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xi3V/BeEdzYmvEIUM2PQapcU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6EC3E-B383-4937-A4E1-B7CFD2EB35F7}">
  <a:tblStyle styleId="{F3E6EC3E-B383-4937-A4E1-B7CFD2EB35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D0AB109-6FC2-4D05-BE39-6003DA0C48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Lexend-bold.fntdata"/><Relationship Id="rId10" Type="http://schemas.openxmlformats.org/officeDocument/2006/relationships/slide" Target="slides/slide4.xml"/><Relationship Id="rId32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a4eafa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a4eafa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ba4eafa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ba4eafa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a4eafad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a4eafa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ba4eafa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ba4eafa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ba4eafa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ba4eafa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ba4eafa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ba4eafa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ba4eaf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ba4eaf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ba4eafad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ba4eafad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ba4eaf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ba4eaf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b7f1a4d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b7f1a4d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ba4eafad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ba4eafa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ba4eafad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ba4eafad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7f1a4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b7f1a4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a4eafad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a4eafa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ba4eafa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ba4eafa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ba4eafa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ba4eafa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ba4eafa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ba4eafa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ba4eafa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ba4eafa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ecnoblog.net/responde/o-que-e-android-conheca-a-historia-do-sistema-operacional-movel-mais-popular-do-mund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6000">
                <a:solidFill>
                  <a:schemeClr val="dk1"/>
                </a:solidFill>
              </a:rPr>
              <a:t>Sistema Operacional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000">
                <a:solidFill>
                  <a:schemeClr val="dk1"/>
                </a:solidFill>
              </a:rPr>
              <a:t>Android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19"/>
            <a:ext cx="9144000" cy="514593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927025" y="321475"/>
            <a:ext cx="7214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Sistema Operacional</a:t>
            </a:r>
            <a:endParaRPr sz="4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154125" y="4474100"/>
            <a:ext cx="69873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Cristian Amorim, Isaac Nascimento, Kátia Noblat, Letícia Moreira e Lucas Moraes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a4eafad0_0_34"/>
          <p:cNvSpPr txBox="1"/>
          <p:nvPr>
            <p:ph idx="1" type="body"/>
          </p:nvPr>
        </p:nvSpPr>
        <p:spPr>
          <a:xfrm>
            <a:off x="311700" y="415700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Ciclo de vida das Activities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As Activities (telas do app) têm um ciclo de vida (onCreate; onPause; onStop; onDestroy). O Android ajusta a prioridade do processo com base no estado da Activity. Ex: se o usuário sai do app, o processo pode se tornar de baixa prioridade e ser encerrado.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35ba4eafad0_0_49"/>
          <p:cNvGraphicFramePr/>
          <p:nvPr/>
        </p:nvGraphicFramePr>
        <p:xfrm>
          <a:off x="372438" y="22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{F3E6EC3E-B383-4937-A4E1-B7CFD2EB35F7}</a:tableStyleId>
              </a:tblPr>
              <a:tblGrid>
                <a:gridCol w="4199550"/>
                <a:gridCol w="4199550"/>
              </a:tblGrid>
              <a:tr h="5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Prioridade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Foreground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App em uso direto (ex: o que o usuário está vendo). Prioridade máxima.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Visible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App visível, mas sem foco (ex: janela pop-up).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Service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Processos executando serviços em background.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Cached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Apps abertos anteriormente, prontos para reabrir. Podem ser finalizados a qualquer momento.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g35ba4eafad0_0_49"/>
          <p:cNvSpPr txBox="1"/>
          <p:nvPr>
            <p:ph type="title"/>
          </p:nvPr>
        </p:nvSpPr>
        <p:spPr>
          <a:xfrm>
            <a:off x="311700" y="13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Activity Manager &amp; Process State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1" name="Google Shape;121;g35ba4eafad0_0_49"/>
          <p:cNvSpPr txBox="1"/>
          <p:nvPr/>
        </p:nvSpPr>
        <p:spPr>
          <a:xfrm>
            <a:off x="372450" y="703725"/>
            <a:ext cx="83991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Refere-se ao sistema operacional Android monitorando e controlando todos os processos em execução, incluindo os que contêm activities, serviços e outros componentes. Ele analisa quais processos estão ativos, visíveis, em segundo plano ou ociosos; define o nível de prioridade do processo (ex: Foreground, Visible, Service, Cached); decide qual processo pode ser finalizado quando há falta de memória.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2" name="Google Shape;122;g35ba4eafad0_0_49"/>
          <p:cNvGraphicFramePr/>
          <p:nvPr/>
        </p:nvGraphicFramePr>
        <p:xfrm>
          <a:off x="311700" y="233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{8D0AB109-6FC2-4D05-BE39-6003DA0C4875}</a:tableStyleId>
              </a:tblPr>
              <a:tblGrid>
                <a:gridCol w="4229925"/>
                <a:gridCol w="4229925"/>
              </a:tblGrid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a4eafad0_0_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</a:rPr>
              <a:t>Encerramento de Processos</a:t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28" name="Google Shape;128;g35ba4eafad0_0_151"/>
          <p:cNvSpPr txBox="1"/>
          <p:nvPr/>
        </p:nvSpPr>
        <p:spPr>
          <a:xfrm>
            <a:off x="372350" y="1061575"/>
            <a:ext cx="83991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O Android possui mecanismos para encerrar processos automaticamente: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OOM score (Out-Of-Memory): cada processo tem uma pontuação que determina a chance de ser encerrado.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Low Memory Killer (nas versões antigas): encerrava processos com base no OOM.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A partir do Android 10, o LMK foi substituído pelo Memory Pressure Handler, mais inteligente. Ele entra em ação quando o Android está sobre pressão, ou seja, quando a memória livre está baixa.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Encerra processos em segundo plano que não são críticos;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Reduz a prioridade de processos que estão em execução;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Nas aplicações, libera a memória em cache que não é essencial.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chemeClr val="dk2"/>
                </a:solidFill>
              </a:rPr>
              <a:t>Gerenciamento de Memória no Android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É o conjunto de estratégias usadas pelo Android para alocar, monitorar, limpar e liberar a memória RAM usada pelos processos para evitar lentidão, travamentos e garantir que os apps tenha memória suficiente para funcionar bem, sem desperdiçar recursos.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App é aberto → aloca memória.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App não é mais usado → entra em cache.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Memória cheia → sistema analisa quem pode ser finalizado.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Processo com maior OOM Score → encerrado para liberar espaço.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a4eafad0_0_98"/>
          <p:cNvSpPr txBox="1"/>
          <p:nvPr>
            <p:ph idx="1" type="body"/>
          </p:nvPr>
        </p:nvSpPr>
        <p:spPr>
          <a:xfrm>
            <a:off x="311700" y="533150"/>
            <a:ext cx="85206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Como o Android gerencia a memória?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Cada app roda em seu próprio processo</a:t>
            </a:r>
            <a:r>
              <a:rPr lang="pt-BR" sz="1700">
                <a:solidFill>
                  <a:srgbClr val="000000"/>
                </a:solidFill>
              </a:rPr>
              <a:t> com um espaço de memória separado.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O Android </a:t>
            </a:r>
            <a:r>
              <a:rPr lang="pt-BR" sz="1700">
                <a:solidFill>
                  <a:srgbClr val="000000"/>
                </a:solidFill>
              </a:rPr>
              <a:t>monitora constantemente</a:t>
            </a:r>
            <a:r>
              <a:rPr lang="pt-BR" sz="1700">
                <a:solidFill>
                  <a:srgbClr val="000000"/>
                </a:solidFill>
              </a:rPr>
              <a:t> o uso de memória de todos os apps e serviços.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Quando a memória está sendo usada em excesso, o sistema </a:t>
            </a:r>
            <a:r>
              <a:rPr lang="pt-BR" sz="1700">
                <a:solidFill>
                  <a:srgbClr val="000000"/>
                </a:solidFill>
              </a:rPr>
              <a:t>toma decisões automáticas</a:t>
            </a:r>
            <a:r>
              <a:rPr lang="pt-BR" sz="1700">
                <a:solidFill>
                  <a:srgbClr val="000000"/>
                </a:solidFill>
              </a:rPr>
              <a:t>: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pt-BR" sz="1700">
                <a:solidFill>
                  <a:srgbClr val="000000"/>
                </a:solidFill>
              </a:rPr>
              <a:t>Mantém os apps mais importantes (ex: em primeiro plano).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pt-BR" sz="1700">
                <a:solidFill>
                  <a:srgbClr val="000000"/>
                </a:solidFill>
              </a:rPr>
              <a:t>Libera espaço encerrando processos em segundo plano ou cache.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a4eafad0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Como o Android limpa a memória?</a:t>
            </a:r>
            <a:endParaRPr sz="2500"/>
          </a:p>
        </p:txBody>
      </p:sp>
      <p:sp>
        <p:nvSpPr>
          <p:cNvPr id="145" name="Google Shape;145;g35ba4eafad0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Garbage Collector (GC)</a:t>
            </a:r>
            <a:r>
              <a:rPr lang="pt-BR" sz="1700">
                <a:solidFill>
                  <a:srgbClr val="000000"/>
                </a:solidFill>
              </a:rPr>
              <a:t>:</a:t>
            </a:r>
            <a:br>
              <a:rPr lang="pt-BR" sz="1700">
                <a:solidFill>
                  <a:srgbClr val="000000"/>
                </a:solidFill>
              </a:rPr>
            </a:br>
            <a:r>
              <a:rPr lang="pt-BR" sz="1700">
                <a:solidFill>
                  <a:srgbClr val="000000"/>
                </a:solidFill>
              </a:rPr>
              <a:t>	Faz parte do Android Runtime (ART).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Remove objetos e dados que não estão mais sendo usados pelo app.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Funciona automaticamente e de forma inteligente, sem atrapalhar a experiência do usuário.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Encerramento de processos</a:t>
            </a:r>
            <a:r>
              <a:rPr lang="pt-BR" sz="1700">
                <a:solidFill>
                  <a:srgbClr val="000000"/>
                </a:solidFill>
              </a:rPr>
              <a:t>:</a:t>
            </a:r>
            <a:br>
              <a:rPr lang="pt-BR" sz="1700">
                <a:solidFill>
                  <a:srgbClr val="000000"/>
                </a:solidFill>
              </a:rPr>
            </a:br>
            <a:r>
              <a:rPr lang="pt-BR" sz="1700">
                <a:solidFill>
                  <a:srgbClr val="000000"/>
                </a:solidFill>
              </a:rPr>
              <a:t>	Como falamos antes, o sistema encerra apps de baixa prioridade para liberar RAM.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ba4eafad0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 do sistema no gerenciamento</a:t>
            </a:r>
            <a:endParaRPr/>
          </a:p>
        </p:txBody>
      </p:sp>
      <p:sp>
        <p:nvSpPr>
          <p:cNvPr id="151" name="Google Shape;151;g35ba4eafad0_0_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</a:rPr>
              <a:t>Activity Manager</a:t>
            </a:r>
            <a:r>
              <a:rPr lang="pt-BR" sz="1700">
                <a:solidFill>
                  <a:srgbClr val="000000"/>
                </a:solidFill>
              </a:rPr>
              <a:t>: monitora quais apps estão ativos, em segundo plano ou parados.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</a:rPr>
              <a:t>Memory Pressure Handler</a:t>
            </a:r>
            <a:r>
              <a:rPr lang="pt-BR" sz="1700">
                <a:solidFill>
                  <a:srgbClr val="000000"/>
                </a:solidFill>
              </a:rPr>
              <a:t> (Android 10+): substitui o antigo Low Memory Killer com um sistema mais eficiente, que responde à pressão de memória e fecha apenas o necessário.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</a:rPr>
              <a:t>OOM Score (Out-Of-Memory Score)</a:t>
            </a:r>
            <a:r>
              <a:rPr lang="pt-BR" sz="1700">
                <a:solidFill>
                  <a:srgbClr val="000000"/>
                </a:solidFill>
              </a:rPr>
              <a:t>: cada processo recebe uma “nota”. Quanto maior, mais chance tem de ser finalizado quando a memória estiver cheia.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ba4eafad0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Gerenciamento de Arquivos no Android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g35ba4eafad0_0_21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É a forma como o Android organiza, armazena e controla o acesso aos arquivos (dados do sistema e dos apps) no armazenamento interno ou externo para garantir que os arquivos sejam armazenados de forma segura, acessível quando necessário, e protegidos contra acessos indevidos.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App salva dados → define se vai usar armazenamento interno ou externo.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Se externo, o Android verifica se o app tem permissão.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O acesso é controlado por </a:t>
            </a:r>
            <a:r>
              <a:rPr b="1" lang="pt-BR" sz="1700">
                <a:solidFill>
                  <a:srgbClr val="000000"/>
                </a:solidFill>
              </a:rPr>
              <a:t>Scoped Storage</a:t>
            </a:r>
            <a:r>
              <a:rPr lang="pt-BR" sz="1700">
                <a:solidFill>
                  <a:srgbClr val="000000"/>
                </a:solidFill>
              </a:rPr>
              <a:t> para proteger arquivos do usuário.</a:t>
            </a:r>
            <a:br>
              <a:rPr lang="pt-BR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pt-BR" sz="1700">
                <a:solidFill>
                  <a:srgbClr val="000000"/>
                </a:solidFill>
              </a:rPr>
              <a:t>O sistema usa </a:t>
            </a:r>
            <a:r>
              <a:rPr b="1" lang="pt-BR" sz="1700">
                <a:solidFill>
                  <a:srgbClr val="000000"/>
                </a:solidFill>
              </a:rPr>
              <a:t>MediaStore</a:t>
            </a:r>
            <a:r>
              <a:rPr lang="pt-BR" sz="1700">
                <a:solidFill>
                  <a:srgbClr val="000000"/>
                </a:solidFill>
              </a:rPr>
              <a:t> e </a:t>
            </a:r>
            <a:r>
              <a:rPr b="1" lang="pt-BR" sz="1700">
                <a:solidFill>
                  <a:srgbClr val="000000"/>
                </a:solidFill>
              </a:rPr>
              <a:t>Content Providers</a:t>
            </a:r>
            <a:r>
              <a:rPr lang="pt-BR" sz="1700">
                <a:solidFill>
                  <a:srgbClr val="000000"/>
                </a:solidFill>
              </a:rPr>
              <a:t> para organizar e controlar o acesso.</a:t>
            </a:r>
            <a:br>
              <a:rPr lang="pt-B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ba4eafad0_0_84"/>
          <p:cNvSpPr txBox="1"/>
          <p:nvPr>
            <p:ph idx="1" type="body"/>
          </p:nvPr>
        </p:nvSpPr>
        <p:spPr>
          <a:xfrm>
            <a:off x="311700" y="127100"/>
            <a:ext cx="85206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O que são arquivos no Android?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São </a:t>
            </a:r>
            <a:r>
              <a:rPr lang="pt-BR" sz="1700">
                <a:solidFill>
                  <a:srgbClr val="000000"/>
                </a:solidFill>
              </a:rPr>
              <a:t>dados salvos pelo sistema e pelos apps</a:t>
            </a:r>
            <a:r>
              <a:rPr lang="pt-BR" sz="1700">
                <a:solidFill>
                  <a:srgbClr val="000000"/>
                </a:solidFill>
              </a:rPr>
              <a:t>, como: Imagens, vídeos, áudios, documentos, dados de configuração de apps</a:t>
            </a:r>
            <a:r>
              <a:rPr lang="pt-BR" sz="1700">
                <a:solidFill>
                  <a:srgbClr val="000000"/>
                </a:solidFill>
              </a:rPr>
              <a:t> e </a:t>
            </a:r>
            <a:r>
              <a:rPr lang="pt-BR" sz="1700">
                <a:solidFill>
                  <a:srgbClr val="000000"/>
                </a:solidFill>
              </a:rPr>
              <a:t>dados de cache.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pt-BR" sz="1700">
                <a:solidFill>
                  <a:srgbClr val="000000"/>
                </a:solidFill>
              </a:rPr>
              <a:t>Tipos de armazenamento no Android: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Armazenamento Interno (Internal Storage): </a:t>
            </a:r>
            <a:r>
              <a:rPr lang="pt-BR" sz="1700">
                <a:solidFill>
                  <a:srgbClr val="000000"/>
                </a:solidFill>
              </a:rPr>
              <a:t>Usado para </a:t>
            </a:r>
            <a:r>
              <a:rPr lang="pt-BR" sz="1700">
                <a:solidFill>
                  <a:srgbClr val="000000"/>
                </a:solidFill>
              </a:rPr>
              <a:t>dados privados do app</a:t>
            </a:r>
            <a:r>
              <a:rPr b="1" lang="pt-BR" sz="1700">
                <a:solidFill>
                  <a:srgbClr val="000000"/>
                </a:solidFill>
              </a:rPr>
              <a:t>, </a:t>
            </a:r>
            <a:r>
              <a:rPr lang="pt-BR" sz="1700">
                <a:solidFill>
                  <a:srgbClr val="000000"/>
                </a:solidFill>
              </a:rPr>
              <a:t>não acessível por outros apps.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○"/>
            </a:pPr>
            <a:r>
              <a:rPr lang="pt-BR" sz="1700">
                <a:solidFill>
                  <a:srgbClr val="000000"/>
                </a:solidFill>
              </a:rPr>
              <a:t>Ex: configurações, dados de login, progresso de jogos.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Armazenamento Externo (External Storage): </a:t>
            </a:r>
            <a:r>
              <a:rPr lang="pt-BR" sz="1700">
                <a:solidFill>
                  <a:srgbClr val="000000"/>
                </a:solidFill>
              </a:rPr>
              <a:t>Pode ser acessado por </a:t>
            </a:r>
            <a:r>
              <a:rPr lang="pt-BR" sz="1700">
                <a:solidFill>
                  <a:srgbClr val="000000"/>
                </a:solidFill>
              </a:rPr>
              <a:t>vários apps e pelo usuário.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○"/>
            </a:pPr>
            <a:r>
              <a:rPr lang="pt-BR" sz="1700">
                <a:solidFill>
                  <a:srgbClr val="000000"/>
                </a:solidFill>
              </a:rPr>
              <a:t>Ex: fotos tiradas pela câmera, downloads, arquivos de mídia;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pt-BR" sz="1700">
                <a:solidFill>
                  <a:srgbClr val="000000"/>
                </a:solidFill>
              </a:rPr>
              <a:t>Pode ser uma </a:t>
            </a:r>
            <a:r>
              <a:rPr lang="pt-BR" sz="1700">
                <a:solidFill>
                  <a:srgbClr val="000000"/>
                </a:solidFill>
              </a:rPr>
              <a:t>memória interna expansível</a:t>
            </a:r>
            <a:r>
              <a:rPr lang="pt-BR" sz="1700">
                <a:solidFill>
                  <a:srgbClr val="000000"/>
                </a:solidFill>
              </a:rPr>
              <a:t> ou </a:t>
            </a:r>
            <a:r>
              <a:rPr lang="pt-BR" sz="1700">
                <a:solidFill>
                  <a:srgbClr val="000000"/>
                </a:solidFill>
              </a:rPr>
              <a:t>cartão SD.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a4eafad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de acesso</a:t>
            </a:r>
            <a:endParaRPr/>
          </a:p>
        </p:txBody>
      </p:sp>
      <p:sp>
        <p:nvSpPr>
          <p:cNvPr id="168" name="Google Shape;168;g35ba4eafad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000000"/>
                </a:solidFill>
              </a:rPr>
              <a:t>Desde o Android 6 (Marshmallow), o sistema exige que os apps peçam permissão ao usuário para acessar o armazenamento externo.</a:t>
            </a:r>
            <a:br>
              <a:rPr lang="pt-B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500">
                <a:solidFill>
                  <a:srgbClr val="000000"/>
                </a:solidFill>
              </a:rPr>
              <a:t>O Android usa o modelo Scoped Storage (desde Android 10) para limitar o acesso dos apps a pastas específicas, aumentando a segurança.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35ba4eafa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75" y="2651575"/>
            <a:ext cx="4171351" cy="23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7f1a4d52_0_8"/>
          <p:cNvSpPr txBox="1"/>
          <p:nvPr>
            <p:ph type="title"/>
          </p:nvPr>
        </p:nvSpPr>
        <p:spPr>
          <a:xfrm>
            <a:off x="311700" y="445025"/>
            <a:ext cx="82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</a:rPr>
              <a:t>Sistema Operacional (SO)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69" name="Google Shape;69;g35b7f1a4d52_0_8"/>
          <p:cNvSpPr txBox="1"/>
          <p:nvPr>
            <p:ph idx="1" type="body"/>
          </p:nvPr>
        </p:nvSpPr>
        <p:spPr>
          <a:xfrm>
            <a:off x="311700" y="1234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Um Sistema Operacional é um software que atua como uma ponte entre o hardware e os programas de um dispositivo. Ele gerencia todos os recursos físicos (como processador, memória e armazenamento) e oferece uma interface para que os usuários e aplicativos possam interagir com o computador ou dispositivo.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35b7f1a4d5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50" y="881038"/>
            <a:ext cx="4267201" cy="319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a4eafad0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envolvidos</a:t>
            </a:r>
            <a:endParaRPr/>
          </a:p>
        </p:txBody>
      </p:sp>
      <p:sp>
        <p:nvSpPr>
          <p:cNvPr id="175" name="Google Shape;175;g35ba4eafad0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Content Providers</a:t>
            </a:r>
            <a:r>
              <a:rPr lang="pt-BR" sz="1500">
                <a:solidFill>
                  <a:srgbClr val="000000"/>
                </a:solidFill>
              </a:rPr>
              <a:t>: usados por apps para compartilhar arquivos com segurança.</a:t>
            </a:r>
            <a:br>
              <a:rPr lang="pt-B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File APIs</a:t>
            </a:r>
            <a:r>
              <a:rPr lang="pt-BR" sz="1500">
                <a:solidFill>
                  <a:srgbClr val="000000"/>
                </a:solidFill>
              </a:rPr>
              <a:t>: permitem aos desenvolvedores acessar, criar, modificar ou excluir arquivos.</a:t>
            </a:r>
            <a:br>
              <a:rPr lang="pt-B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MediaStore</a:t>
            </a:r>
            <a:r>
              <a:rPr lang="pt-BR" sz="1500">
                <a:solidFill>
                  <a:srgbClr val="000000"/>
                </a:solidFill>
              </a:rPr>
              <a:t>: banco de dados que organiza arquivos de mídia no armazenamento externo.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ba4eafad0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81" name="Google Shape;181;g35ba4eafad0_0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https://tecnoblog.net/responde/o-que-e-android-conheca-a-historia-do-sistema-operacional-movel-mais-popular-do-mundo/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b7f1a4d52_0_0"/>
          <p:cNvSpPr txBox="1"/>
          <p:nvPr>
            <p:ph idx="1" type="body"/>
          </p:nvPr>
        </p:nvSpPr>
        <p:spPr>
          <a:xfrm>
            <a:off x="311700" y="281300"/>
            <a:ext cx="8520600" cy="4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2"/>
                </a:solidFill>
              </a:rPr>
              <a:t>Principais Funções de um SO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Processos: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controle da execução dos programas.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Memória: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alocação e liberação da RAM.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Arquivos: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controle de leitura, gravação e organização de dados no armazenamento.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Dispositivos: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comunicação com periféricos como câmera, microfone, tela etc.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 Controle de Acesso: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proteção de dados e autenticação.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chemeClr val="dk2"/>
                </a:solidFill>
              </a:rPr>
              <a:t>Android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1276825"/>
            <a:ext cx="41523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700">
                <a:solidFill>
                  <a:srgbClr val="212121"/>
                </a:solidFill>
                <a:highlight>
                  <a:srgbClr val="FFFFFF"/>
                </a:highlight>
              </a:rPr>
              <a:t>O Android é um sistema operacional de código aberto desenvolvido pelo Google, disponível em celulares de diferentes marcas. Sua principal característica reside na alta capacidade de personalização, oferecendo aos usuários inúmeras opções de configuração e integração nativa com os serviços Google.</a:t>
            </a:r>
            <a:endParaRPr sz="2500"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4734"/>
            <a:ext cx="4504974" cy="230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00A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35ba4eafad0_0_115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-41775"/>
            <a:ext cx="9144000" cy="490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ba4eafad0_0_5"/>
          <p:cNvSpPr txBox="1"/>
          <p:nvPr>
            <p:ph type="title"/>
          </p:nvPr>
        </p:nvSpPr>
        <p:spPr>
          <a:xfrm>
            <a:off x="356550" y="41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Arquitetura do Android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g35ba4eafad0_0_5"/>
          <p:cNvSpPr txBox="1"/>
          <p:nvPr>
            <p:ph idx="1" type="body"/>
          </p:nvPr>
        </p:nvSpPr>
        <p:spPr>
          <a:xfrm>
            <a:off x="311700" y="1152475"/>
            <a:ext cx="85206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212121"/>
                </a:solidFill>
              </a:rPr>
              <a:t>O Android possui uma arquitetura em camadas, que permite isolamento, eficiência e modularidade:</a:t>
            </a:r>
            <a:endParaRPr sz="1700">
              <a:solidFill>
                <a:srgbClr val="21212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700">
                <a:solidFill>
                  <a:srgbClr val="212121"/>
                </a:solidFill>
              </a:rPr>
              <a:t> Linux Kernel</a:t>
            </a:r>
            <a:endParaRPr b="1" sz="1700">
              <a:solidFill>
                <a:srgbClr val="212121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212121"/>
                </a:solidFill>
              </a:rPr>
              <a:t>Coração do sistema: gerencia memória, processos, drivers e segurança;</a:t>
            </a:r>
            <a:endParaRPr sz="1700">
              <a:solidFill>
                <a:srgbClr val="212121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212121"/>
                </a:solidFill>
              </a:rPr>
              <a:t>Adaptado para funcionar em dispositivos móveis com poucos recursos.</a:t>
            </a:r>
            <a:br>
              <a:rPr lang="pt-BR" sz="1700">
                <a:solidFill>
                  <a:srgbClr val="212121"/>
                </a:solidFill>
              </a:rPr>
            </a:br>
            <a:endParaRPr sz="1700">
              <a:solidFill>
                <a:srgbClr val="21212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700">
                <a:solidFill>
                  <a:srgbClr val="212121"/>
                </a:solidFill>
              </a:rPr>
              <a:t>Hardware Abstraction Layer (HAL)</a:t>
            </a:r>
            <a:endParaRPr b="1" sz="1700">
              <a:solidFill>
                <a:srgbClr val="212121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212121"/>
                </a:solidFill>
              </a:rPr>
              <a:t>Faz a ponte entre o kernel e os componentes de hardware (câmera, GPS, microfone);</a:t>
            </a:r>
            <a:endParaRPr sz="1700">
              <a:solidFill>
                <a:srgbClr val="212121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212121"/>
                </a:solidFill>
              </a:rPr>
              <a:t>Permite que os apps funcionem em diferentes dispositivos sem reescrever código para cada hardware.</a:t>
            </a:r>
            <a:endParaRPr sz="1700">
              <a:solidFill>
                <a:srgbClr val="21212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ba4eafad0_0_12"/>
          <p:cNvSpPr txBox="1"/>
          <p:nvPr>
            <p:ph idx="1" type="body"/>
          </p:nvPr>
        </p:nvSpPr>
        <p:spPr>
          <a:xfrm>
            <a:off x="311700" y="201850"/>
            <a:ext cx="8520600" cy="4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Runtime (ART)</a:t>
            </a:r>
            <a:endParaRPr b="1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Substituto da antiga máquina virtual Dalvik;</a:t>
            </a:r>
            <a:b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os apps Android, compilando-os em código nativo (AOT – ahead-of-time);</a:t>
            </a:r>
            <a:endParaRPr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 gerenciamento de memória, coleta de lixo (garbage collection) e threads.</a:t>
            </a:r>
            <a:endParaRPr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endParaRPr b="1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que permitem aos desenvolvedores criar aplicativos e interagir com o sistema.;</a:t>
            </a:r>
            <a:endParaRPr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 gerenciamento de notificações, recursos gráficos, localização, acesso à câmera etc.</a:t>
            </a:r>
            <a:endParaRPr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Aplicações (Apps)</a:t>
            </a:r>
            <a:endParaRPr b="1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Apps nativos do sistema (como telefone, mensagens, configurações);</a:t>
            </a:r>
            <a:endParaRPr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pt-BR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Apps de terceiros baixados via Google Play ou outras fontes.</a:t>
            </a:r>
            <a:endParaRPr sz="83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a4eafad0_0_42"/>
          <p:cNvSpPr txBox="1"/>
          <p:nvPr>
            <p:ph type="title"/>
          </p:nvPr>
        </p:nvSpPr>
        <p:spPr>
          <a:xfrm>
            <a:off x="3117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00">
                <a:solidFill>
                  <a:schemeClr val="dk2"/>
                </a:solidFill>
              </a:rPr>
              <a:t>Gerenciamento de Processos no Android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104" name="Google Shape;104;g35ba4eafad0_0_42"/>
          <p:cNvSpPr txBox="1"/>
          <p:nvPr>
            <p:ph idx="1" type="body"/>
          </p:nvPr>
        </p:nvSpPr>
        <p:spPr>
          <a:xfrm>
            <a:off x="530800" y="863550"/>
            <a:ext cx="83016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Para compreendermos o gerenciamento de processos nesse sistema operacional, precisamos entender alguns aspectos: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O que é um processo no Android?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Um processo é uma instância de execução de um aplicativo. Por padrão, cada app roda em seu próprio processo isolado, garantindo estabilidade e segurança.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Como o Android lida com múltiplos processos?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Cada aplicativo possui um processo independente e protegido. É possível dividir um app em múltiplos processos se definido no </a:t>
            </a:r>
            <a:r>
              <a:rPr b="1" lang="pt-BR" sz="1700">
                <a:solidFill>
                  <a:schemeClr val="dk1"/>
                </a:solidFill>
              </a:rPr>
              <a:t>AndroidManifest.xml</a:t>
            </a:r>
            <a:r>
              <a:rPr lang="pt-BR" sz="1700">
                <a:solidFill>
                  <a:srgbClr val="000000"/>
                </a:solidFill>
              </a:rPr>
              <a:t>, por exemplo, para isolar tarefas pesadas. O sistema precisa gerenciar recursos limitados (CPU, RAM), então organiza e finaliza processos conforme necessário.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a4eafad0_0_26"/>
          <p:cNvSpPr txBox="1"/>
          <p:nvPr>
            <p:ph idx="1" type="body"/>
          </p:nvPr>
        </p:nvSpPr>
        <p:spPr>
          <a:xfrm>
            <a:off x="311700" y="439200"/>
            <a:ext cx="8520600" cy="4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Portanto, o gerenciamento de processos nesse SO, é</a:t>
            </a:r>
            <a:r>
              <a:rPr lang="pt-BR">
                <a:solidFill>
                  <a:srgbClr val="000000"/>
                </a:solidFill>
              </a:rPr>
              <a:t> o controle que o Android faz sobre a criação,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execução, prioridade e finalização dos processos (apps e serviços em funcionamento) para garantir que o sistema continue fluido, executando os processos mais importantes (como o app em uso) e finalizando os menos importantes quando necessário.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Zygote: o processo pai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Android usa um processo especial chamado Zygote. Quando o sistema precisa iniciar um app, ele clona o Zygote, já carregado com bibliotecas essenciais. Isso acelera o carregamento e economiza memória com bibliotecas compartilhadas.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O Android inicia → cria o Zygote, que fica esperando.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Você abre um app → o sistema clona o Zygote para criar o processo do app.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Você abre outro app → o Android cria outro processo, também a partir do Zygote.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Com o tempo, a memória fica cheia → o sistema precisa decidir o que fechar.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Ele analisa a prioridade dos processos: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App em uso?  </a:t>
            </a:r>
            <a:r>
              <a:rPr b="1" lang="pt-BR">
                <a:solidFill>
                  <a:srgbClr val="000000"/>
                </a:solidFill>
              </a:rPr>
              <a:t>Mantém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App que está só em cache e parado? </a:t>
            </a:r>
            <a:r>
              <a:rPr b="1" lang="pt-BR">
                <a:solidFill>
                  <a:srgbClr val="000000"/>
                </a:solidFill>
              </a:rPr>
              <a:t>Pode ser encerrado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