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78" r:id="rId5"/>
    <p:sldId id="279" r:id="rId6"/>
    <p:sldId id="280" r:id="rId7"/>
    <p:sldId id="28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0" d="100"/>
          <a:sy n="11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43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05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Word cloud dashboard</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Harrison Lucas</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156755"/>
            <a:ext cx="4538124" cy="2325188"/>
          </a:xfrm>
        </p:spPr>
        <p:txBody>
          <a:bodyPr anchor="b">
            <a:normAutofit fontScale="90000"/>
          </a:bodyPr>
          <a:lstStyle/>
          <a:p>
            <a:pPr algn="l"/>
            <a:r>
              <a:rPr lang="en-US" dirty="0">
                <a:effectLst/>
              </a:rPr>
              <a:t>What did you build and how does it work?</a:t>
            </a:r>
            <a:br>
              <a:rPr lang="en-US" dirty="0">
                <a:effectLst/>
              </a:rPr>
            </a:b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2346683"/>
            <a:ext cx="4403596" cy="4058751"/>
          </a:xfrm>
        </p:spPr>
        <p:txBody>
          <a:bodyPr anchor="t">
            <a:normAutofit/>
          </a:bodyPr>
          <a:lstStyle/>
          <a:p>
            <a:pPr marL="36900" lvl="0" indent="0">
              <a:buNone/>
            </a:pPr>
            <a:r>
              <a:rPr lang="en-US" sz="2400" dirty="0"/>
              <a:t>I built a word cloud based off the script for avengers infinity.</a:t>
            </a:r>
          </a:p>
          <a:p>
            <a:pPr marL="36900" lvl="0" indent="0">
              <a:buNone/>
            </a:pPr>
            <a:r>
              <a:rPr lang="en-US" sz="2400" dirty="0"/>
              <a:t>It has 4 columns of data including the words, number of uses for each word, part of speech, and speaker.</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2" y="201917"/>
            <a:ext cx="4538124" cy="2029377"/>
          </a:xfrm>
        </p:spPr>
        <p:txBody>
          <a:bodyPr anchor="b">
            <a:normAutofit fontScale="90000"/>
          </a:bodyPr>
          <a:lstStyle/>
          <a:p>
            <a:r>
              <a:rPr lang="en-US" dirty="0">
                <a:effectLst/>
              </a:rPr>
              <a:t>What is the purpose and objective of your dashboard?</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2346683"/>
            <a:ext cx="4403596" cy="4058751"/>
          </a:xfrm>
        </p:spPr>
        <p:txBody>
          <a:bodyPr anchor="t">
            <a:normAutofit/>
          </a:bodyPr>
          <a:lstStyle/>
          <a:p>
            <a:pPr marL="36900" lvl="0" indent="0">
              <a:buNone/>
            </a:pPr>
            <a:r>
              <a:rPr lang="en-US" sz="2400" dirty="0"/>
              <a:t>The purpose of this dashboard is to allow the user to easily dissect and digest data from the script of a movie.</a:t>
            </a:r>
          </a:p>
          <a:p>
            <a:endParaRPr lang="en-US" sz="2400" dirty="0"/>
          </a:p>
        </p:txBody>
      </p:sp>
    </p:spTree>
    <p:extLst>
      <p:ext uri="{BB962C8B-B14F-4D97-AF65-F5344CB8AC3E}">
        <p14:creationId xmlns:p14="http://schemas.microsoft.com/office/powerpoint/2010/main" val="421800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2" y="201917"/>
            <a:ext cx="4538124" cy="2288734"/>
          </a:xfrm>
        </p:spPr>
        <p:txBody>
          <a:bodyPr anchor="b">
            <a:normAutofit fontScale="90000"/>
          </a:bodyPr>
          <a:lstStyle/>
          <a:p>
            <a:r>
              <a:rPr lang="en-US" dirty="0">
                <a:effectLst/>
              </a:rPr>
              <a:t>What does this dashboard teach us about your data source?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3001165"/>
            <a:ext cx="4403596" cy="4058751"/>
          </a:xfrm>
        </p:spPr>
        <p:txBody>
          <a:bodyPr anchor="t">
            <a:normAutofit/>
          </a:bodyPr>
          <a:lstStyle/>
          <a:p>
            <a:pPr marL="36900" lvl="0" indent="0">
              <a:buNone/>
            </a:pPr>
            <a:r>
              <a:rPr lang="en-US" sz="2400" dirty="0"/>
              <a:t>This dashboard can teach us a lot about the data of the script of one of the highest grossing movies of all time, including which character speak the most and what words they say throughout the movie.</a:t>
            </a:r>
          </a:p>
        </p:txBody>
      </p:sp>
    </p:spTree>
    <p:extLst>
      <p:ext uri="{BB962C8B-B14F-4D97-AF65-F5344CB8AC3E}">
        <p14:creationId xmlns:p14="http://schemas.microsoft.com/office/powerpoint/2010/main" val="3006494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{51858C84-0DCA-432F-A1AB-6DA3E2FEF069}tf55705232_win32</Template>
  <TotalTime>5</TotalTime>
  <Words>140</Words>
  <Application>Microsoft Office PowerPoint</Application>
  <PresentationFormat>Widescreen</PresentationFormat>
  <Paragraphs>12</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Goudy Old Style</vt:lpstr>
      <vt:lpstr>Wingdings 2</vt:lpstr>
      <vt:lpstr>SlateVTI</vt:lpstr>
      <vt:lpstr>Word cloud dashboard</vt:lpstr>
      <vt:lpstr>What did you build and how does it work?  </vt:lpstr>
      <vt:lpstr>What is the purpose and objective of your dashboard?</vt:lpstr>
      <vt:lpstr>What does this dashboard teach us about your data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cloud dashboard</dc:title>
  <dc:creator>Harrison Lucas</dc:creator>
  <cp:lastModifiedBy>Harrison Lucas</cp:lastModifiedBy>
  <cp:revision>1</cp:revision>
  <dcterms:created xsi:type="dcterms:W3CDTF">2021-03-21T05:04:31Z</dcterms:created>
  <dcterms:modified xsi:type="dcterms:W3CDTF">2021-03-21T05:10:26Z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