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82" r:id="rId6"/>
    <p:sldId id="279" r:id="rId7"/>
    <p:sldId id="280" r:id="rId8"/>
    <p:sldId id="281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190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86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26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0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Hass Avocado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Harrison Lucas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What I built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lnSpcReduction="10000"/>
          </a:bodyPr>
          <a:lstStyle/>
          <a:p>
            <a:pPr marL="36900" lvl="0" indent="0">
              <a:buNone/>
            </a:pPr>
            <a:r>
              <a:rPr lang="en-US" sz="2400" dirty="0"/>
              <a:t>I built an interactive dashboard allowing users to view maps and graphs based on data from the avocado board.</a:t>
            </a:r>
          </a:p>
          <a:p>
            <a:pPr marL="36900" lvl="0" indent="0">
              <a:buNone/>
            </a:pPr>
            <a:r>
              <a:rPr lang="en-US" sz="2400" dirty="0"/>
              <a:t>Slicers and cards make it easy to filter data and see data points based on those filters.</a:t>
            </a:r>
          </a:p>
          <a:p>
            <a:pPr marL="36900" lvl="0" indent="0">
              <a:buNone/>
            </a:pPr>
            <a:r>
              <a:rPr lang="en-US" sz="2400" dirty="0"/>
              <a:t>Users can ask questions in the dashboard.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733F7-E4BB-4BFA-9674-0FA0ACA61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759" y="209939"/>
            <a:ext cx="556523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1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Purpose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To allow users to visualize data of our avocado sales and interact with it as they see fit.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"/>
          <a:stretch/>
        </p:blipFill>
        <p:spPr>
          <a:xfrm>
            <a:off x="1" y="10"/>
            <a:ext cx="6095995" cy="6857990"/>
          </a:xfrm>
          <a:prstGeom prst="rect">
            <a:avLst/>
          </a:prstGeom>
        </p:spPr>
      </p:pic>
      <p:sp useBgFill="1">
        <p:nvSpPr>
          <p:cNvPr id="62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Region Data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8237"/>
            <a:ext cx="3531684" cy="3679189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1600"/>
              <a:t>I assigned the region value as described on the hass avocado website to each state.</a:t>
            </a:r>
          </a:p>
          <a:p>
            <a:pPr marL="36900" lvl="0" indent="0">
              <a:buNone/>
            </a:pPr>
            <a:r>
              <a:rPr lang="en-US" sz="1600"/>
              <a:t>I elected to ignore data outside of those 8 regions.</a:t>
            </a:r>
          </a:p>
          <a:p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CEADD-162B-419F-8C1B-A852E7237E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2" b="31655"/>
          <a:stretch/>
        </p:blipFill>
        <p:spPr>
          <a:xfrm>
            <a:off x="6095996" y="10"/>
            <a:ext cx="6095992" cy="685799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E272415-1661-4C35-87EC-4F1810576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0963"/>
            <a:ext cx="0" cy="6858000"/>
          </a:xfrm>
          <a:prstGeom prst="line">
            <a:avLst/>
          </a:prstGeom>
          <a:ln w="38100" cap="sq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06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Larger Metro area groups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 ignored data in those groups. I interpreted it as unnecessary based on the regions that the website had already defined had data points.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968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1"/>
            <a:ext cx="6095999" cy="685798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Larger Geo area groups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These area groups are what I used based on the website's regional division, which had 8 regions.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4697B-C867-44CC-9958-1A8B927FB6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8335" y="0"/>
            <a:ext cx="4431012" cy="3347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39443C-8AD4-4B53-B7A9-15F2D51EE6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666" y="3429000"/>
            <a:ext cx="50863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01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166</Words>
  <Application>Microsoft Office PowerPoint</Application>
  <PresentationFormat>Widescreen</PresentationFormat>
  <Paragraphs>20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Goudy Old Style</vt:lpstr>
      <vt:lpstr>Wingdings 2</vt:lpstr>
      <vt:lpstr>SlateVTI</vt:lpstr>
      <vt:lpstr>Hass Avocado Dashboard</vt:lpstr>
      <vt:lpstr>What I built </vt:lpstr>
      <vt:lpstr>Purpose </vt:lpstr>
      <vt:lpstr>Region Data </vt:lpstr>
      <vt:lpstr>Larger Metro area groups </vt:lpstr>
      <vt:lpstr>Larger Geo area groups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Hass Avocado Dashboard</dc:title>
  <dc:creator>Harrison Lucas</dc:creator>
  <cp:lastModifiedBy>Harrison Lucas</cp:lastModifiedBy>
  <cp:revision>3</cp:revision>
  <dcterms:created xsi:type="dcterms:W3CDTF">2021-02-24T19:51:44Z</dcterms:created>
  <dcterms:modified xsi:type="dcterms:W3CDTF">2021-02-24T20:04:37Z</dcterms:modified>
</cp:coreProperties>
</file>