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3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05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Predict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Harrison Lucas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56755"/>
            <a:ext cx="4538124" cy="232518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effectLst/>
              </a:rPr>
              <a:t>What did you build and how does it work?</a:t>
            </a:r>
            <a:br>
              <a:rPr lang="en-US" dirty="0">
                <a:effectLst/>
              </a:rPr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2346683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 made a multiple regression using 16 factors I thought impacted the price of a house the most.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46659-6509-474A-AF05-4949641E6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17" y="1585913"/>
            <a:ext cx="5591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2" y="201917"/>
            <a:ext cx="4538124" cy="2029377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ffectLst/>
              </a:rPr>
              <a:t>What is the purpose and objective of your dashboard?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2346683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The purpose of this regression was to make a model that could predict the prices of houses based on a variety of variable with at least a at least an .80 r squared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D373C-C4C8-4302-9E9B-0F3833503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596" y="1475500"/>
            <a:ext cx="3332194" cy="41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2" y="201917"/>
            <a:ext cx="4538124" cy="2288734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ffectLst/>
              </a:rPr>
              <a:t>What does this solution teach us about your data source?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3001165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This solution shows me what factors I can expect to have an influence on housing prices.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34213-AC2E-45AE-8511-D73572683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000" y="1645975"/>
            <a:ext cx="5501469" cy="356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9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{51858C84-0DCA-432F-A1AB-6DA3E2FEF069}tf55705232_win32</Template>
  <TotalTime>2962</TotalTime>
  <Words>111</Words>
  <Application>Microsoft Office PowerPoint</Application>
  <PresentationFormat>Widescreen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Predict house prices</vt:lpstr>
      <vt:lpstr>What did you build and how does it work?  </vt:lpstr>
      <vt:lpstr>What is the purpose and objective of your dashboard?</vt:lpstr>
      <vt:lpstr>What does this solution teach us about your data source?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cloud dashboard</dc:title>
  <dc:creator>Harrison Lucas</dc:creator>
  <cp:lastModifiedBy>Harrison Lucas</cp:lastModifiedBy>
  <cp:revision>6</cp:revision>
  <dcterms:created xsi:type="dcterms:W3CDTF">2021-03-21T05:04:31Z</dcterms:created>
  <dcterms:modified xsi:type="dcterms:W3CDTF">2021-04-08T14:39:06Z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