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59260-3062-4731-9C5C-907912BEF56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0FD89-DF97-42A4-AA64-9A2FF3F6E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4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FD89-DF97-42A4-AA64-9A2FF3F6EFE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8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52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7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59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EF9A-1B89-45BD-A3B7-BFCCE6435FA7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EE46-4738-4490-8B3C-6696640CD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4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Спец Агент 000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Автором данной игры является Ислам </a:t>
            </a:r>
            <a:r>
              <a:rPr lang="ru-RU" dirty="0" err="1" smtClean="0"/>
              <a:t>Ишталбагамаев</a:t>
            </a:r>
            <a:r>
              <a:rPr lang="ru-RU" dirty="0" smtClean="0"/>
              <a:t> </a:t>
            </a:r>
            <a:r>
              <a:rPr lang="ru-RU" dirty="0" err="1" smtClean="0"/>
              <a:t>Шамилевич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3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класс примерно тоже, что и </a:t>
            </a:r>
            <a:r>
              <a:rPr lang="en-US" dirty="0" smtClean="0"/>
              <a:t>Tablet</a:t>
            </a:r>
            <a:r>
              <a:rPr lang="ru-RU" dirty="0" smtClean="0"/>
              <a:t>, но он может увеличивать урон оружия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69" y="2649759"/>
            <a:ext cx="6373114" cy="352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Button </a:t>
            </a:r>
            <a:r>
              <a:rPr lang="ru-RU" dirty="0" smtClean="0"/>
              <a:t> создает кнопку, которая при нажатии выполняет определенную функцию, заданную методом </a:t>
            </a:r>
            <a:r>
              <a:rPr lang="en-US" dirty="0" smtClean="0"/>
              <a:t>clicked</a:t>
            </a:r>
            <a:r>
              <a:rPr lang="ru-RU" dirty="0" smtClean="0"/>
              <a:t>, а чтобы проверить кнопку на нажатии есть метод </a:t>
            </a:r>
            <a:r>
              <a:rPr lang="en-US" dirty="0" err="1" smtClean="0"/>
              <a:t>is_clicked</a:t>
            </a:r>
            <a:r>
              <a:rPr lang="ru-RU" dirty="0" smtClean="0"/>
              <a:t>, метод вызова функции – </a:t>
            </a:r>
            <a:r>
              <a:rPr lang="en-US" dirty="0" smtClean="0"/>
              <a:t>run</a:t>
            </a:r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29" y="3048000"/>
            <a:ext cx="7049484" cy="36127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7" y="3430967"/>
            <a:ext cx="203863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Input </a:t>
            </a:r>
            <a:r>
              <a:rPr lang="ru-RU" dirty="0" smtClean="0"/>
              <a:t>создает поле ввода текста и дает возможность его туда вводить и удалять</a:t>
            </a:r>
            <a:r>
              <a:rPr lang="en-US" dirty="0" smtClean="0"/>
              <a:t>. </a:t>
            </a:r>
            <a:r>
              <a:rPr lang="ru-RU" dirty="0" smtClean="0"/>
              <a:t>Переменная </a:t>
            </a:r>
            <a:r>
              <a:rPr lang="en-US" dirty="0" smtClean="0"/>
              <a:t>cl (clicked) </a:t>
            </a:r>
            <a:r>
              <a:rPr lang="ru-RU" dirty="0" smtClean="0"/>
              <a:t>обозначает наличие нажатия на поле, для дальнейшего ввода в случае если их несколько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8899"/>
            <a:ext cx="676369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665" y="384789"/>
            <a:ext cx="10515600" cy="1325563"/>
          </a:xfrm>
        </p:spPr>
        <p:txBody>
          <a:bodyPr/>
          <a:lstStyle/>
          <a:p>
            <a:r>
              <a:rPr lang="en-US" dirty="0" err="1" smtClean="0"/>
              <a:t>Stat_Window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класс создает окно на библиотеке </a:t>
            </a:r>
            <a:r>
              <a:rPr lang="en-US" dirty="0" smtClean="0"/>
              <a:t>pyqt5</a:t>
            </a:r>
            <a:r>
              <a:rPr lang="ru-RU" dirty="0" smtClean="0"/>
              <a:t>, в котором берет данные с базы </a:t>
            </a:r>
            <a:r>
              <a:rPr lang="en-US" dirty="0" err="1" smtClean="0"/>
              <a:t>game.db</a:t>
            </a:r>
            <a:r>
              <a:rPr lang="en-US" dirty="0" smtClean="0"/>
              <a:t> </a:t>
            </a:r>
            <a:r>
              <a:rPr lang="ru-RU" dirty="0" smtClean="0"/>
              <a:t>и выводит их в таблицу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533" y="2311670"/>
            <a:ext cx="299126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и 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есть множество важных </a:t>
            </a:r>
            <a:r>
              <a:rPr lang="ru-RU" dirty="0" err="1" smtClean="0"/>
              <a:t>фунукций</a:t>
            </a:r>
            <a:r>
              <a:rPr lang="en-US" dirty="0" smtClean="0"/>
              <a:t>:</a:t>
            </a:r>
          </a:p>
          <a:p>
            <a:r>
              <a:rPr lang="en-US" dirty="0" smtClean="0"/>
              <a:t>Move, </a:t>
            </a:r>
            <a:r>
              <a:rPr lang="en-US" dirty="0" err="1" smtClean="0"/>
              <a:t>load_image</a:t>
            </a:r>
            <a:r>
              <a:rPr lang="en-US" dirty="0" smtClean="0"/>
              <a:t>, </a:t>
            </a:r>
            <a:r>
              <a:rPr lang="en-US" dirty="0" err="1" smtClean="0"/>
              <a:t>load_level</a:t>
            </a:r>
            <a:r>
              <a:rPr lang="en-US" dirty="0" smtClean="0"/>
              <a:t>, </a:t>
            </a:r>
            <a:r>
              <a:rPr lang="en-US" dirty="0" err="1" smtClean="0"/>
              <a:t>generate_level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49" y="2704534"/>
            <a:ext cx="2334370" cy="2607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7294"/>
            <a:ext cx="2209800" cy="26079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54" y="2704534"/>
            <a:ext cx="2150014" cy="26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файле происходят все главные процессы</a:t>
            </a:r>
            <a:r>
              <a:rPr lang="en-US" dirty="0" smtClean="0"/>
              <a:t>: </a:t>
            </a:r>
            <a:r>
              <a:rPr lang="ru-RU" dirty="0" err="1" smtClean="0"/>
              <a:t>отрисовка</a:t>
            </a:r>
            <a:r>
              <a:rPr lang="ru-RU" dirty="0" smtClean="0"/>
              <a:t>, вызов функций таких как </a:t>
            </a:r>
            <a:r>
              <a:rPr lang="en-US" dirty="0" err="1" smtClean="0"/>
              <a:t>load_image</a:t>
            </a:r>
            <a:r>
              <a:rPr lang="en-US" dirty="0" smtClean="0"/>
              <a:t>, </a:t>
            </a:r>
            <a:r>
              <a:rPr lang="en-US" dirty="0" err="1" smtClean="0"/>
              <a:t>load_level</a:t>
            </a:r>
            <a:r>
              <a:rPr lang="en-US" dirty="0"/>
              <a:t> </a:t>
            </a:r>
            <a:r>
              <a:rPr lang="ru-RU" dirty="0" smtClean="0"/>
              <a:t>и т</a:t>
            </a:r>
            <a:r>
              <a:rPr lang="en-US" dirty="0" smtClean="0"/>
              <a:t>.</a:t>
            </a:r>
            <a:r>
              <a:rPr lang="ru-RU" dirty="0" smtClean="0"/>
              <a:t>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4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0037"/>
            <a:ext cx="10515600" cy="1325563"/>
          </a:xfrm>
        </p:spPr>
        <p:txBody>
          <a:bodyPr/>
          <a:lstStyle/>
          <a:p>
            <a:r>
              <a:rPr lang="en-US" dirty="0" err="1" smtClean="0"/>
              <a:t>Start_screen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данного модуля используются до начала игры и с помощью функции </a:t>
            </a:r>
            <a:r>
              <a:rPr lang="en-US" dirty="0" err="1" smtClean="0"/>
              <a:t>get_message</a:t>
            </a:r>
            <a:r>
              <a:rPr lang="en-US" dirty="0" smtClean="0"/>
              <a:t> </a:t>
            </a:r>
            <a:r>
              <a:rPr lang="ru-RU" dirty="0" err="1" smtClean="0"/>
              <a:t>отрисовывает</a:t>
            </a:r>
            <a:r>
              <a:rPr lang="ru-RU" dirty="0" smtClean="0"/>
              <a:t> на экран различные сообщения</a:t>
            </a:r>
            <a:r>
              <a:rPr lang="en-US" dirty="0" smtClean="0"/>
              <a:t>: </a:t>
            </a:r>
            <a:r>
              <a:rPr lang="ru-RU" dirty="0" smtClean="0"/>
              <a:t>предупреждения, инструкции, и поле ввода, с кнопками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76" y="3066947"/>
            <a:ext cx="21338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состоит в создании небольшого </a:t>
            </a:r>
            <a:r>
              <a:rPr lang="ru-RU" dirty="0" err="1" smtClean="0"/>
              <a:t>платформера</a:t>
            </a:r>
            <a:r>
              <a:rPr lang="ru-RU" dirty="0" smtClean="0"/>
              <a:t> </a:t>
            </a:r>
            <a:r>
              <a:rPr lang="ru-RU" dirty="0" smtClean="0"/>
              <a:t>на библиотеке </a:t>
            </a:r>
            <a:r>
              <a:rPr lang="en-US" dirty="0" err="1" smtClean="0"/>
              <a:t>pygame</a:t>
            </a:r>
            <a:r>
              <a:rPr lang="ru-RU" dirty="0" smtClean="0"/>
              <a:t>, в котором  у игрока будет своя цель, а по пути ему будут мешать враги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Игрок может прочитать  монолог главного героя, в котором по задумке автора должен быть юмор для разнообразия в игре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общем в игре используются классы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Bullet,  Button, Camera, Gun, Input, Player, Robot, Secret,</a:t>
            </a:r>
            <a:r>
              <a:rPr lang="en-US" dirty="0" smtClean="0"/>
              <a:t> </a:t>
            </a:r>
            <a:r>
              <a:rPr lang="en-US" dirty="0" err="1" smtClean="0"/>
              <a:t>Stat_Window</a:t>
            </a:r>
            <a:r>
              <a:rPr lang="en-US" dirty="0" smtClean="0"/>
              <a:t>, Tablet, Tile.</a:t>
            </a:r>
          </a:p>
        </p:txBody>
      </p:sp>
    </p:spTree>
    <p:extLst>
      <p:ext uri="{BB962C8B-B14F-4D97-AF65-F5344CB8AC3E}">
        <p14:creationId xmlns:p14="http://schemas.microsoft.com/office/powerpoint/2010/main" val="7497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– </a:t>
            </a:r>
            <a:r>
              <a:rPr lang="ru-RU" dirty="0" smtClean="0"/>
              <a:t>главный класс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 принимает в конструктор координаты </a:t>
            </a:r>
            <a:r>
              <a:rPr lang="en-US" dirty="0" smtClean="0"/>
              <a:t>x, y</a:t>
            </a:r>
            <a:r>
              <a:rPr lang="ru-RU" dirty="0" smtClean="0"/>
              <a:t>, уровень, и группы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нем описана механика его передвижения, метод стрельбы, метод, показывающий, что игрок возле таблички или документа, либо оружия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81" y="3234814"/>
            <a:ext cx="4254602" cy="27525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34" y="3234813"/>
            <a:ext cx="3660515" cy="27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роботов очень схож с классом игрока, но имеет с ним различия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 робота есть механика поиска игрока, и при нахождении тот в него стреляет, двигается он лишь тогда, когда он далеко от игрока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7" y="4130948"/>
            <a:ext cx="5142272" cy="22993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56" y="4136741"/>
            <a:ext cx="4288816" cy="22935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768" y="23612"/>
            <a:ext cx="3742364" cy="18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Tile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класс один из самых важных, ибо большинство объектов в игре – объекты этого класса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Данный класс принимает в аргументы переменную </a:t>
            </a:r>
            <a:r>
              <a:rPr lang="en-US" dirty="0" smtClean="0"/>
              <a:t>mode</a:t>
            </a:r>
            <a:r>
              <a:rPr lang="ru-RU" dirty="0" smtClean="0"/>
              <a:t>, с помощью которой через словарь получает текстуру блока и задает 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67" y="3559196"/>
            <a:ext cx="8236139" cy="24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</a:t>
            </a:r>
            <a:r>
              <a:rPr lang="ru-RU" dirty="0" smtClean="0"/>
              <a:t>и </a:t>
            </a:r>
            <a:r>
              <a:rPr lang="en-US" dirty="0" smtClean="0"/>
              <a:t>Secret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таблички и секретных документов очень схожи, </a:t>
            </a:r>
            <a:r>
              <a:rPr lang="ru-RU" dirty="0" err="1" smtClean="0"/>
              <a:t>т.к</a:t>
            </a:r>
            <a:r>
              <a:rPr lang="ru-RU" dirty="0" smtClean="0"/>
              <a:t> единственная их цель – просто чтоб их нашел игрок, из-за чего от класса </a:t>
            </a:r>
            <a:r>
              <a:rPr lang="en-US" dirty="0" smtClean="0"/>
              <a:t>Tile</a:t>
            </a:r>
            <a:r>
              <a:rPr lang="ru-RU" dirty="0" smtClean="0"/>
              <a:t> почти не отличаются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4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класс, создающий пули и  при столкновении с сущностями отнимают у них здоровье в виде урона стрелявшего</a:t>
            </a:r>
            <a:r>
              <a:rPr lang="en-US" dirty="0" smtClean="0"/>
              <a:t>.</a:t>
            </a:r>
          </a:p>
          <a:p>
            <a:r>
              <a:rPr lang="ru-RU" dirty="0" smtClean="0"/>
              <a:t>У пули есть метод </a:t>
            </a:r>
            <a:r>
              <a:rPr lang="en-US" dirty="0" err="1" smtClean="0"/>
              <a:t>setGoal</a:t>
            </a:r>
            <a:r>
              <a:rPr lang="ru-RU" dirty="0" smtClean="0"/>
              <a:t>, задающий цель пули и получающий объект стрелявшего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мето</a:t>
            </a:r>
            <a:r>
              <a:rPr lang="ru-RU" dirty="0"/>
              <a:t>д</a:t>
            </a:r>
            <a:r>
              <a:rPr lang="ru-RU" dirty="0" smtClean="0"/>
              <a:t> </a:t>
            </a:r>
            <a:r>
              <a:rPr lang="en-US" dirty="0" smtClean="0"/>
              <a:t>move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66" y="3175819"/>
            <a:ext cx="6420746" cy="34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Camera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класс перемещает блоки относительно игрока, благодаря чему игрок перемещается по уровню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4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471</Words>
  <Application>Microsoft Office PowerPoint</Application>
  <PresentationFormat>Широкоэкранный</PresentationFormat>
  <Paragraphs>41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Спец Агент 000</vt:lpstr>
      <vt:lpstr>Идея</vt:lpstr>
      <vt:lpstr>Классы</vt:lpstr>
      <vt:lpstr>Player – главный класс.</vt:lpstr>
      <vt:lpstr>Robot</vt:lpstr>
      <vt:lpstr>Класс Tile</vt:lpstr>
      <vt:lpstr>Tablet и Secret</vt:lpstr>
      <vt:lpstr>Bullet</vt:lpstr>
      <vt:lpstr>Класс Camera</vt:lpstr>
      <vt:lpstr>Gun</vt:lpstr>
      <vt:lpstr>Button</vt:lpstr>
      <vt:lpstr>Input</vt:lpstr>
      <vt:lpstr>Stat_Window</vt:lpstr>
      <vt:lpstr>Функции и модули</vt:lpstr>
      <vt:lpstr>Модуль main</vt:lpstr>
      <vt:lpstr>Start_screen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 Агент 000</dc:title>
  <dc:creator>ism</dc:creator>
  <cp:lastModifiedBy>ism</cp:lastModifiedBy>
  <cp:revision>11</cp:revision>
  <dcterms:created xsi:type="dcterms:W3CDTF">2023-01-13T17:09:36Z</dcterms:created>
  <dcterms:modified xsi:type="dcterms:W3CDTF">2023-01-13T19:14:18Z</dcterms:modified>
</cp:coreProperties>
</file>