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6fa4af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b6fa4a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Portfolio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Faccat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262126" y="3259675"/>
            <a:ext cx="69447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Augusto, Jordan, Lucas, Lucas GD, Nicole, Eduardo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Ideia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Site de amostra de projetos para alunos e professores da TI, cujo espaço para apresentar seus projetos não existe.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Ferramentas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Hospedagem</a:t>
            </a:r>
            <a:br>
              <a:rPr lang="pt-BR" sz="14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Firebase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Framework</a:t>
            </a:r>
            <a:br>
              <a:rPr lang="pt-BR" sz="14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React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Protótipo</a:t>
            </a:r>
            <a:br>
              <a:rPr lang="pt-BR" sz="14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Figma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83100" y="712150"/>
            <a:ext cx="71817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MVP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922913" y="2752897"/>
            <a:ext cx="19290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400" y="680375"/>
            <a:ext cx="3027201" cy="40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504100" y="2627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Protótipo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418" y="148275"/>
            <a:ext cx="6386282" cy="48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