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36B47-1FF1-4FFE-9180-9C14F7ECE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A7CD7F-C3BE-4BC5-81B2-31D27ECD7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FBE0-61DE-40E8-B8EF-34C1E3F6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B3C1-F912-4052-8D6F-88519FA1641C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DB602-B7C6-4204-8664-536220BC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24089-C39C-4472-857A-12C4BCD1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C653-642B-4C1B-9017-A133BF8E8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7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953CA-EFDE-4245-9080-3CDABDF6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C05C-C6A5-4390-9793-430577DF5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7EAA7-AB7D-436F-BF63-DE316F41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B3C1-F912-4052-8D6F-88519FA1641C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590DA-D866-4C2E-AE0B-6C85DE04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84192-11F3-40DF-B203-68593D3C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C653-642B-4C1B-9017-A133BF8E8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1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308FEF-5255-4C78-9DE1-7F0B93F0F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221BF6-D8A5-41A7-94C2-E5D3AF223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F205C-2097-4D5E-A911-82C4E8C7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B3C1-F912-4052-8D6F-88519FA1641C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CB29F-A95D-4378-9002-03CADB46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A70F6-EB82-427D-8074-253959A6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C653-642B-4C1B-9017-A133BF8E8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3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AB1E6-E2C7-4D0D-8818-E1D89913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01C1A-DE55-4011-889B-2B1ED412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E22BA-3367-4200-88FD-80B4961B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B3C1-F912-4052-8D6F-88519FA1641C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1DC2D-B11A-46EE-A16E-FA2E0178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40B75-F7F0-4C2A-B79E-54BBC42D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C653-642B-4C1B-9017-A133BF8E8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4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439FA-D706-4446-898D-C907B57F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32482B-EA69-4381-AC24-D025A407C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78CE0-E4E8-41DF-96E6-31B040AA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B3C1-F912-4052-8D6F-88519FA1641C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FBF84-9F8B-4148-89D5-1CE6E6B5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3490A-0E7F-457B-B002-B165D10A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C653-642B-4C1B-9017-A133BF8E8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7241D-3D08-4D47-BCAF-DA35B513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27D03-A4A6-4BD2-ADBF-439B882BA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E4DCDA-E09B-49B1-A2D7-BBE76270E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CABED-4125-4668-81D3-4C1FC579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B3C1-F912-4052-8D6F-88519FA1641C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842D8-DA13-4623-8B31-AD7D0F8A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2B909-6E49-4FFD-9EEF-48E0A557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C653-642B-4C1B-9017-A133BF8E8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E18E4-6AC2-48A7-9204-992A9C14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506474-320B-4B69-AC95-7CB14A156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4C161-B2C6-41FF-8B7E-C010FF8AF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CC8CBB-083F-4842-830C-0C04D0B17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478227-A1EE-451F-AC98-03CB53C61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A095A0-5BF2-4002-B14B-3F31D845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B3C1-F912-4052-8D6F-88519FA1641C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68C35-8650-4B9A-8793-4B6527C1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9D630D-00FF-4C87-B39D-B93C2F11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C653-642B-4C1B-9017-A133BF8E8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1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BA8A0-0609-4DCB-9494-785B4D75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293476-97A2-4D18-B570-459A0AB9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B3C1-F912-4052-8D6F-88519FA1641C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9F3607-DADA-419C-97B1-7D6AFA2F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C840E6-5F81-47EF-8904-152A8EB4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C653-642B-4C1B-9017-A133BF8E8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463B2E-40E5-47F6-B8AA-07874B34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B3C1-F912-4052-8D6F-88519FA1641C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5AC700-A586-4214-95B4-8F315E66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BF5E70-1DDF-4D53-840A-2CA7D109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C653-642B-4C1B-9017-A133BF8E8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6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2B905-44D0-4C23-A760-E9830121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5B8C0-CA24-485F-AC44-FE3FFD137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7EF0BC-8AEE-4B69-ABC2-DF9A85524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7606BB-45BA-4AA2-9DB6-3E63589F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B3C1-F912-4052-8D6F-88519FA1641C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2932F-7D77-4F0D-B178-5626505D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1F57D9-E7EA-4334-8F5C-A4851E27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C653-642B-4C1B-9017-A133BF8E8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5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1003-96EF-499A-B0D7-7011331D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7F98C6-892D-4AD6-BAAD-8E918A7F6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7C110F-F686-4F17-AC61-EF116030B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5EE9F-0FB8-46E4-B7EB-C719D2D5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B3C1-F912-4052-8D6F-88519FA1641C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FC142-B3FE-4650-9942-9DDB164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BDC2FA-6A70-4487-86CA-D6169825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C653-642B-4C1B-9017-A133BF8E8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4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3C682-9ED3-46BE-90AA-047C6C03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4D75F-67CD-4101-9F80-E48EE6D9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6DC13-1835-4638-AC52-844CA19FE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B3C1-F912-4052-8D6F-88519FA1641C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1BCB9-F18D-4A61-89E4-4EF43C211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00D73-CE59-46EC-9A8D-4C89CFEC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FC653-642B-4C1B-9017-A133BF8E8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9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8385CC-A81D-4023-953D-6D5ABDCE28E2}"/>
              </a:ext>
            </a:extLst>
          </p:cNvPr>
          <p:cNvSpPr txBox="1"/>
          <p:nvPr/>
        </p:nvSpPr>
        <p:spPr>
          <a:xfrm>
            <a:off x="3087757" y="1961322"/>
            <a:ext cx="61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PT </a:t>
            </a:r>
            <a:r>
              <a:rPr lang="ko-KR" altLang="en-US" dirty="0"/>
              <a:t>연습</a:t>
            </a:r>
          </a:p>
        </p:txBody>
      </p:sp>
    </p:spTree>
    <p:extLst>
      <p:ext uri="{BB962C8B-B14F-4D97-AF65-F5344CB8AC3E}">
        <p14:creationId xmlns:p14="http://schemas.microsoft.com/office/powerpoint/2010/main" val="116181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8385CC-A81D-4023-953D-6D5ABDCE28E2}"/>
              </a:ext>
            </a:extLst>
          </p:cNvPr>
          <p:cNvSpPr txBox="1"/>
          <p:nvPr/>
        </p:nvSpPr>
        <p:spPr>
          <a:xfrm>
            <a:off x="3087757" y="1961322"/>
            <a:ext cx="61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Slide1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44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8385CC-A81D-4023-953D-6D5ABDCE28E2}"/>
              </a:ext>
            </a:extLst>
          </p:cNvPr>
          <p:cNvSpPr txBox="1"/>
          <p:nvPr/>
        </p:nvSpPr>
        <p:spPr>
          <a:xfrm>
            <a:off x="3087757" y="1961322"/>
            <a:ext cx="61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Slide2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75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김인식</dc:creator>
  <cp:lastModifiedBy>김인식</cp:lastModifiedBy>
  <cp:revision>2</cp:revision>
  <dcterms:created xsi:type="dcterms:W3CDTF">2020-10-04T03:25:45Z</dcterms:created>
  <dcterms:modified xsi:type="dcterms:W3CDTF">2020-10-04T03:33:41Z</dcterms:modified>
</cp:coreProperties>
</file>