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5746-330D-584E-A890-0AAD98025A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3B9D-4554-B149-A74B-48362897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7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is a tool we can use to manage front-end project dependencies. There are tools that manage library dependencies of a front-end application itself, but they run on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D3B9D-4554-B149-A74B-48362897E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karma test locally</a:t>
            </a:r>
            <a:endParaRPr lang="en-US" dirty="0"/>
          </a:p>
        </p:txBody>
      </p:sp>
      <p:pic>
        <p:nvPicPr>
          <p:cNvPr id="4" name="Content Placeholder 3" descr="Screen Shot 2014-11-11 at 3.4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47" b="-218247"/>
          <a:stretch>
            <a:fillRect/>
          </a:stretch>
        </p:blipFill>
        <p:spPr>
          <a:xfrm>
            <a:off x="2705935" y="3031312"/>
            <a:ext cx="3133970" cy="1515976"/>
          </a:xfrm>
        </p:spPr>
      </p:pic>
    </p:spTree>
    <p:extLst>
      <p:ext uri="{BB962C8B-B14F-4D97-AF65-F5344CB8AC3E}">
        <p14:creationId xmlns:p14="http://schemas.microsoft.com/office/powerpoint/2010/main" val="227156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run our tests, we write a </a:t>
            </a:r>
            <a:r>
              <a:rPr lang="en-US" dirty="0" err="1" smtClean="0"/>
              <a:t>test.conf.js</a:t>
            </a:r>
            <a:r>
              <a:rPr lang="en-US" dirty="0" smtClean="0"/>
              <a:t> file. This file contains information like:</a:t>
            </a:r>
          </a:p>
          <a:p>
            <a:r>
              <a:rPr lang="en-US" dirty="0" smtClean="0"/>
              <a:t>Reporter plugins to use.</a:t>
            </a:r>
          </a:p>
          <a:p>
            <a:r>
              <a:rPr lang="en-US" dirty="0" smtClean="0"/>
              <a:t>Port and hostname to run the local test server at.</a:t>
            </a:r>
          </a:p>
          <a:p>
            <a:r>
              <a:rPr lang="en-US" dirty="0" smtClean="0"/>
              <a:t>Test resources (where to find the tests, where to find the library dependencies for those tests.)</a:t>
            </a:r>
          </a:p>
          <a:p>
            <a:r>
              <a:rPr lang="en-US" dirty="0" smtClean="0"/>
              <a:t>Which browsers to run the tests in.</a:t>
            </a:r>
          </a:p>
        </p:txBody>
      </p:sp>
    </p:spTree>
    <p:extLst>
      <p:ext uri="{BB962C8B-B14F-4D97-AF65-F5344CB8AC3E}">
        <p14:creationId xmlns:p14="http://schemas.microsoft.com/office/powerpoint/2010/main" val="99118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1-11 at 3.51.41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" b="-2"/>
          <a:stretch/>
        </p:blipFill>
        <p:spPr>
          <a:xfrm>
            <a:off x="633664" y="1577475"/>
            <a:ext cx="7758364" cy="4612104"/>
          </a:xfrm>
        </p:spPr>
      </p:pic>
      <p:sp>
        <p:nvSpPr>
          <p:cNvPr id="5" name="TextBox 4"/>
          <p:cNvSpPr txBox="1"/>
          <p:nvPr/>
        </p:nvSpPr>
        <p:spPr>
          <a:xfrm>
            <a:off x="633664" y="997648"/>
            <a:ext cx="211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Example Test Run: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6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tests.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Karma has a </a:t>
            </a:r>
            <a:r>
              <a:rPr lang="en-US" dirty="0" err="1" smtClean="0"/>
              <a:t>WebDriver</a:t>
            </a:r>
            <a:r>
              <a:rPr lang="en-US" dirty="0" smtClean="0"/>
              <a:t> plugin, which lets us </a:t>
            </a:r>
            <a:r>
              <a:rPr lang="en-US" dirty="0" smtClean="0">
                <a:solidFill>
                  <a:srgbClr val="FF8600"/>
                </a:solidFill>
              </a:rPr>
              <a:t>run our tests in browsers on multiple machines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Testable Browsers:</a:t>
            </a:r>
          </a:p>
          <a:p>
            <a:r>
              <a:rPr lang="en-US" dirty="0" smtClean="0"/>
              <a:t>Firefox </a:t>
            </a:r>
            <a:r>
              <a:rPr lang="en-US" dirty="0"/>
              <a:t>(Linux, OSX</a:t>
            </a:r>
            <a:r>
              <a:rPr lang="en-US" dirty="0" smtClean="0"/>
              <a:t>, &amp; </a:t>
            </a:r>
            <a:r>
              <a:rPr lang="en-US" dirty="0"/>
              <a:t>Windows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Chrome (</a:t>
            </a:r>
            <a:r>
              <a:rPr lang="en-US" dirty="0"/>
              <a:t>Linux, OSX</a:t>
            </a:r>
            <a:r>
              <a:rPr lang="en-US" dirty="0" smtClean="0"/>
              <a:t>, &amp; </a:t>
            </a:r>
            <a:r>
              <a:rPr lang="en-US" dirty="0"/>
              <a:t>Windows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IE (maybe – Windows)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front-end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integration</a:t>
            </a:r>
          </a:p>
          <a:p>
            <a:pPr lvl="1"/>
            <a:r>
              <a:rPr lang="en-US" dirty="0" smtClean="0"/>
              <a:t>HTTP (Methods, status codes, JSON-Model Bindings)</a:t>
            </a:r>
          </a:p>
          <a:p>
            <a:r>
              <a:rPr lang="en-US" dirty="0" smtClean="0"/>
              <a:t>Interface development</a:t>
            </a:r>
          </a:p>
          <a:p>
            <a:pPr lvl="1"/>
            <a:r>
              <a:rPr lang="en-US" dirty="0" smtClean="0"/>
              <a:t>HTML, CSS, JavaScript, State</a:t>
            </a:r>
          </a:p>
          <a:p>
            <a:r>
              <a:rPr lang="en-US" dirty="0" smtClean="0"/>
              <a:t>Data Architecture</a:t>
            </a:r>
          </a:p>
          <a:p>
            <a:pPr lvl="1"/>
            <a:r>
              <a:rPr lang="en-US" dirty="0" smtClean="0"/>
              <a:t>JSON – Model, Model – JSON, View – JSON/Model.</a:t>
            </a:r>
          </a:p>
          <a:p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39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front-end project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app/</a:t>
            </a:r>
          </a:p>
          <a:p>
            <a:pPr marL="502920" lvl="2" indent="0">
              <a:buNone/>
            </a:pPr>
            <a:r>
              <a:rPr lang="en-US" dirty="0" smtClean="0"/>
              <a:t>View/</a:t>
            </a:r>
          </a:p>
          <a:p>
            <a:pPr marL="502920" lvl="2" indent="0">
              <a:buNone/>
            </a:pPr>
            <a:r>
              <a:rPr lang="en-US" dirty="0" smtClean="0"/>
              <a:t>Model/</a:t>
            </a:r>
          </a:p>
          <a:p>
            <a:pPr marL="502920" lvl="2" indent="0">
              <a:buNone/>
            </a:pPr>
            <a:r>
              <a:rPr lang="en-US" dirty="0" smtClean="0"/>
              <a:t>Controller/</a:t>
            </a:r>
          </a:p>
          <a:p>
            <a:pPr marL="502920" lvl="2" indent="0">
              <a:buNone/>
            </a:pPr>
            <a:r>
              <a:rPr lang="en-US" dirty="0" err="1" smtClean="0"/>
              <a:t>Util</a:t>
            </a:r>
            <a:r>
              <a:rPr lang="en-US" dirty="0" smtClean="0"/>
              <a:t>/</a:t>
            </a:r>
          </a:p>
          <a:p>
            <a:r>
              <a:rPr lang="en-US" dirty="0" smtClean="0"/>
              <a:t>templates/</a:t>
            </a:r>
          </a:p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node_modules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WebContent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9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Leveraging </a:t>
            </a:r>
            <a:r>
              <a:rPr lang="en-US" dirty="0" err="1" smtClean="0"/>
              <a:t>NodeJS</a:t>
            </a:r>
            <a:r>
              <a:rPr lang="en-US" dirty="0" smtClean="0"/>
              <a:t> for a final product (an App).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NPM for managing </a:t>
            </a:r>
            <a:r>
              <a:rPr lang="en-US" dirty="0" err="1" smtClean="0"/>
              <a:t>dev</a:t>
            </a:r>
            <a:r>
              <a:rPr lang="en-US" dirty="0" smtClean="0"/>
              <a:t> dependencies.</a:t>
            </a:r>
          </a:p>
          <a:p>
            <a:r>
              <a:rPr lang="en-US" dirty="0" smtClean="0"/>
              <a:t>Testing (Karma)</a:t>
            </a:r>
          </a:p>
          <a:p>
            <a:r>
              <a:rPr lang="en-US" dirty="0" smtClean="0"/>
              <a:t>Compressors (</a:t>
            </a:r>
            <a:r>
              <a:rPr lang="en-US" dirty="0" err="1" smtClean="0"/>
              <a:t>UglifyJS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Pre-compilers written in JS</a:t>
            </a:r>
          </a:p>
          <a:p>
            <a:r>
              <a:rPr lang="en-US" dirty="0" smtClean="0"/>
              <a:t>LOTS of Node Front-End build tools.</a:t>
            </a:r>
          </a:p>
        </p:txBody>
      </p:sp>
    </p:spTree>
    <p:extLst>
      <p:ext uri="{BB962C8B-B14F-4D97-AF65-F5344CB8AC3E}">
        <p14:creationId xmlns:p14="http://schemas.microsoft.com/office/powerpoint/2010/main" val="29644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For assembling everything you need to get going on a project:</a:t>
            </a:r>
          </a:p>
          <a:p>
            <a:pPr marL="320040" lvl="1" indent="0">
              <a:buNone/>
            </a:pPr>
            <a:r>
              <a:rPr lang="en-US" i="1" dirty="0" err="1" smtClean="0">
                <a:solidFill>
                  <a:srgbClr val="FFFFFF"/>
                </a:solidFill>
              </a:rPr>
              <a:t>npm</a:t>
            </a:r>
            <a:r>
              <a:rPr lang="en-US" i="1" dirty="0" smtClean="0">
                <a:solidFill>
                  <a:srgbClr val="FFFFFF"/>
                </a:solidFill>
              </a:rPr>
              <a:t> install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For testing a project:</a:t>
            </a:r>
          </a:p>
          <a:p>
            <a:pPr marL="320040" lvl="1" indent="0">
              <a:buNone/>
            </a:pPr>
            <a:r>
              <a:rPr lang="en-US" i="1" dirty="0" err="1" smtClean="0"/>
              <a:t>npm</a:t>
            </a:r>
            <a:r>
              <a:rPr lang="en-US" i="1" dirty="0" smtClean="0"/>
              <a:t> test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80716A"/>
                </a:solidFill>
              </a:rPr>
              <a:t>For running a remote device/browser test:</a:t>
            </a:r>
          </a:p>
          <a:p>
            <a:pPr marL="320040" lvl="1" indent="0">
              <a:buNone/>
            </a:pPr>
            <a:r>
              <a:rPr lang="en-US" i="1" dirty="0" err="1" smtClean="0"/>
              <a:t>npm</a:t>
            </a:r>
            <a:r>
              <a:rPr lang="en-US" i="1" dirty="0" smtClean="0"/>
              <a:t> run test-remote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80716A"/>
                </a:solidFill>
              </a:rPr>
              <a:t>For building our final app (compressing, compiling </a:t>
            </a:r>
            <a:r>
              <a:rPr lang="en-US" dirty="0" err="1" smtClean="0">
                <a:solidFill>
                  <a:srgbClr val="80716A"/>
                </a:solidFill>
              </a:rPr>
              <a:t>css</a:t>
            </a:r>
            <a:r>
              <a:rPr lang="en-US" dirty="0" smtClean="0">
                <a:solidFill>
                  <a:srgbClr val="80716A"/>
                </a:solidFill>
              </a:rPr>
              <a:t>, </a:t>
            </a:r>
            <a:r>
              <a:rPr lang="en-US" dirty="0" err="1" smtClean="0">
                <a:solidFill>
                  <a:srgbClr val="80716A"/>
                </a:solidFill>
              </a:rPr>
              <a:t>etc</a:t>
            </a:r>
            <a:r>
              <a:rPr lang="en-US" dirty="0" smtClean="0">
                <a:solidFill>
                  <a:srgbClr val="80716A"/>
                </a:solidFill>
              </a:rPr>
              <a:t>)</a:t>
            </a:r>
          </a:p>
          <a:p>
            <a:pPr marL="320040" lvl="1" indent="0">
              <a:buNone/>
            </a:pPr>
            <a:r>
              <a:rPr lang="en-US" i="1" dirty="0" err="1" smtClean="0"/>
              <a:t>npm</a:t>
            </a:r>
            <a:r>
              <a:rPr lang="en-US" i="1" dirty="0" smtClean="0"/>
              <a:t> run app-build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our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QA – </a:t>
            </a:r>
            <a:r>
              <a:rPr lang="en-US" dirty="0" err="1" smtClean="0"/>
              <a:t>Dev</a:t>
            </a:r>
            <a:r>
              <a:rPr lang="en-US" dirty="0" smtClean="0"/>
              <a:t> back-and-forth.</a:t>
            </a:r>
          </a:p>
          <a:p>
            <a:r>
              <a:rPr lang="en-US" dirty="0" smtClean="0"/>
              <a:t>Greater confidence in code. </a:t>
            </a:r>
          </a:p>
          <a:p>
            <a:pPr marL="320040" lvl="1" indent="0">
              <a:buNone/>
            </a:pPr>
            <a:r>
              <a:rPr lang="en-US" dirty="0" smtClean="0"/>
              <a:t>(Afraid a new enhancement is going to break something? Run your tests and find out.)</a:t>
            </a:r>
          </a:p>
          <a:p>
            <a:r>
              <a:rPr lang="en-US" dirty="0" smtClean="0"/>
              <a:t>More Readable code ==(=)</a:t>
            </a:r>
            <a:r>
              <a:rPr lang="en-US" dirty="0"/>
              <a:t> More velocity and flexibility in resource allocation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r>
              <a:rPr lang="en-US" dirty="0" smtClean="0"/>
              <a:t>(If you can’t test it, your code is probably a mess. </a:t>
            </a:r>
          </a:p>
          <a:p>
            <a:pPr marL="320040" lvl="1" indent="0">
              <a:buNone/>
            </a:pPr>
            <a:r>
              <a:rPr lang="en-US" dirty="0" smtClean="0"/>
              <a:t>i.e. Tim doesn’t need to ask Rob what the </a:t>
            </a:r>
            <a:r>
              <a:rPr lang="en-US" dirty="0" err="1" smtClean="0"/>
              <a:t>VacancyAndMatchesClonerAndSaverAndDataViewerModalGodObject</a:t>
            </a:r>
            <a:r>
              <a:rPr lang="en-US" dirty="0" smtClean="0"/>
              <a:t> does.)</a:t>
            </a:r>
          </a:p>
        </p:txBody>
      </p:sp>
    </p:spTree>
    <p:extLst>
      <p:ext uri="{BB962C8B-B14F-4D97-AF65-F5344CB8AC3E}">
        <p14:creationId xmlns:p14="http://schemas.microsoft.com/office/powerpoint/2010/main" val="211478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We can… </a:t>
            </a:r>
          </a:p>
          <a:p>
            <a:r>
              <a:rPr lang="en-US" dirty="0" smtClean="0"/>
              <a:t>test in multiple browsers!</a:t>
            </a:r>
          </a:p>
          <a:p>
            <a:r>
              <a:rPr lang="en-US" dirty="0" smtClean="0"/>
              <a:t>test on multiple devices!</a:t>
            </a:r>
          </a:p>
          <a:p>
            <a:r>
              <a:rPr lang="en-US" dirty="0" smtClean="0"/>
              <a:t>Write tests for our JavaScript in JavaScript, and run them in </a:t>
            </a:r>
            <a:r>
              <a:rPr lang="en-US" i="1" dirty="0" smtClean="0"/>
              <a:t>real</a:t>
            </a:r>
            <a:r>
              <a:rPr lang="en-US" dirty="0" smtClean="0"/>
              <a:t> environments.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We can also:</a:t>
            </a:r>
          </a:p>
          <a:p>
            <a:r>
              <a:rPr lang="en-US" dirty="0" smtClean="0"/>
              <a:t>Produce a </a:t>
            </a:r>
            <a:r>
              <a:rPr lang="en-US" dirty="0" err="1" smtClean="0"/>
              <a:t>JUnit</a:t>
            </a:r>
            <a:r>
              <a:rPr lang="en-US" dirty="0" smtClean="0"/>
              <a:t>-style xml result file.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4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89" y="390618"/>
            <a:ext cx="7315200" cy="1154097"/>
          </a:xfrm>
        </p:spPr>
        <p:txBody>
          <a:bodyPr/>
          <a:lstStyle/>
          <a:p>
            <a:r>
              <a:rPr lang="en-US" dirty="0" smtClean="0"/>
              <a:t>Writing a test in Jasmine</a:t>
            </a:r>
            <a:endParaRPr lang="en-US" dirty="0"/>
          </a:p>
        </p:txBody>
      </p:sp>
      <p:pic>
        <p:nvPicPr>
          <p:cNvPr id="6" name="Content Placeholder 5" descr="Screen Shot 2014-11-11 at 3.42.06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9"/>
          <a:stretch/>
        </p:blipFill>
        <p:spPr>
          <a:xfrm>
            <a:off x="427789" y="2540001"/>
            <a:ext cx="8285520" cy="3285634"/>
          </a:xfrm>
        </p:spPr>
      </p:pic>
    </p:spTree>
    <p:extLst>
      <p:ext uri="{BB962C8B-B14F-4D97-AF65-F5344CB8AC3E}">
        <p14:creationId xmlns:p14="http://schemas.microsoft.com/office/powerpoint/2010/main" val="209216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1-11 at 3.44.35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" b="-3"/>
          <a:stretch/>
        </p:blipFill>
        <p:spPr>
          <a:xfrm>
            <a:off x="473242" y="534737"/>
            <a:ext cx="7315200" cy="5133474"/>
          </a:xfrm>
        </p:spPr>
      </p:pic>
    </p:spTree>
    <p:extLst>
      <p:ext uri="{BB962C8B-B14F-4D97-AF65-F5344CB8AC3E}">
        <p14:creationId xmlns:p14="http://schemas.microsoft.com/office/powerpoint/2010/main" val="106799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65</TotalTime>
  <Words>419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Front-End Development</vt:lpstr>
      <vt:lpstr>What is front-end development?</vt:lpstr>
      <vt:lpstr>What does a front-end project look like?</vt:lpstr>
      <vt:lpstr>Leveraging NodeJS for a final product (an App).</vt:lpstr>
      <vt:lpstr>NPM</vt:lpstr>
      <vt:lpstr>Testing our JavaScript</vt:lpstr>
      <vt:lpstr>Karma</vt:lpstr>
      <vt:lpstr>Writing a test in Jasmine</vt:lpstr>
      <vt:lpstr>PowerPoint Presentation</vt:lpstr>
      <vt:lpstr>Running a karma test locally</vt:lpstr>
      <vt:lpstr>Test configuration</vt:lpstr>
      <vt:lpstr>PowerPoint Presentation</vt:lpstr>
      <vt:lpstr>Remote tests.</vt:lpstr>
    </vt:vector>
  </TitlesOfParts>
  <Company>Teach For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Robert Liota</dc:creator>
  <cp:lastModifiedBy>Mohamed, Khaled</cp:lastModifiedBy>
  <cp:revision>10</cp:revision>
  <dcterms:created xsi:type="dcterms:W3CDTF">2014-11-11T19:59:56Z</dcterms:created>
  <dcterms:modified xsi:type="dcterms:W3CDTF">2014-11-12T16:00:50Z</dcterms:modified>
</cp:coreProperties>
</file>