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6"/>
  </p:notesMasterIdLst>
  <p:sldIdLst>
    <p:sldId id="256" r:id="rId2"/>
    <p:sldId id="257" r:id="rId3"/>
    <p:sldId id="285" r:id="rId4"/>
    <p:sldId id="268" r:id="rId5"/>
    <p:sldId id="267" r:id="rId6"/>
    <p:sldId id="262" r:id="rId7"/>
    <p:sldId id="261" r:id="rId8"/>
    <p:sldId id="272" r:id="rId9"/>
    <p:sldId id="274" r:id="rId10"/>
    <p:sldId id="264" r:id="rId11"/>
    <p:sldId id="273" r:id="rId12"/>
    <p:sldId id="269" r:id="rId13"/>
    <p:sldId id="277" r:id="rId14"/>
    <p:sldId id="278" r:id="rId15"/>
    <p:sldId id="280" r:id="rId16"/>
    <p:sldId id="281" r:id="rId17"/>
    <p:sldId id="282" r:id="rId18"/>
    <p:sldId id="283" r:id="rId19"/>
    <p:sldId id="279" r:id="rId20"/>
    <p:sldId id="284" r:id="rId21"/>
    <p:sldId id="270" r:id="rId22"/>
    <p:sldId id="263" r:id="rId23"/>
    <p:sldId id="265" r:id="rId24"/>
    <p:sldId id="26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BFCF4-4F9F-4A08-A0E0-2E2E26B02DEE}" v="140" dt="2022-09-06T08:32:46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is" userId="4e809d75475f9d5a" providerId="LiveId" clId="{278BFCF4-4F9F-4A08-A0E0-2E2E26B02DEE}"/>
    <pc:docChg chg="undo redo custSel addSld delSld modSld sldOrd modMainMaster">
      <pc:chgData name="Isis" userId="4e809d75475f9d5a" providerId="LiveId" clId="{278BFCF4-4F9F-4A08-A0E0-2E2E26B02DEE}" dt="2022-09-09T16:21:14.908" v="6221" actId="403"/>
      <pc:docMkLst>
        <pc:docMk/>
      </pc:docMkLst>
      <pc:sldChg chg="modSp">
        <pc:chgData name="Isis" userId="4e809d75475f9d5a" providerId="LiveId" clId="{278BFCF4-4F9F-4A08-A0E0-2E2E26B02DEE}" dt="2022-08-31T11:56:55.089" v="1" actId="20577"/>
        <pc:sldMkLst>
          <pc:docMk/>
          <pc:sldMk cId="3913921221" sldId="256"/>
        </pc:sldMkLst>
        <pc:spChg chg="mod">
          <ac:chgData name="Isis" userId="4e809d75475f9d5a" providerId="LiveId" clId="{278BFCF4-4F9F-4A08-A0E0-2E2E26B02DEE}" dt="2022-08-31T11:56:55.089" v="1" actId="20577"/>
          <ac:spMkLst>
            <pc:docMk/>
            <pc:sldMk cId="3913921221" sldId="256"/>
            <ac:spMk id="3" creationId="{135B26AF-8EF0-87C2-FD8B-93442874E29A}"/>
          </ac:spMkLst>
        </pc:spChg>
      </pc:sldChg>
      <pc:sldChg chg="addSp modSp mod">
        <pc:chgData name="Isis" userId="4e809d75475f9d5a" providerId="LiveId" clId="{278BFCF4-4F9F-4A08-A0E0-2E2E26B02DEE}" dt="2022-09-06T07:28:40.235" v="4666" actId="14100"/>
        <pc:sldMkLst>
          <pc:docMk/>
          <pc:sldMk cId="760316099" sldId="257"/>
        </pc:sldMkLst>
        <pc:spChg chg="mod">
          <ac:chgData name="Isis" userId="4e809d75475f9d5a" providerId="LiveId" clId="{278BFCF4-4F9F-4A08-A0E0-2E2E26B02DEE}" dt="2022-09-06T07:28:18.546" v="4661" actId="403"/>
          <ac:spMkLst>
            <pc:docMk/>
            <pc:sldMk cId="760316099" sldId="257"/>
            <ac:spMk id="3" creationId="{943AC563-26C1-52C4-0053-063A8C2D9A32}"/>
          </ac:spMkLst>
        </pc:spChg>
        <pc:spChg chg="add mod">
          <ac:chgData name="Isis" userId="4e809d75475f9d5a" providerId="LiveId" clId="{278BFCF4-4F9F-4A08-A0E0-2E2E26B02DEE}" dt="2022-09-06T07:28:40.235" v="4666" actId="14100"/>
          <ac:spMkLst>
            <pc:docMk/>
            <pc:sldMk cId="760316099" sldId="257"/>
            <ac:spMk id="7" creationId="{F4BE55B3-ADB7-0BB1-3A35-0A4B5ADAE33E}"/>
          </ac:spMkLst>
        </pc:spChg>
        <pc:picChg chg="mod">
          <ac:chgData name="Isis" userId="4e809d75475f9d5a" providerId="LiveId" clId="{278BFCF4-4F9F-4A08-A0E0-2E2E26B02DEE}" dt="2022-09-06T07:28:33.163" v="4664" actId="1076"/>
          <ac:picMkLst>
            <pc:docMk/>
            <pc:sldMk cId="760316099" sldId="257"/>
            <ac:picMk id="5" creationId="{0050886F-90A0-564E-F968-482B0B470EF5}"/>
          </ac:picMkLst>
        </pc:picChg>
      </pc:sldChg>
      <pc:sldChg chg="del ord">
        <pc:chgData name="Isis" userId="4e809d75475f9d5a" providerId="LiveId" clId="{278BFCF4-4F9F-4A08-A0E0-2E2E26B02DEE}" dt="2022-09-02T09:19:28.639" v="4046" actId="47"/>
        <pc:sldMkLst>
          <pc:docMk/>
          <pc:sldMk cId="519690994" sldId="259"/>
        </pc:sldMkLst>
      </pc:sldChg>
      <pc:sldChg chg="del">
        <pc:chgData name="Isis" userId="4e809d75475f9d5a" providerId="LiveId" clId="{278BFCF4-4F9F-4A08-A0E0-2E2E26B02DEE}" dt="2022-09-01T08:10:35.448" v="632" actId="47"/>
        <pc:sldMkLst>
          <pc:docMk/>
          <pc:sldMk cId="4268057593" sldId="260"/>
        </pc:sldMkLst>
      </pc:sldChg>
      <pc:sldChg chg="addSp modSp mod ord">
        <pc:chgData name="Isis" userId="4e809d75475f9d5a" providerId="LiveId" clId="{278BFCF4-4F9F-4A08-A0E0-2E2E26B02DEE}" dt="2022-09-05T08:32:18.473" v="4098"/>
        <pc:sldMkLst>
          <pc:docMk/>
          <pc:sldMk cId="3143393714" sldId="261"/>
        </pc:sldMkLst>
        <pc:spChg chg="mod">
          <ac:chgData name="Isis" userId="4e809d75475f9d5a" providerId="LiveId" clId="{278BFCF4-4F9F-4A08-A0E0-2E2E26B02DEE}" dt="2022-09-01T08:09:21.444" v="619" actId="20577"/>
          <ac:spMkLst>
            <pc:docMk/>
            <pc:sldMk cId="3143393714" sldId="261"/>
            <ac:spMk id="3" creationId="{6A1D11C2-5299-39B8-C5E0-3E256225FB6D}"/>
          </ac:spMkLst>
        </pc:spChg>
        <pc:picChg chg="add mod modCrop">
          <ac:chgData name="Isis" userId="4e809d75475f9d5a" providerId="LiveId" clId="{278BFCF4-4F9F-4A08-A0E0-2E2E26B02DEE}" dt="2022-09-01T08:09:25.328" v="620" actId="1076"/>
          <ac:picMkLst>
            <pc:docMk/>
            <pc:sldMk cId="3143393714" sldId="261"/>
            <ac:picMk id="5" creationId="{C4D61535-9671-F7C6-D348-0F2C4432162C}"/>
          </ac:picMkLst>
        </pc:picChg>
        <pc:picChg chg="add mod modCrop">
          <ac:chgData name="Isis" userId="4e809d75475f9d5a" providerId="LiveId" clId="{278BFCF4-4F9F-4A08-A0E0-2E2E26B02DEE}" dt="2022-08-31T14:29:55.868" v="610" actId="732"/>
          <ac:picMkLst>
            <pc:docMk/>
            <pc:sldMk cId="3143393714" sldId="261"/>
            <ac:picMk id="7" creationId="{90051848-2532-1EA0-C689-EB4746766F83}"/>
          </ac:picMkLst>
        </pc:picChg>
        <pc:picChg chg="add mod">
          <ac:chgData name="Isis" userId="4e809d75475f9d5a" providerId="LiveId" clId="{278BFCF4-4F9F-4A08-A0E0-2E2E26B02DEE}" dt="2022-08-31T14:29:34.666" v="606" actId="1076"/>
          <ac:picMkLst>
            <pc:docMk/>
            <pc:sldMk cId="3143393714" sldId="261"/>
            <ac:picMk id="9" creationId="{C3DD424D-6161-0C10-B84E-5FD1BA20A3B1}"/>
          </ac:picMkLst>
        </pc:picChg>
      </pc:sldChg>
      <pc:sldChg chg="addSp delSp modSp mod ord">
        <pc:chgData name="Isis" userId="4e809d75475f9d5a" providerId="LiveId" clId="{278BFCF4-4F9F-4A08-A0E0-2E2E26B02DEE}" dt="2022-09-05T08:32:39.425" v="4100"/>
        <pc:sldMkLst>
          <pc:docMk/>
          <pc:sldMk cId="1518293061" sldId="262"/>
        </pc:sldMkLst>
        <pc:spChg chg="mod">
          <ac:chgData name="Isis" userId="4e809d75475f9d5a" providerId="LiveId" clId="{278BFCF4-4F9F-4A08-A0E0-2E2E26B02DEE}" dt="2022-08-31T14:15:39.109" v="52" actId="1076"/>
          <ac:spMkLst>
            <pc:docMk/>
            <pc:sldMk cId="1518293061" sldId="262"/>
            <ac:spMk id="2" creationId="{75C1CFCE-FAEC-0521-A11B-A02D94FCEA7E}"/>
          </ac:spMkLst>
        </pc:spChg>
        <pc:spChg chg="del">
          <ac:chgData name="Isis" userId="4e809d75475f9d5a" providerId="LiveId" clId="{278BFCF4-4F9F-4A08-A0E0-2E2E26B02DEE}" dt="2022-08-31T14:09:47.365" v="5"/>
          <ac:spMkLst>
            <pc:docMk/>
            <pc:sldMk cId="1518293061" sldId="262"/>
            <ac:spMk id="3" creationId="{69F00087-FF00-283D-7873-3D584B34A7C3}"/>
          </ac:spMkLst>
        </pc:spChg>
        <pc:spChg chg="add mod">
          <ac:chgData name="Isis" userId="4e809d75475f9d5a" providerId="LiveId" clId="{278BFCF4-4F9F-4A08-A0E0-2E2E26B02DEE}" dt="2022-09-02T09:01:39.922" v="3778" actId="1036"/>
          <ac:spMkLst>
            <pc:docMk/>
            <pc:sldMk cId="1518293061" sldId="262"/>
            <ac:spMk id="4" creationId="{BD4259D7-E07E-5D32-1DC6-F2FDB7BC3256}"/>
          </ac:spMkLst>
        </pc:spChg>
        <pc:picChg chg="add mod">
          <ac:chgData name="Isis" userId="4e809d75475f9d5a" providerId="LiveId" clId="{278BFCF4-4F9F-4A08-A0E0-2E2E26B02DEE}" dt="2022-09-02T09:01:48.438" v="3780" actId="1076"/>
          <ac:picMkLst>
            <pc:docMk/>
            <pc:sldMk cId="1518293061" sldId="262"/>
            <ac:picMk id="5" creationId="{2DC1FA77-AC08-873A-2371-4426266CC9E2}"/>
          </ac:picMkLst>
        </pc:picChg>
        <pc:picChg chg="add mod">
          <ac:chgData name="Isis" userId="4e809d75475f9d5a" providerId="LiveId" clId="{278BFCF4-4F9F-4A08-A0E0-2E2E26B02DEE}" dt="2022-09-02T09:01:02.373" v="3725" actId="1076"/>
          <ac:picMkLst>
            <pc:docMk/>
            <pc:sldMk cId="1518293061" sldId="262"/>
            <ac:picMk id="7" creationId="{87265B10-1E00-9D45-073F-DEB14B8717E4}"/>
          </ac:picMkLst>
        </pc:picChg>
        <pc:picChg chg="add mod">
          <ac:chgData name="Isis" userId="4e809d75475f9d5a" providerId="LiveId" clId="{278BFCF4-4F9F-4A08-A0E0-2E2E26B02DEE}" dt="2022-09-02T09:02:01.383" v="3782" actId="14100"/>
          <ac:picMkLst>
            <pc:docMk/>
            <pc:sldMk cId="1518293061" sldId="262"/>
            <ac:picMk id="9" creationId="{D2DE8155-3AA7-D983-4B78-91FB05AC83C4}"/>
          </ac:picMkLst>
        </pc:picChg>
      </pc:sldChg>
      <pc:sldChg chg="addSp modSp mod ord">
        <pc:chgData name="Isis" userId="4e809d75475f9d5a" providerId="LiveId" clId="{278BFCF4-4F9F-4A08-A0E0-2E2E26B02DEE}" dt="2022-09-05T08:43:25.133" v="4281" actId="1076"/>
        <pc:sldMkLst>
          <pc:docMk/>
          <pc:sldMk cId="2670045293" sldId="263"/>
        </pc:sldMkLst>
        <pc:spChg chg="mod">
          <ac:chgData name="Isis" userId="4e809d75475f9d5a" providerId="LiveId" clId="{278BFCF4-4F9F-4A08-A0E0-2E2E26B02DEE}" dt="2022-09-01T08:38:21.434" v="1522" actId="20577"/>
          <ac:spMkLst>
            <pc:docMk/>
            <pc:sldMk cId="2670045293" sldId="263"/>
            <ac:spMk id="2" creationId="{D2FD7AB6-BA5A-0BCA-5FF3-1C6057770847}"/>
          </ac:spMkLst>
        </pc:spChg>
        <pc:spChg chg="mod">
          <ac:chgData name="Isis" userId="4e809d75475f9d5a" providerId="LiveId" clId="{278BFCF4-4F9F-4A08-A0E0-2E2E26B02DEE}" dt="2022-09-01T08:22:06.207" v="1115" actId="20577"/>
          <ac:spMkLst>
            <pc:docMk/>
            <pc:sldMk cId="2670045293" sldId="263"/>
            <ac:spMk id="3" creationId="{2C5544B8-75BA-1EEF-4392-35A34E926F8C}"/>
          </ac:spMkLst>
        </pc:spChg>
        <pc:spChg chg="add mod">
          <ac:chgData name="Isis" userId="4e809d75475f9d5a" providerId="LiveId" clId="{278BFCF4-4F9F-4A08-A0E0-2E2E26B02DEE}" dt="2022-09-01T08:27:07.218" v="1133" actId="1076"/>
          <ac:spMkLst>
            <pc:docMk/>
            <pc:sldMk cId="2670045293" sldId="263"/>
            <ac:spMk id="8" creationId="{9C1F6FCD-ACF7-CB1B-49EF-1E494C8C69C0}"/>
          </ac:spMkLst>
        </pc:spChg>
        <pc:spChg chg="add mod">
          <ac:chgData name="Isis" userId="4e809d75475f9d5a" providerId="LiveId" clId="{278BFCF4-4F9F-4A08-A0E0-2E2E26B02DEE}" dt="2022-09-01T08:27:03.975" v="1132" actId="1076"/>
          <ac:spMkLst>
            <pc:docMk/>
            <pc:sldMk cId="2670045293" sldId="263"/>
            <ac:spMk id="9" creationId="{1258AAE1-903E-0564-A92A-CBEF51362674}"/>
          </ac:spMkLst>
        </pc:spChg>
        <pc:spChg chg="add mod">
          <ac:chgData name="Isis" userId="4e809d75475f9d5a" providerId="LiveId" clId="{278BFCF4-4F9F-4A08-A0E0-2E2E26B02DEE}" dt="2022-09-01T08:21:20.654" v="1085" actId="1076"/>
          <ac:spMkLst>
            <pc:docMk/>
            <pc:sldMk cId="2670045293" sldId="263"/>
            <ac:spMk id="10" creationId="{DFF28B9F-5FC2-AC9B-1ACE-21C24576EC9E}"/>
          </ac:spMkLst>
        </pc:spChg>
        <pc:picChg chg="add mod">
          <ac:chgData name="Isis" userId="4e809d75475f9d5a" providerId="LiveId" clId="{278BFCF4-4F9F-4A08-A0E0-2E2E26B02DEE}" dt="2022-09-01T08:17:33.925" v="900" actId="1076"/>
          <ac:picMkLst>
            <pc:docMk/>
            <pc:sldMk cId="2670045293" sldId="263"/>
            <ac:picMk id="5" creationId="{6EDBADE2-E12F-36BF-0A70-5240AC21FD4F}"/>
          </ac:picMkLst>
        </pc:picChg>
        <pc:picChg chg="add mod">
          <ac:chgData name="Isis" userId="4e809d75475f9d5a" providerId="LiveId" clId="{278BFCF4-4F9F-4A08-A0E0-2E2E26B02DEE}" dt="2022-09-05T08:43:25.133" v="4281" actId="1076"/>
          <ac:picMkLst>
            <pc:docMk/>
            <pc:sldMk cId="2670045293" sldId="263"/>
            <ac:picMk id="7" creationId="{6500EE92-12C4-F4EA-2395-A43B26AB878C}"/>
          </ac:picMkLst>
        </pc:picChg>
      </pc:sldChg>
      <pc:sldChg chg="addSp delSp modSp mod ord">
        <pc:chgData name="Isis" userId="4e809d75475f9d5a" providerId="LiveId" clId="{278BFCF4-4F9F-4A08-A0E0-2E2E26B02DEE}" dt="2022-09-02T08:33:45.595" v="3063" actId="404"/>
        <pc:sldMkLst>
          <pc:docMk/>
          <pc:sldMk cId="299662696" sldId="264"/>
        </pc:sldMkLst>
        <pc:spChg chg="del mod">
          <ac:chgData name="Isis" userId="4e809d75475f9d5a" providerId="LiveId" clId="{278BFCF4-4F9F-4A08-A0E0-2E2E26B02DEE}" dt="2022-09-02T08:04:42.768" v="2296" actId="478"/>
          <ac:spMkLst>
            <pc:docMk/>
            <pc:sldMk cId="299662696" sldId="264"/>
            <ac:spMk id="3" creationId="{A8D88439-61A1-AAA8-A39B-D20D1E0EEEEB}"/>
          </ac:spMkLst>
        </pc:spChg>
        <pc:spChg chg="add mod">
          <ac:chgData name="Isis" userId="4e809d75475f9d5a" providerId="LiveId" clId="{278BFCF4-4F9F-4A08-A0E0-2E2E26B02DEE}" dt="2022-09-02T08:16:12.351" v="2358" actId="1076"/>
          <ac:spMkLst>
            <pc:docMk/>
            <pc:sldMk cId="299662696" sldId="264"/>
            <ac:spMk id="4" creationId="{A97CAA51-23F0-FE53-73FC-5B5AD0747263}"/>
          </ac:spMkLst>
        </pc:spChg>
        <pc:spChg chg="add del mod">
          <ac:chgData name="Isis" userId="4e809d75475f9d5a" providerId="LiveId" clId="{278BFCF4-4F9F-4A08-A0E0-2E2E26B02DEE}" dt="2022-09-02T08:04:46.244" v="2298" actId="478"/>
          <ac:spMkLst>
            <pc:docMk/>
            <pc:sldMk cId="299662696" sldId="264"/>
            <ac:spMk id="6" creationId="{A15C36DF-2E86-3B02-AAE3-A0598CAAC593}"/>
          </ac:spMkLst>
        </pc:spChg>
        <pc:spChg chg="add del mod">
          <ac:chgData name="Isis" userId="4e809d75475f9d5a" providerId="LiveId" clId="{278BFCF4-4F9F-4A08-A0E0-2E2E26B02DEE}" dt="2022-09-01T09:11:37.235" v="1714" actId="478"/>
          <ac:spMkLst>
            <pc:docMk/>
            <pc:sldMk cId="299662696" sldId="264"/>
            <ac:spMk id="6" creationId="{FBC1D1AA-CE08-F6F2-5AB4-48932A3A5CE4}"/>
          </ac:spMkLst>
        </pc:spChg>
        <pc:graphicFrameChg chg="add mod modGraphic">
          <ac:chgData name="Isis" userId="4e809d75475f9d5a" providerId="LiveId" clId="{278BFCF4-4F9F-4A08-A0E0-2E2E26B02DEE}" dt="2022-09-02T08:33:45.595" v="3063" actId="404"/>
          <ac:graphicFrameMkLst>
            <pc:docMk/>
            <pc:sldMk cId="299662696" sldId="264"/>
            <ac:graphicFrameMk id="16" creationId="{49C20C0A-4926-728F-99C4-35319674E568}"/>
          </ac:graphicFrameMkLst>
        </pc:graphicFrameChg>
        <pc:picChg chg="add del mod">
          <ac:chgData name="Isis" userId="4e809d75475f9d5a" providerId="LiveId" clId="{278BFCF4-4F9F-4A08-A0E0-2E2E26B02DEE}" dt="2022-09-01T09:11:35.839" v="1713" actId="478"/>
          <ac:picMkLst>
            <pc:docMk/>
            <pc:sldMk cId="299662696" sldId="264"/>
            <ac:picMk id="5" creationId="{0A172107-6DFD-0E62-A5C7-45680D2CFADC}"/>
          </ac:picMkLst>
        </pc:picChg>
        <pc:picChg chg="add mod">
          <ac:chgData name="Isis" userId="4e809d75475f9d5a" providerId="LiveId" clId="{278BFCF4-4F9F-4A08-A0E0-2E2E26B02DEE}" dt="2022-09-02T08:15:49.689" v="2356" actId="14100"/>
          <ac:picMkLst>
            <pc:docMk/>
            <pc:sldMk cId="299662696" sldId="264"/>
            <ac:picMk id="8" creationId="{0C2F8D07-A2EE-4166-89FD-751347E495F5}"/>
          </ac:picMkLst>
        </pc:picChg>
        <pc:picChg chg="add del mod">
          <ac:chgData name="Isis" userId="4e809d75475f9d5a" providerId="LiveId" clId="{278BFCF4-4F9F-4A08-A0E0-2E2E26B02DEE}" dt="2022-09-01T09:13:15.247" v="1728" actId="478"/>
          <ac:picMkLst>
            <pc:docMk/>
            <pc:sldMk cId="299662696" sldId="264"/>
            <ac:picMk id="10" creationId="{7B63B191-4D53-0440-A7DB-A121F0466ECB}"/>
          </ac:picMkLst>
        </pc:picChg>
        <pc:picChg chg="add del mod">
          <ac:chgData name="Isis" userId="4e809d75475f9d5a" providerId="LiveId" clId="{278BFCF4-4F9F-4A08-A0E0-2E2E26B02DEE}" dt="2022-09-01T09:13:13.646" v="1727" actId="478"/>
          <ac:picMkLst>
            <pc:docMk/>
            <pc:sldMk cId="299662696" sldId="264"/>
            <ac:picMk id="12" creationId="{B90B45E6-E31B-F177-DE81-27FE2ACD9B83}"/>
          </ac:picMkLst>
        </pc:picChg>
        <pc:picChg chg="add mod modCrop">
          <ac:chgData name="Isis" userId="4e809d75475f9d5a" providerId="LiveId" clId="{278BFCF4-4F9F-4A08-A0E0-2E2E26B02DEE}" dt="2022-09-02T08:12:46.267" v="2333" actId="14100"/>
          <ac:picMkLst>
            <pc:docMk/>
            <pc:sldMk cId="299662696" sldId="264"/>
            <ac:picMk id="14" creationId="{F6FADDCA-7121-19BB-A434-334FF8631075}"/>
          </ac:picMkLst>
        </pc:picChg>
      </pc:sldChg>
      <pc:sldChg chg="addSp delSp modSp mod">
        <pc:chgData name="Isis" userId="4e809d75475f9d5a" providerId="LiveId" clId="{278BFCF4-4F9F-4A08-A0E0-2E2E26B02DEE}" dt="2022-09-05T13:06:04.899" v="4454" actId="14100"/>
        <pc:sldMkLst>
          <pc:docMk/>
          <pc:sldMk cId="1594578616" sldId="265"/>
        </pc:sldMkLst>
        <pc:spChg chg="mod">
          <ac:chgData name="Isis" userId="4e809d75475f9d5a" providerId="LiveId" clId="{278BFCF4-4F9F-4A08-A0E0-2E2E26B02DEE}" dt="2022-09-05T13:01:02.264" v="4283" actId="1076"/>
          <ac:spMkLst>
            <pc:docMk/>
            <pc:sldMk cId="1594578616" sldId="265"/>
            <ac:spMk id="2" creationId="{CCC6A75B-EF38-A85F-FE28-C2C2AAA9AEE1}"/>
          </ac:spMkLst>
        </pc:spChg>
        <pc:spChg chg="mod">
          <ac:chgData name="Isis" userId="4e809d75475f9d5a" providerId="LiveId" clId="{278BFCF4-4F9F-4A08-A0E0-2E2E26B02DEE}" dt="2022-09-05T13:06:04.899" v="4454" actId="14100"/>
          <ac:spMkLst>
            <pc:docMk/>
            <pc:sldMk cId="1594578616" sldId="265"/>
            <ac:spMk id="3" creationId="{4CBEB7F3-6379-A7DD-B0C3-484C6F60886F}"/>
          </ac:spMkLst>
        </pc:spChg>
        <pc:grpChg chg="add mod">
          <ac:chgData name="Isis" userId="4e809d75475f9d5a" providerId="LiveId" clId="{278BFCF4-4F9F-4A08-A0E0-2E2E26B02DEE}" dt="2022-09-05T13:05:27.871" v="4444" actId="1076"/>
          <ac:grpSpMkLst>
            <pc:docMk/>
            <pc:sldMk cId="1594578616" sldId="265"/>
            <ac:grpSpMk id="16" creationId="{32651184-57FF-5901-EE53-20B9340682E6}"/>
          </ac:grpSpMkLst>
        </pc:grpChg>
        <pc:grpChg chg="add del mod">
          <ac:chgData name="Isis" userId="4e809d75475f9d5a" providerId="LiveId" clId="{278BFCF4-4F9F-4A08-A0E0-2E2E26B02DEE}" dt="2022-09-05T13:00:58.885" v="4282" actId="165"/>
          <ac:grpSpMkLst>
            <pc:docMk/>
            <pc:sldMk cId="1594578616" sldId="265"/>
            <ac:grpSpMk id="28" creationId="{636A3B28-45E6-E31A-0CFB-760CE926DD50}"/>
          </ac:grpSpMkLst>
        </pc:grpChg>
        <pc:picChg chg="add del mod topLvl">
          <ac:chgData name="Isis" userId="4e809d75475f9d5a" providerId="LiveId" clId="{278BFCF4-4F9F-4A08-A0E0-2E2E26B02DEE}" dt="2022-09-05T13:01:04.494" v="4284" actId="478"/>
          <ac:picMkLst>
            <pc:docMk/>
            <pc:sldMk cId="1594578616" sldId="265"/>
            <ac:picMk id="6" creationId="{713AC275-20AD-3BBD-D177-8DCEE5CDCC26}"/>
          </ac:picMkLst>
        </pc:picChg>
        <pc:picChg chg="add mod ord">
          <ac:chgData name="Isis" userId="4e809d75475f9d5a" providerId="LiveId" clId="{278BFCF4-4F9F-4A08-A0E0-2E2E26B02DEE}" dt="2022-09-05T13:03:35.135" v="4395" actId="164"/>
          <ac:picMkLst>
            <pc:docMk/>
            <pc:sldMk cId="1594578616" sldId="265"/>
            <ac:picMk id="7" creationId="{190EFCC6-0586-FF84-4909-CE0DA0E0380E}"/>
          </ac:picMkLst>
        </pc:picChg>
        <pc:picChg chg="add mod">
          <ac:chgData name="Isis" userId="4e809d75475f9d5a" providerId="LiveId" clId="{278BFCF4-4F9F-4A08-A0E0-2E2E26B02DEE}" dt="2022-09-05T13:05:29.778" v="4445" actId="1076"/>
          <ac:picMkLst>
            <pc:docMk/>
            <pc:sldMk cId="1594578616" sldId="265"/>
            <ac:picMk id="18" creationId="{AF1FAB68-FA8A-3436-DAC5-2DAC00F58539}"/>
          </ac:picMkLst>
        </pc:picChg>
        <pc:cxnChg chg="add mod topLvl">
          <ac:chgData name="Isis" userId="4e809d75475f9d5a" providerId="LiveId" clId="{278BFCF4-4F9F-4A08-A0E0-2E2E26B02DEE}" dt="2022-09-05T13:03:35.135" v="4395" actId="164"/>
          <ac:cxnSpMkLst>
            <pc:docMk/>
            <pc:sldMk cId="1594578616" sldId="265"/>
            <ac:cxnSpMk id="8" creationId="{83C29DF8-644D-A566-FF54-1C3D5CE6A6D9}"/>
          </ac:cxnSpMkLst>
        </pc:cxnChg>
        <pc:cxnChg chg="add mod topLvl">
          <ac:chgData name="Isis" userId="4e809d75475f9d5a" providerId="LiveId" clId="{278BFCF4-4F9F-4A08-A0E0-2E2E26B02DEE}" dt="2022-09-05T13:03:35.135" v="4395" actId="164"/>
          <ac:cxnSpMkLst>
            <pc:docMk/>
            <pc:sldMk cId="1594578616" sldId="265"/>
            <ac:cxnSpMk id="9" creationId="{AC1AD14A-3667-6CE8-6070-0A884C2A15F0}"/>
          </ac:cxnSpMkLst>
        </pc:cxnChg>
      </pc:sldChg>
      <pc:sldChg chg="addSp delSp modSp mod setBg">
        <pc:chgData name="Isis" userId="4e809d75475f9d5a" providerId="LiveId" clId="{278BFCF4-4F9F-4A08-A0E0-2E2E26B02DEE}" dt="2022-09-06T08:35:41.221" v="6192" actId="20577"/>
        <pc:sldMkLst>
          <pc:docMk/>
          <pc:sldMk cId="3475369067" sldId="266"/>
        </pc:sldMkLst>
        <pc:spChg chg="mod">
          <ac:chgData name="Isis" userId="4e809d75475f9d5a" providerId="LiveId" clId="{278BFCF4-4F9F-4A08-A0E0-2E2E26B02DEE}" dt="2022-09-02T09:18:01.276" v="4023" actId="26606"/>
          <ac:spMkLst>
            <pc:docMk/>
            <pc:sldMk cId="3475369067" sldId="266"/>
            <ac:spMk id="2" creationId="{E9101853-0197-9487-6074-95095A6E97FC}"/>
          </ac:spMkLst>
        </pc:spChg>
        <pc:spChg chg="add del mod">
          <ac:chgData name="Isis" userId="4e809d75475f9d5a" providerId="LiveId" clId="{278BFCF4-4F9F-4A08-A0E0-2E2E26B02DEE}" dt="2022-09-06T08:35:41.221" v="6192" actId="20577"/>
          <ac:spMkLst>
            <pc:docMk/>
            <pc:sldMk cId="3475369067" sldId="266"/>
            <ac:spMk id="3" creationId="{34158B48-741F-B28A-99AC-FD7013020306}"/>
          </ac:spMkLst>
        </pc:spChg>
        <pc:spChg chg="mod">
          <ac:chgData name="Isis" userId="4e809d75475f9d5a" providerId="LiveId" clId="{278BFCF4-4F9F-4A08-A0E0-2E2E26B02DEE}" dt="2022-09-02T09:18:01.276" v="4023" actId="26606"/>
          <ac:spMkLst>
            <pc:docMk/>
            <pc:sldMk cId="3475369067" sldId="266"/>
            <ac:spMk id="4" creationId="{3E97186C-1E83-7E2B-9460-01A0E9E87A71}"/>
          </ac:spMkLst>
        </pc:spChg>
        <pc:spChg chg="add del mod">
          <ac:chgData name="Isis" userId="4e809d75475f9d5a" providerId="LiveId" clId="{278BFCF4-4F9F-4A08-A0E0-2E2E26B02DEE}" dt="2022-09-02T09:13:37.015" v="3833"/>
          <ac:spMkLst>
            <pc:docMk/>
            <pc:sldMk cId="3475369067" sldId="266"/>
            <ac:spMk id="5" creationId="{C3C577BB-41EC-0347-37B4-9093A55ECAD6}"/>
          </ac:spMkLst>
        </pc:spChg>
        <pc:spChg chg="add del mod">
          <ac:chgData name="Isis" userId="4e809d75475f9d5a" providerId="LiveId" clId="{278BFCF4-4F9F-4A08-A0E0-2E2E26B02DEE}" dt="2022-09-02T09:17:08.147" v="4019" actId="478"/>
          <ac:spMkLst>
            <pc:docMk/>
            <pc:sldMk cId="3475369067" sldId="266"/>
            <ac:spMk id="6" creationId="{BD203D77-BDEE-2C39-098C-D8FE079E1C99}"/>
          </ac:spMkLst>
        </pc:spChg>
        <pc:spChg chg="add del">
          <ac:chgData name="Isis" userId="4e809d75475f9d5a" providerId="LiveId" clId="{278BFCF4-4F9F-4A08-A0E0-2E2E26B02DEE}" dt="2022-09-02T09:18:01.276" v="4023" actId="26606"/>
          <ac:spMkLst>
            <pc:docMk/>
            <pc:sldMk cId="3475369067" sldId="266"/>
            <ac:spMk id="10" creationId="{744CAA32-F237-419C-A2DD-43C28D920D3C}"/>
          </ac:spMkLst>
        </pc:spChg>
        <pc:graphicFrameChg chg="add del">
          <ac:chgData name="Isis" userId="4e809d75475f9d5a" providerId="LiveId" clId="{278BFCF4-4F9F-4A08-A0E0-2E2E26B02DEE}" dt="2022-09-02T09:17:47.860" v="4021" actId="26606"/>
          <ac:graphicFrameMkLst>
            <pc:docMk/>
            <pc:sldMk cId="3475369067" sldId="266"/>
            <ac:graphicFrameMk id="7" creationId="{D16DAC82-0E14-8A92-4177-EA8E224A0A7D}"/>
          </ac:graphicFrameMkLst>
        </pc:graphicFrameChg>
        <pc:picChg chg="add mod modCrop">
          <ac:chgData name="Isis" userId="4e809d75475f9d5a" providerId="LiveId" clId="{278BFCF4-4F9F-4A08-A0E0-2E2E26B02DEE}" dt="2022-09-06T08:35:32.933" v="6191" actId="1076"/>
          <ac:picMkLst>
            <pc:docMk/>
            <pc:sldMk cId="3475369067" sldId="266"/>
            <ac:picMk id="5" creationId="{38FEC761-3A31-DEBB-6E35-52C955BB4F35}"/>
          </ac:picMkLst>
        </pc:picChg>
        <pc:picChg chg="add del">
          <ac:chgData name="Isis" userId="4e809d75475f9d5a" providerId="LiveId" clId="{278BFCF4-4F9F-4A08-A0E0-2E2E26B02DEE}" dt="2022-09-02T09:18:01.276" v="4023" actId="26606"/>
          <ac:picMkLst>
            <pc:docMk/>
            <pc:sldMk cId="3475369067" sldId="266"/>
            <ac:picMk id="8" creationId="{262DBB1D-9840-CA0C-DB02-D8EE0E368F25}"/>
          </ac:picMkLst>
        </pc:picChg>
        <pc:cxnChg chg="add del">
          <ac:chgData name="Isis" userId="4e809d75475f9d5a" providerId="LiveId" clId="{278BFCF4-4F9F-4A08-A0E0-2E2E26B02DEE}" dt="2022-09-02T09:18:01.276" v="4023" actId="26606"/>
          <ac:cxnSpMkLst>
            <pc:docMk/>
            <pc:sldMk cId="3475369067" sldId="266"/>
            <ac:cxnSpMk id="12" creationId="{691422F5-4221-4812-AFD9-5479C6D60AD9}"/>
          </ac:cxnSpMkLst>
        </pc:cxnChg>
      </pc:sldChg>
      <pc:sldChg chg="addSp delSp modSp add mod ord">
        <pc:chgData name="Isis" userId="4e809d75475f9d5a" providerId="LiveId" clId="{278BFCF4-4F9F-4A08-A0E0-2E2E26B02DEE}" dt="2022-09-02T09:00:12.118" v="3692" actId="1038"/>
        <pc:sldMkLst>
          <pc:docMk/>
          <pc:sldMk cId="9188403" sldId="267"/>
        </pc:sldMkLst>
        <pc:spChg chg="mod">
          <ac:chgData name="Isis" userId="4e809d75475f9d5a" providerId="LiveId" clId="{278BFCF4-4F9F-4A08-A0E0-2E2E26B02DEE}" dt="2022-09-02T08:59:29.928" v="3590" actId="1076"/>
          <ac:spMkLst>
            <pc:docMk/>
            <pc:sldMk cId="9188403" sldId="267"/>
            <ac:spMk id="2" creationId="{75C1CFCE-FAEC-0521-A11B-A02D94FCEA7E}"/>
          </ac:spMkLst>
        </pc:spChg>
        <pc:spChg chg="del">
          <ac:chgData name="Isis" userId="4e809d75475f9d5a" providerId="LiveId" clId="{278BFCF4-4F9F-4A08-A0E0-2E2E26B02DEE}" dt="2022-09-02T08:52:12.185" v="3316"/>
          <ac:spMkLst>
            <pc:docMk/>
            <pc:sldMk cId="9188403" sldId="267"/>
            <ac:spMk id="3" creationId="{69F00087-FF00-283D-7873-3D584B34A7C3}"/>
          </ac:spMkLst>
        </pc:spChg>
        <pc:spChg chg="add mod">
          <ac:chgData name="Isis" userId="4e809d75475f9d5a" providerId="LiveId" clId="{278BFCF4-4F9F-4A08-A0E0-2E2E26B02DEE}" dt="2022-09-02T08:57:11.820" v="3536" actId="20577"/>
          <ac:spMkLst>
            <pc:docMk/>
            <pc:sldMk cId="9188403" sldId="267"/>
            <ac:spMk id="13" creationId="{1129DF4E-A2D3-4E72-8822-9271C1E7C050}"/>
          </ac:spMkLst>
        </pc:spChg>
        <pc:spChg chg="add mod">
          <ac:chgData name="Isis" userId="4e809d75475f9d5a" providerId="LiveId" clId="{278BFCF4-4F9F-4A08-A0E0-2E2E26B02DEE}" dt="2022-09-02T08:58:14.759" v="3574" actId="164"/>
          <ac:spMkLst>
            <pc:docMk/>
            <pc:sldMk cId="9188403" sldId="267"/>
            <ac:spMk id="14" creationId="{5260574E-264C-1577-87E4-96C9DE6F826B}"/>
          </ac:spMkLst>
        </pc:spChg>
        <pc:spChg chg="add mod">
          <ac:chgData name="Isis" userId="4e809d75475f9d5a" providerId="LiveId" clId="{278BFCF4-4F9F-4A08-A0E0-2E2E26B02DEE}" dt="2022-09-02T08:59:57.350" v="3648" actId="1038"/>
          <ac:spMkLst>
            <pc:docMk/>
            <pc:sldMk cId="9188403" sldId="267"/>
            <ac:spMk id="16" creationId="{84B778FF-EC67-EB26-818C-93657341677B}"/>
          </ac:spMkLst>
        </pc:spChg>
        <pc:grpChg chg="add mod">
          <ac:chgData name="Isis" userId="4e809d75475f9d5a" providerId="LiveId" clId="{278BFCF4-4F9F-4A08-A0E0-2E2E26B02DEE}" dt="2022-09-02T09:00:12.118" v="3692" actId="1038"/>
          <ac:grpSpMkLst>
            <pc:docMk/>
            <pc:sldMk cId="9188403" sldId="267"/>
            <ac:grpSpMk id="15" creationId="{E177D960-D25C-6464-3E4B-5F9E88E6DA90}"/>
          </ac:grpSpMkLst>
        </pc:grpChg>
        <pc:grpChg chg="add mod">
          <ac:chgData name="Isis" userId="4e809d75475f9d5a" providerId="LiveId" clId="{278BFCF4-4F9F-4A08-A0E0-2E2E26B02DEE}" dt="2022-09-02T08:58:48.239" v="3582" actId="1076"/>
          <ac:grpSpMkLst>
            <pc:docMk/>
            <pc:sldMk cId="9188403" sldId="267"/>
            <ac:grpSpMk id="17" creationId="{FF4AE0E1-D344-A8CF-6A28-E4676BC55BB7}"/>
          </ac:grpSpMkLst>
        </pc:grpChg>
        <pc:picChg chg="add mod">
          <ac:chgData name="Isis" userId="4e809d75475f9d5a" providerId="LiveId" clId="{278BFCF4-4F9F-4A08-A0E0-2E2E26B02DEE}" dt="2022-09-02T08:59:57.350" v="3648" actId="1038"/>
          <ac:picMkLst>
            <pc:docMk/>
            <pc:sldMk cId="9188403" sldId="267"/>
            <ac:picMk id="6" creationId="{80317996-D6D9-9834-5C50-25E6D9C46368}"/>
          </ac:picMkLst>
        </pc:picChg>
        <pc:picChg chg="add del mod">
          <ac:chgData name="Isis" userId="4e809d75475f9d5a" providerId="LiveId" clId="{278BFCF4-4F9F-4A08-A0E0-2E2E26B02DEE}" dt="2022-09-02T08:54:37.869" v="3329" actId="478"/>
          <ac:picMkLst>
            <pc:docMk/>
            <pc:sldMk cId="9188403" sldId="267"/>
            <ac:picMk id="8" creationId="{1DC71E3B-3171-5DED-D33D-2D4477393AAF}"/>
          </ac:picMkLst>
        </pc:picChg>
        <pc:picChg chg="add mod">
          <ac:chgData name="Isis" userId="4e809d75475f9d5a" providerId="LiveId" clId="{278BFCF4-4F9F-4A08-A0E0-2E2E26B02DEE}" dt="2022-09-02T08:58:14.759" v="3574" actId="164"/>
          <ac:picMkLst>
            <pc:docMk/>
            <pc:sldMk cId="9188403" sldId="267"/>
            <ac:picMk id="10" creationId="{80CAB86F-D042-B48C-5D92-7C29A47C0AE8}"/>
          </ac:picMkLst>
        </pc:picChg>
        <pc:picChg chg="add mod">
          <ac:chgData name="Isis" userId="4e809d75475f9d5a" providerId="LiveId" clId="{278BFCF4-4F9F-4A08-A0E0-2E2E26B02DEE}" dt="2022-09-02T08:56:54.145" v="3503" actId="164"/>
          <ac:picMkLst>
            <pc:docMk/>
            <pc:sldMk cId="9188403" sldId="267"/>
            <ac:picMk id="12" creationId="{CFEB612D-A0F9-F16C-5B07-CB686B6D9CD9}"/>
          </ac:picMkLst>
        </pc:picChg>
      </pc:sldChg>
      <pc:sldChg chg="new del">
        <pc:chgData name="Isis" userId="4e809d75475f9d5a" providerId="LiveId" clId="{278BFCF4-4F9F-4A08-A0E0-2E2E26B02DEE}" dt="2022-08-31T14:09:36.186" v="3" actId="47"/>
        <pc:sldMkLst>
          <pc:docMk/>
          <pc:sldMk cId="2133664669" sldId="267"/>
        </pc:sldMkLst>
      </pc:sldChg>
      <pc:sldChg chg="addSp delSp modSp add mod setBg">
        <pc:chgData name="Isis" userId="4e809d75475f9d5a" providerId="LiveId" clId="{278BFCF4-4F9F-4A08-A0E0-2E2E26B02DEE}" dt="2022-09-02T07:50:33.844" v="2284" actId="1076"/>
        <pc:sldMkLst>
          <pc:docMk/>
          <pc:sldMk cId="3080652170" sldId="268"/>
        </pc:sldMkLst>
        <pc:spChg chg="mod">
          <ac:chgData name="Isis" userId="4e809d75475f9d5a" providerId="LiveId" clId="{278BFCF4-4F9F-4A08-A0E0-2E2E26B02DEE}" dt="2022-09-02T07:46:51.250" v="2225" actId="26606"/>
          <ac:spMkLst>
            <pc:docMk/>
            <pc:sldMk cId="3080652170" sldId="268"/>
            <ac:spMk id="2" creationId="{9A98094E-4238-6F14-D390-5CF80467510F}"/>
          </ac:spMkLst>
        </pc:spChg>
        <pc:spChg chg="add del mod ord">
          <ac:chgData name="Isis" userId="4e809d75475f9d5a" providerId="LiveId" clId="{278BFCF4-4F9F-4A08-A0E0-2E2E26B02DEE}" dt="2022-09-02T07:49:02.686" v="2260" actId="14100"/>
          <ac:spMkLst>
            <pc:docMk/>
            <pc:sldMk cId="3080652170" sldId="268"/>
            <ac:spMk id="3" creationId="{0FC7AB61-BB96-AD8E-ADE8-96851020515B}"/>
          </ac:spMkLst>
        </pc:spChg>
        <pc:spChg chg="mod ord">
          <ac:chgData name="Isis" userId="4e809d75475f9d5a" providerId="LiveId" clId="{278BFCF4-4F9F-4A08-A0E0-2E2E26B02DEE}" dt="2022-09-02T07:46:51.250" v="2225" actId="26606"/>
          <ac:spMkLst>
            <pc:docMk/>
            <pc:sldMk cId="3080652170" sldId="268"/>
            <ac:spMk id="4" creationId="{F6ACDDD8-2F15-464E-0472-78D5988DCD41}"/>
          </ac:spMkLst>
        </pc:spChg>
        <pc:spChg chg="add del">
          <ac:chgData name="Isis" userId="4e809d75475f9d5a" providerId="LiveId" clId="{278BFCF4-4F9F-4A08-A0E0-2E2E26B02DEE}" dt="2022-09-02T07:46:51.250" v="2225" actId="26606"/>
          <ac:spMkLst>
            <pc:docMk/>
            <pc:sldMk cId="3080652170" sldId="268"/>
            <ac:spMk id="16" creationId="{744CAA32-F237-419C-A2DD-43C28D920D3C}"/>
          </ac:spMkLst>
        </pc:spChg>
        <pc:picChg chg="add del mod">
          <ac:chgData name="Isis" userId="4e809d75475f9d5a" providerId="LiveId" clId="{278BFCF4-4F9F-4A08-A0E0-2E2E26B02DEE}" dt="2022-08-31T14:12:00.160" v="20"/>
          <ac:picMkLst>
            <pc:docMk/>
            <pc:sldMk cId="3080652170" sldId="268"/>
            <ac:picMk id="5" creationId="{906F14AF-37BC-7F2B-BCED-33BBEDC380A9}"/>
          </ac:picMkLst>
        </pc:picChg>
        <pc:picChg chg="add mod">
          <ac:chgData name="Isis" userId="4e809d75475f9d5a" providerId="LiveId" clId="{278BFCF4-4F9F-4A08-A0E0-2E2E26B02DEE}" dt="2022-09-02T07:49:55.969" v="2277" actId="1076"/>
          <ac:picMkLst>
            <pc:docMk/>
            <pc:sldMk cId="3080652170" sldId="268"/>
            <ac:picMk id="6" creationId="{2A0E85B7-00FE-EC49-E0FF-130DD5D14585}"/>
          </ac:picMkLst>
        </pc:picChg>
        <pc:picChg chg="add del mod">
          <ac:chgData name="Isis" userId="4e809d75475f9d5a" providerId="LiveId" clId="{278BFCF4-4F9F-4A08-A0E0-2E2E26B02DEE}" dt="2022-08-31T14:12:11.625" v="23"/>
          <ac:picMkLst>
            <pc:docMk/>
            <pc:sldMk cId="3080652170" sldId="268"/>
            <ac:picMk id="7" creationId="{6D58F17D-2975-D9D7-0F09-AD237F79AB69}"/>
          </ac:picMkLst>
        </pc:picChg>
        <pc:picChg chg="add mod">
          <ac:chgData name="Isis" userId="4e809d75475f9d5a" providerId="LiveId" clId="{278BFCF4-4F9F-4A08-A0E0-2E2E26B02DEE}" dt="2022-09-02T07:49:59.839" v="2278" actId="1076"/>
          <ac:picMkLst>
            <pc:docMk/>
            <pc:sldMk cId="3080652170" sldId="268"/>
            <ac:picMk id="9" creationId="{A2A89ADD-0B37-231C-4C29-B98B1BBB2816}"/>
          </ac:picMkLst>
        </pc:picChg>
        <pc:picChg chg="add del mod modCrop">
          <ac:chgData name="Isis" userId="4e809d75475f9d5a" providerId="LiveId" clId="{278BFCF4-4F9F-4A08-A0E0-2E2E26B02DEE}" dt="2022-09-02T07:50:33.844" v="2284" actId="1076"/>
          <ac:picMkLst>
            <pc:docMk/>
            <pc:sldMk cId="3080652170" sldId="268"/>
            <ac:picMk id="11" creationId="{79701376-ED15-1995-7CFF-C0B34804B598}"/>
          </ac:picMkLst>
        </pc:picChg>
        <pc:cxnChg chg="add del">
          <ac:chgData name="Isis" userId="4e809d75475f9d5a" providerId="LiveId" clId="{278BFCF4-4F9F-4A08-A0E0-2E2E26B02DEE}" dt="2022-09-02T07:46:51.250" v="2225" actId="26606"/>
          <ac:cxnSpMkLst>
            <pc:docMk/>
            <pc:sldMk cId="3080652170" sldId="268"/>
            <ac:cxnSpMk id="18" creationId="{753FE100-D0AB-4AE2-824B-60CFA31EC6A2}"/>
          </ac:cxnSpMkLst>
        </pc:cxnChg>
      </pc:sldChg>
      <pc:sldChg chg="addSp delSp modSp add mod ord">
        <pc:chgData name="Isis" userId="4e809d75475f9d5a" providerId="LiveId" clId="{278BFCF4-4F9F-4A08-A0E0-2E2E26B02DEE}" dt="2022-09-02T08:41:46.449" v="3312" actId="1076"/>
        <pc:sldMkLst>
          <pc:docMk/>
          <pc:sldMk cId="3094273096" sldId="269"/>
        </pc:sldMkLst>
        <pc:spChg chg="mod">
          <ac:chgData name="Isis" userId="4e809d75475f9d5a" providerId="LiveId" clId="{278BFCF4-4F9F-4A08-A0E0-2E2E26B02DEE}" dt="2022-09-01T09:05:02.108" v="1553" actId="20577"/>
          <ac:spMkLst>
            <pc:docMk/>
            <pc:sldMk cId="3094273096" sldId="269"/>
            <ac:spMk id="2" creationId="{D2FD7AB6-BA5A-0BCA-5FF3-1C6057770847}"/>
          </ac:spMkLst>
        </pc:spChg>
        <pc:spChg chg="mod">
          <ac:chgData name="Isis" userId="4e809d75475f9d5a" providerId="LiveId" clId="{278BFCF4-4F9F-4A08-A0E0-2E2E26B02DEE}" dt="2022-09-02T08:39:06.480" v="3252" actId="20577"/>
          <ac:spMkLst>
            <pc:docMk/>
            <pc:sldMk cId="3094273096" sldId="269"/>
            <ac:spMk id="3" creationId="{2C5544B8-75BA-1EEF-4392-35A34E926F8C}"/>
          </ac:spMkLst>
        </pc:spChg>
        <pc:spChg chg="add del mod">
          <ac:chgData name="Isis" userId="4e809d75475f9d5a" providerId="LiveId" clId="{278BFCF4-4F9F-4A08-A0E0-2E2E26B02DEE}" dt="2022-09-01T09:19:15.088" v="1815" actId="478"/>
          <ac:spMkLst>
            <pc:docMk/>
            <pc:sldMk cId="3094273096" sldId="269"/>
            <ac:spMk id="6" creationId="{01AA4F4B-7099-BA14-7C1C-48263F66DEE7}"/>
          </ac:spMkLst>
        </pc:spChg>
        <pc:spChg chg="mod">
          <ac:chgData name="Isis" userId="4e809d75475f9d5a" providerId="LiveId" clId="{278BFCF4-4F9F-4A08-A0E0-2E2E26B02DEE}" dt="2022-09-02T08:39:42.724" v="3256"/>
          <ac:spMkLst>
            <pc:docMk/>
            <pc:sldMk cId="3094273096" sldId="269"/>
            <ac:spMk id="11" creationId="{D2BD4CF1-7657-833A-8BD4-6674DBCFFDEE}"/>
          </ac:spMkLst>
        </pc:spChg>
        <pc:grpChg chg="add del mod">
          <ac:chgData name="Isis" userId="4e809d75475f9d5a" providerId="LiveId" clId="{278BFCF4-4F9F-4A08-A0E0-2E2E26B02DEE}" dt="2022-09-02T08:40:27.220" v="3275" actId="478"/>
          <ac:grpSpMkLst>
            <pc:docMk/>
            <pc:sldMk cId="3094273096" sldId="269"/>
            <ac:grpSpMk id="7" creationId="{F0F0B69C-2937-754D-601B-A3ACB2A9CE75}"/>
          </ac:grpSpMkLst>
        </pc:grpChg>
        <pc:picChg chg="add del mod">
          <ac:chgData name="Isis" userId="4e809d75475f9d5a" providerId="LiveId" clId="{278BFCF4-4F9F-4A08-A0E0-2E2E26B02DEE}" dt="2022-09-02T08:34:35.825" v="3080" actId="478"/>
          <ac:picMkLst>
            <pc:docMk/>
            <pc:sldMk cId="3094273096" sldId="269"/>
            <ac:picMk id="4" creationId="{225615E0-5E53-34C8-C867-37A87BB3D3F6}"/>
          </ac:picMkLst>
        </pc:picChg>
        <pc:picChg chg="add mod">
          <ac:chgData name="Isis" userId="4e809d75475f9d5a" providerId="LiveId" clId="{278BFCF4-4F9F-4A08-A0E0-2E2E26B02DEE}" dt="2022-09-02T08:37:21.326" v="3172" actId="1076"/>
          <ac:picMkLst>
            <pc:docMk/>
            <pc:sldMk cId="3094273096" sldId="269"/>
            <ac:picMk id="6" creationId="{01921119-A89C-F67A-38C1-0DB29BA85F25}"/>
          </ac:picMkLst>
        </pc:picChg>
        <pc:picChg chg="add mod">
          <ac:chgData name="Isis" userId="4e809d75475f9d5a" providerId="LiveId" clId="{278BFCF4-4F9F-4A08-A0E0-2E2E26B02DEE}" dt="2022-09-02T08:41:41.148" v="3311" actId="1076"/>
          <ac:picMkLst>
            <pc:docMk/>
            <pc:sldMk cId="3094273096" sldId="269"/>
            <ac:picMk id="8" creationId="{FA6C7BF7-5828-9C7B-7A83-B4EA7508FE66}"/>
          </ac:picMkLst>
        </pc:picChg>
        <pc:picChg chg="mod">
          <ac:chgData name="Isis" userId="4e809d75475f9d5a" providerId="LiveId" clId="{278BFCF4-4F9F-4A08-A0E0-2E2E26B02DEE}" dt="2022-09-02T08:39:42.724" v="3256"/>
          <ac:picMkLst>
            <pc:docMk/>
            <pc:sldMk cId="3094273096" sldId="269"/>
            <ac:picMk id="10" creationId="{2073F0E4-7B08-F991-D7D7-EA1A3EB85287}"/>
          </ac:picMkLst>
        </pc:picChg>
        <pc:picChg chg="add mod">
          <ac:chgData name="Isis" userId="4e809d75475f9d5a" providerId="LiveId" clId="{278BFCF4-4F9F-4A08-A0E0-2E2E26B02DEE}" dt="2022-09-02T08:41:46.449" v="3312" actId="1076"/>
          <ac:picMkLst>
            <pc:docMk/>
            <pc:sldMk cId="3094273096" sldId="269"/>
            <ac:picMk id="12" creationId="{366CBCA2-369F-04AC-BCEB-F67805B44B4A}"/>
          </ac:picMkLst>
        </pc:picChg>
      </pc:sldChg>
      <pc:sldChg chg="add del">
        <pc:chgData name="Isis" userId="4e809d75475f9d5a" providerId="LiveId" clId="{278BFCF4-4F9F-4A08-A0E0-2E2E26B02DEE}" dt="2022-09-01T07:40:58.829" v="615" actId="47"/>
        <pc:sldMkLst>
          <pc:docMk/>
          <pc:sldMk cId="1340056614" sldId="270"/>
        </pc:sldMkLst>
      </pc:sldChg>
      <pc:sldChg chg="addSp delSp modSp add mod ord">
        <pc:chgData name="Isis" userId="4e809d75475f9d5a" providerId="LiveId" clId="{278BFCF4-4F9F-4A08-A0E0-2E2E26B02DEE}" dt="2022-09-02T08:42:01.905" v="3315" actId="1038"/>
        <pc:sldMkLst>
          <pc:docMk/>
          <pc:sldMk cId="1830105230" sldId="270"/>
        </pc:sldMkLst>
        <pc:spChg chg="mod">
          <ac:chgData name="Isis" userId="4e809d75475f9d5a" providerId="LiveId" clId="{278BFCF4-4F9F-4A08-A0E0-2E2E26B02DEE}" dt="2022-09-01T08:34:22.524" v="1368" actId="1036"/>
          <ac:spMkLst>
            <pc:docMk/>
            <pc:sldMk cId="1830105230" sldId="270"/>
            <ac:spMk id="2" creationId="{D2FD7AB6-BA5A-0BCA-5FF3-1C6057770847}"/>
          </ac:spMkLst>
        </pc:spChg>
        <pc:spChg chg="mod">
          <ac:chgData name="Isis" userId="4e809d75475f9d5a" providerId="LiveId" clId="{278BFCF4-4F9F-4A08-A0E0-2E2E26B02DEE}" dt="2022-09-01T08:38:03.635" v="1513" actId="20577"/>
          <ac:spMkLst>
            <pc:docMk/>
            <pc:sldMk cId="1830105230" sldId="270"/>
            <ac:spMk id="3" creationId="{2C5544B8-75BA-1EEF-4392-35A34E926F8C}"/>
          </ac:spMkLst>
        </pc:spChg>
        <pc:spChg chg="add mod">
          <ac:chgData name="Isis" userId="4e809d75475f9d5a" providerId="LiveId" clId="{278BFCF4-4F9F-4A08-A0E0-2E2E26B02DEE}" dt="2022-09-01T08:35:32.416" v="1428" actId="404"/>
          <ac:spMkLst>
            <pc:docMk/>
            <pc:sldMk cId="1830105230" sldId="270"/>
            <ac:spMk id="10" creationId="{8E14B2AF-C25C-7E77-46E1-9B40F095B49E}"/>
          </ac:spMkLst>
        </pc:spChg>
        <pc:picChg chg="add mod">
          <ac:chgData name="Isis" userId="4e809d75475f9d5a" providerId="LiveId" clId="{278BFCF4-4F9F-4A08-A0E0-2E2E26B02DEE}" dt="2022-09-01T08:37:09.770" v="1459" actId="14100"/>
          <ac:picMkLst>
            <pc:docMk/>
            <pc:sldMk cId="1830105230" sldId="270"/>
            <ac:picMk id="5" creationId="{BC16FE3E-1DA2-8B8C-5B5E-0E307F39C5D9}"/>
          </ac:picMkLst>
        </pc:picChg>
        <pc:picChg chg="add del mod">
          <ac:chgData name="Isis" userId="4e809d75475f9d5a" providerId="LiveId" clId="{278BFCF4-4F9F-4A08-A0E0-2E2E26B02DEE}" dt="2022-09-01T08:36:07.884" v="1436" actId="478"/>
          <ac:picMkLst>
            <pc:docMk/>
            <pc:sldMk cId="1830105230" sldId="270"/>
            <ac:picMk id="7" creationId="{A822BF40-C6F6-F8B8-6EF1-662419CDAAA6}"/>
          </ac:picMkLst>
        </pc:picChg>
        <pc:picChg chg="add mod modCrop">
          <ac:chgData name="Isis" userId="4e809d75475f9d5a" providerId="LiveId" clId="{278BFCF4-4F9F-4A08-A0E0-2E2E26B02DEE}" dt="2022-09-02T08:42:01.905" v="3315" actId="1038"/>
          <ac:picMkLst>
            <pc:docMk/>
            <pc:sldMk cId="1830105230" sldId="270"/>
            <ac:picMk id="9" creationId="{A1D94FBC-CE25-E6DA-A11E-A3E3084E5D7E}"/>
          </ac:picMkLst>
        </pc:picChg>
      </pc:sldChg>
      <pc:sldChg chg="modSp new del mod ord">
        <pc:chgData name="Isis" userId="4e809d75475f9d5a" providerId="LiveId" clId="{278BFCF4-4F9F-4A08-A0E0-2E2E26B02DEE}" dt="2022-09-06T08:06:14.737" v="5345" actId="47"/>
        <pc:sldMkLst>
          <pc:docMk/>
          <pc:sldMk cId="2440668905" sldId="271"/>
        </pc:sldMkLst>
        <pc:spChg chg="mod">
          <ac:chgData name="Isis" userId="4e809d75475f9d5a" providerId="LiveId" clId="{278BFCF4-4F9F-4A08-A0E0-2E2E26B02DEE}" dt="2022-09-01T08:11:16.930" v="670" actId="20577"/>
          <ac:spMkLst>
            <pc:docMk/>
            <pc:sldMk cId="2440668905" sldId="271"/>
            <ac:spMk id="2" creationId="{3F85775D-CACE-5CAE-4FFD-85CA237E36EC}"/>
          </ac:spMkLst>
        </pc:spChg>
        <pc:spChg chg="mod">
          <ac:chgData name="Isis" userId="4e809d75475f9d5a" providerId="LiveId" clId="{278BFCF4-4F9F-4A08-A0E0-2E2E26B02DEE}" dt="2022-09-05T08:30:06.446" v="4092" actId="20577"/>
          <ac:spMkLst>
            <pc:docMk/>
            <pc:sldMk cId="2440668905" sldId="271"/>
            <ac:spMk id="3" creationId="{E02E8A83-C865-5AAA-3DDB-290F3F027C15}"/>
          </ac:spMkLst>
        </pc:spChg>
      </pc:sldChg>
      <pc:sldChg chg="addSp delSp modSp add mod">
        <pc:chgData name="Isis" userId="4e809d75475f9d5a" providerId="LiveId" clId="{278BFCF4-4F9F-4A08-A0E0-2E2E26B02DEE}" dt="2022-09-09T16:21:14.908" v="6221" actId="403"/>
        <pc:sldMkLst>
          <pc:docMk/>
          <pc:sldMk cId="1276856611" sldId="272"/>
        </pc:sldMkLst>
        <pc:spChg chg="mod">
          <ac:chgData name="Isis" userId="4e809d75475f9d5a" providerId="LiveId" clId="{278BFCF4-4F9F-4A08-A0E0-2E2E26B02DEE}" dt="2022-09-09T16:21:14.908" v="6221" actId="403"/>
          <ac:spMkLst>
            <pc:docMk/>
            <pc:sldMk cId="1276856611" sldId="272"/>
            <ac:spMk id="3" creationId="{A8D88439-61A1-AAA8-A39B-D20D1E0EEEEB}"/>
          </ac:spMkLst>
        </pc:spChg>
        <pc:spChg chg="mod">
          <ac:chgData name="Isis" userId="4e809d75475f9d5a" providerId="LiveId" clId="{278BFCF4-4F9F-4A08-A0E0-2E2E26B02DEE}" dt="2022-09-01T09:11:05.213" v="1705" actId="164"/>
          <ac:spMkLst>
            <pc:docMk/>
            <pc:sldMk cId="1276856611" sldId="272"/>
            <ac:spMk id="6" creationId="{FBC1D1AA-CE08-F6F2-5AB4-48932A3A5CE4}"/>
          </ac:spMkLst>
        </pc:spChg>
        <pc:grpChg chg="add del mod">
          <ac:chgData name="Isis" userId="4e809d75475f9d5a" providerId="LiveId" clId="{278BFCF4-4F9F-4A08-A0E0-2E2E26B02DEE}" dt="2022-09-06T08:06:57.602" v="5348" actId="1076"/>
          <ac:grpSpMkLst>
            <pc:docMk/>
            <pc:sldMk cId="1276856611" sldId="272"/>
            <ac:grpSpMk id="4" creationId="{5F5205A3-AB95-A855-D5FB-E940567DF175}"/>
          </ac:grpSpMkLst>
        </pc:grpChg>
        <pc:picChg chg="mod">
          <ac:chgData name="Isis" userId="4e809d75475f9d5a" providerId="LiveId" clId="{278BFCF4-4F9F-4A08-A0E0-2E2E26B02DEE}" dt="2022-09-01T09:11:05.213" v="1705" actId="164"/>
          <ac:picMkLst>
            <pc:docMk/>
            <pc:sldMk cId="1276856611" sldId="272"/>
            <ac:picMk id="5" creationId="{0A172107-6DFD-0E62-A5C7-45680D2CFADC}"/>
          </ac:picMkLst>
        </pc:picChg>
      </pc:sldChg>
      <pc:sldChg chg="addSp delSp modSp add mod">
        <pc:chgData name="Isis" userId="4e809d75475f9d5a" providerId="LiveId" clId="{278BFCF4-4F9F-4A08-A0E0-2E2E26B02DEE}" dt="2022-09-02T08:23:11.804" v="2477"/>
        <pc:sldMkLst>
          <pc:docMk/>
          <pc:sldMk cId="1106246596" sldId="273"/>
        </pc:sldMkLst>
        <pc:spChg chg="del mod">
          <ac:chgData name="Isis" userId="4e809d75475f9d5a" providerId="LiveId" clId="{278BFCF4-4F9F-4A08-A0E0-2E2E26B02DEE}" dt="2022-09-02T08:16:36.109" v="2361" actId="478"/>
          <ac:spMkLst>
            <pc:docMk/>
            <pc:sldMk cId="1106246596" sldId="273"/>
            <ac:spMk id="3" creationId="{A8D88439-61A1-AAA8-A39B-D20D1E0EEEEB}"/>
          </ac:spMkLst>
        </pc:spChg>
        <pc:spChg chg="add mod">
          <ac:chgData name="Isis" userId="4e809d75475f9d5a" providerId="LiveId" clId="{278BFCF4-4F9F-4A08-A0E0-2E2E26B02DEE}" dt="2022-09-02T08:16:41.772" v="2364" actId="20577"/>
          <ac:spMkLst>
            <pc:docMk/>
            <pc:sldMk cId="1106246596" sldId="273"/>
            <ac:spMk id="4" creationId="{8CE32868-6B32-E032-7564-B3CCD6C56B35}"/>
          </ac:spMkLst>
        </pc:spChg>
        <pc:spChg chg="add del mod">
          <ac:chgData name="Isis" userId="4e809d75475f9d5a" providerId="LiveId" clId="{278BFCF4-4F9F-4A08-A0E0-2E2E26B02DEE}" dt="2022-09-02T08:16:38.638" v="2362" actId="478"/>
          <ac:spMkLst>
            <pc:docMk/>
            <pc:sldMk cId="1106246596" sldId="273"/>
            <ac:spMk id="8" creationId="{0F821AAD-05F9-98FF-FD7E-A86364155722}"/>
          </ac:spMkLst>
        </pc:spChg>
        <pc:spChg chg="add del mod">
          <ac:chgData name="Isis" userId="4e809d75475f9d5a" providerId="LiveId" clId="{278BFCF4-4F9F-4A08-A0E0-2E2E26B02DEE}" dt="2022-09-02T08:23:11.804" v="2477"/>
          <ac:spMkLst>
            <pc:docMk/>
            <pc:sldMk cId="1106246596" sldId="273"/>
            <ac:spMk id="9" creationId="{4A6C8CF9-916E-F758-E4F7-A0BBD35D037F}"/>
          </ac:spMkLst>
        </pc:spChg>
        <pc:graphicFrameChg chg="add del">
          <ac:chgData name="Isis" userId="4e809d75475f9d5a" providerId="LiveId" clId="{278BFCF4-4F9F-4A08-A0E0-2E2E26B02DEE}" dt="2022-09-01T09:33:00.105" v="1979"/>
          <ac:graphicFrameMkLst>
            <pc:docMk/>
            <pc:sldMk cId="1106246596" sldId="273"/>
            <ac:graphicFrameMk id="7" creationId="{C0248333-F654-4738-B738-61088264DC04}"/>
          </ac:graphicFrameMkLst>
        </pc:graphicFrameChg>
        <pc:graphicFrameChg chg="add del">
          <ac:chgData name="Isis" userId="4e809d75475f9d5a" providerId="LiveId" clId="{278BFCF4-4F9F-4A08-A0E0-2E2E26B02DEE}" dt="2022-09-01T09:33:11.935" v="1981"/>
          <ac:graphicFrameMkLst>
            <pc:docMk/>
            <pc:sldMk cId="1106246596" sldId="273"/>
            <ac:graphicFrameMk id="9" creationId="{1EEACCA5-3F35-FC18-3511-3A41F60E7A1C}"/>
          </ac:graphicFrameMkLst>
        </pc:graphicFrameChg>
        <pc:graphicFrameChg chg="add mod modGraphic">
          <ac:chgData name="Isis" userId="4e809d75475f9d5a" providerId="LiveId" clId="{278BFCF4-4F9F-4A08-A0E0-2E2E26B02DEE}" dt="2022-09-02T08:22:13.134" v="2468" actId="1076"/>
          <ac:graphicFrameMkLst>
            <pc:docMk/>
            <pc:sldMk cId="1106246596" sldId="273"/>
            <ac:graphicFrameMk id="11" creationId="{971D70BA-9F0B-54CC-6C9D-1E5FDD1C29BE}"/>
          </ac:graphicFrameMkLst>
        </pc:graphicFrameChg>
        <pc:picChg chg="add mod modCrop">
          <ac:chgData name="Isis" userId="4e809d75475f9d5a" providerId="LiveId" clId="{278BFCF4-4F9F-4A08-A0E0-2E2E26B02DEE}" dt="2022-09-02T08:20:00.340" v="2440" actId="1076"/>
          <ac:picMkLst>
            <pc:docMk/>
            <pc:sldMk cId="1106246596" sldId="273"/>
            <ac:picMk id="5" creationId="{49F9A688-890E-2CA6-F429-16D1A8A33690}"/>
          </ac:picMkLst>
        </pc:picChg>
        <pc:picChg chg="del">
          <ac:chgData name="Isis" userId="4e809d75475f9d5a" providerId="LiveId" clId="{278BFCF4-4F9F-4A08-A0E0-2E2E26B02DEE}" dt="2022-09-01T09:15:23.985" v="1752" actId="478"/>
          <ac:picMkLst>
            <pc:docMk/>
            <pc:sldMk cId="1106246596" sldId="273"/>
            <ac:picMk id="8" creationId="{0C2F8D07-A2EE-4166-89FD-751347E495F5}"/>
          </ac:picMkLst>
        </pc:picChg>
        <pc:picChg chg="mod">
          <ac:chgData name="Isis" userId="4e809d75475f9d5a" providerId="LiveId" clId="{278BFCF4-4F9F-4A08-A0E0-2E2E26B02DEE}" dt="2022-09-02T08:23:08.127" v="2476" actId="1076"/>
          <ac:picMkLst>
            <pc:docMk/>
            <pc:sldMk cId="1106246596" sldId="273"/>
            <ac:picMk id="10" creationId="{7B63B191-4D53-0440-A7DB-A121F0466ECB}"/>
          </ac:picMkLst>
        </pc:picChg>
        <pc:picChg chg="del">
          <ac:chgData name="Isis" userId="4e809d75475f9d5a" providerId="LiveId" clId="{278BFCF4-4F9F-4A08-A0E0-2E2E26B02DEE}" dt="2022-09-01T09:15:18.204" v="1750" actId="478"/>
          <ac:picMkLst>
            <pc:docMk/>
            <pc:sldMk cId="1106246596" sldId="273"/>
            <ac:picMk id="12" creationId="{B90B45E6-E31B-F177-DE81-27FE2ACD9B83}"/>
          </ac:picMkLst>
        </pc:picChg>
      </pc:sldChg>
      <pc:sldChg chg="addSp delSp modSp add mod ord">
        <pc:chgData name="Isis" userId="4e809d75475f9d5a" providerId="LiveId" clId="{278BFCF4-4F9F-4A08-A0E0-2E2E26B02DEE}" dt="2022-09-02T08:34:07.414" v="3078" actId="14100"/>
        <pc:sldMkLst>
          <pc:docMk/>
          <pc:sldMk cId="930114366" sldId="274"/>
        </pc:sldMkLst>
        <pc:spChg chg="mod">
          <ac:chgData name="Isis" userId="4e809d75475f9d5a" providerId="LiveId" clId="{278BFCF4-4F9F-4A08-A0E0-2E2E26B02DEE}" dt="2022-09-02T08:16:16.656" v="2359" actId="1076"/>
          <ac:spMkLst>
            <pc:docMk/>
            <pc:sldMk cId="930114366" sldId="274"/>
            <ac:spMk id="3" creationId="{A8D88439-61A1-AAA8-A39B-D20D1E0EEEEB}"/>
          </ac:spMkLst>
        </pc:spChg>
        <pc:graphicFrameChg chg="add mod modGraphic">
          <ac:chgData name="Isis" userId="4e809d75475f9d5a" providerId="LiveId" clId="{278BFCF4-4F9F-4A08-A0E0-2E2E26B02DEE}" dt="2022-09-02T08:34:07.414" v="3078" actId="14100"/>
          <ac:graphicFrameMkLst>
            <pc:docMk/>
            <pc:sldMk cId="930114366" sldId="274"/>
            <ac:graphicFrameMk id="11" creationId="{BFB502FD-39BD-E7AD-325E-2CF5056DF9DE}"/>
          </ac:graphicFrameMkLst>
        </pc:graphicFrameChg>
        <pc:picChg chg="add mod modCrop">
          <ac:chgData name="Isis" userId="4e809d75475f9d5a" providerId="LiveId" clId="{278BFCF4-4F9F-4A08-A0E0-2E2E26B02DEE}" dt="2022-09-02T08:13:56.261" v="2352" actId="1076"/>
          <ac:picMkLst>
            <pc:docMk/>
            <pc:sldMk cId="930114366" sldId="274"/>
            <ac:picMk id="5" creationId="{B918DB56-E7B7-ECAD-20B7-EFB8D8E799F9}"/>
          </ac:picMkLst>
        </pc:picChg>
        <pc:picChg chg="del">
          <ac:chgData name="Isis" userId="4e809d75475f9d5a" providerId="LiveId" clId="{278BFCF4-4F9F-4A08-A0E0-2E2E26B02DEE}" dt="2022-09-01T09:15:10.555" v="1747" actId="478"/>
          <ac:picMkLst>
            <pc:docMk/>
            <pc:sldMk cId="930114366" sldId="274"/>
            <ac:picMk id="8" creationId="{0C2F8D07-A2EE-4166-89FD-751347E495F5}"/>
          </ac:picMkLst>
        </pc:picChg>
        <pc:picChg chg="add del mod">
          <ac:chgData name="Isis" userId="4e809d75475f9d5a" providerId="LiveId" clId="{278BFCF4-4F9F-4A08-A0E0-2E2E26B02DEE}" dt="2022-09-01T09:28:16.365" v="1934" actId="478"/>
          <ac:picMkLst>
            <pc:docMk/>
            <pc:sldMk cId="930114366" sldId="274"/>
            <ac:picMk id="9" creationId="{AE725BA2-100C-997E-E94C-73D383843E09}"/>
          </ac:picMkLst>
        </pc:picChg>
        <pc:picChg chg="del">
          <ac:chgData name="Isis" userId="4e809d75475f9d5a" providerId="LiveId" clId="{278BFCF4-4F9F-4A08-A0E0-2E2E26B02DEE}" dt="2022-09-01T09:15:08.951" v="1746" actId="478"/>
          <ac:picMkLst>
            <pc:docMk/>
            <pc:sldMk cId="930114366" sldId="274"/>
            <ac:picMk id="10" creationId="{7B63B191-4D53-0440-A7DB-A121F0466ECB}"/>
          </ac:picMkLst>
        </pc:picChg>
        <pc:picChg chg="mod">
          <ac:chgData name="Isis" userId="4e809d75475f9d5a" providerId="LiveId" clId="{278BFCF4-4F9F-4A08-A0E0-2E2E26B02DEE}" dt="2022-09-02T08:15:42.248" v="2355" actId="1076"/>
          <ac:picMkLst>
            <pc:docMk/>
            <pc:sldMk cId="930114366" sldId="274"/>
            <ac:picMk id="12" creationId="{B90B45E6-E31B-F177-DE81-27FE2ACD9B83}"/>
          </ac:picMkLst>
        </pc:picChg>
      </pc:sldChg>
      <pc:sldChg chg="addSp delSp modSp add del mod ord">
        <pc:chgData name="Isis" userId="4e809d75475f9d5a" providerId="LiveId" clId="{278BFCF4-4F9F-4A08-A0E0-2E2E26B02DEE}" dt="2022-09-02T08:34:29.248" v="3079" actId="47"/>
        <pc:sldMkLst>
          <pc:docMk/>
          <pc:sldMk cId="2858493622" sldId="275"/>
        </pc:sldMkLst>
        <pc:spChg chg="del mod">
          <ac:chgData name="Isis" userId="4e809d75475f9d5a" providerId="LiveId" clId="{278BFCF4-4F9F-4A08-A0E0-2E2E26B02DEE}" dt="2022-09-01T09:18:52.815" v="1810" actId="478"/>
          <ac:spMkLst>
            <pc:docMk/>
            <pc:sldMk cId="2858493622" sldId="275"/>
            <ac:spMk id="3" creationId="{2C5544B8-75BA-1EEF-4392-35A34E926F8C}"/>
          </ac:spMkLst>
        </pc:spChg>
        <pc:spChg chg="mod">
          <ac:chgData name="Isis" userId="4e809d75475f9d5a" providerId="LiveId" clId="{278BFCF4-4F9F-4A08-A0E0-2E2E26B02DEE}" dt="2022-09-02T08:22:42.522" v="2473" actId="20577"/>
          <ac:spMkLst>
            <pc:docMk/>
            <pc:sldMk cId="2858493622" sldId="275"/>
            <ac:spMk id="6" creationId="{01AA4F4B-7099-BA14-7C1C-48263F66DEE7}"/>
          </ac:spMkLst>
        </pc:spChg>
        <pc:spChg chg="add mod">
          <ac:chgData name="Isis" userId="4e809d75475f9d5a" providerId="LiveId" clId="{278BFCF4-4F9F-4A08-A0E0-2E2E26B02DEE}" dt="2022-09-01T09:19:04.551" v="1813" actId="1076"/>
          <ac:spMkLst>
            <pc:docMk/>
            <pc:sldMk cId="2858493622" sldId="275"/>
            <ac:spMk id="7" creationId="{15C9F93C-6965-B654-AD91-A36EACC2733F}"/>
          </ac:spMkLst>
        </pc:spChg>
        <pc:picChg chg="mod">
          <ac:chgData name="Isis" userId="4e809d75475f9d5a" providerId="LiveId" clId="{278BFCF4-4F9F-4A08-A0E0-2E2E26B02DEE}" dt="2022-09-01T09:34:13.369" v="1994" actId="1076"/>
          <ac:picMkLst>
            <pc:docMk/>
            <pc:sldMk cId="2858493622" sldId="275"/>
            <ac:picMk id="4" creationId="{225615E0-5E53-34C8-C867-37A87BB3D3F6}"/>
          </ac:picMkLst>
        </pc:picChg>
        <pc:picChg chg="add mod">
          <ac:chgData name="Isis" userId="4e809d75475f9d5a" providerId="LiveId" clId="{278BFCF4-4F9F-4A08-A0E0-2E2E26B02DEE}" dt="2022-09-01T09:33:54.215" v="1989" actId="14100"/>
          <ac:picMkLst>
            <pc:docMk/>
            <pc:sldMk cId="2858493622" sldId="275"/>
            <ac:picMk id="9" creationId="{5FF18689-2C16-44B8-DEAA-7C1D46538137}"/>
          </ac:picMkLst>
        </pc:picChg>
      </pc:sldChg>
      <pc:sldChg chg="addSp delSp modSp add del mod">
        <pc:chgData name="Isis" userId="4e809d75475f9d5a" providerId="LiveId" clId="{278BFCF4-4F9F-4A08-A0E0-2E2E26B02DEE}" dt="2022-09-02T08:41:26.638" v="3307" actId="47"/>
        <pc:sldMkLst>
          <pc:docMk/>
          <pc:sldMk cId="3636800461" sldId="276"/>
        </pc:sldMkLst>
        <pc:spChg chg="mod">
          <ac:chgData name="Isis" userId="4e809d75475f9d5a" providerId="LiveId" clId="{278BFCF4-4F9F-4A08-A0E0-2E2E26B02DEE}" dt="2022-09-02T08:30:35.837" v="3007" actId="20577"/>
          <ac:spMkLst>
            <pc:docMk/>
            <pc:sldMk cId="3636800461" sldId="276"/>
            <ac:spMk id="2" creationId="{F3C6955D-FBB7-2B44-3D27-CB86D0F7F3B2}"/>
          </ac:spMkLst>
        </pc:spChg>
        <pc:spChg chg="add mod">
          <ac:chgData name="Isis" userId="4e809d75475f9d5a" providerId="LiveId" clId="{278BFCF4-4F9F-4A08-A0E0-2E2E26B02DEE}" dt="2022-09-02T08:30:47.196" v="3008" actId="164"/>
          <ac:spMkLst>
            <pc:docMk/>
            <pc:sldMk cId="3636800461" sldId="276"/>
            <ac:spMk id="3" creationId="{2D287520-3581-B62A-BDF3-CE10E67070C7}"/>
          </ac:spMkLst>
        </pc:spChg>
        <pc:spChg chg="del">
          <ac:chgData name="Isis" userId="4e809d75475f9d5a" providerId="LiveId" clId="{278BFCF4-4F9F-4A08-A0E0-2E2E26B02DEE}" dt="2022-09-02T08:39:32.574" v="3255" actId="478"/>
          <ac:spMkLst>
            <pc:docMk/>
            <pc:sldMk cId="3636800461" sldId="276"/>
            <ac:spMk id="4" creationId="{8CE32868-6B32-E032-7564-B3CCD6C56B35}"/>
          </ac:spMkLst>
        </pc:spChg>
        <pc:grpChg chg="add mod">
          <ac:chgData name="Isis" userId="4e809d75475f9d5a" providerId="LiveId" clId="{278BFCF4-4F9F-4A08-A0E0-2E2E26B02DEE}" dt="2022-09-02T08:31:12.880" v="3056" actId="1036"/>
          <ac:grpSpMkLst>
            <pc:docMk/>
            <pc:sldMk cId="3636800461" sldId="276"/>
            <ac:grpSpMk id="7" creationId="{5DC9711A-3337-049A-AFCB-6C50F1E3C2BE}"/>
          </ac:grpSpMkLst>
        </pc:grpChg>
        <pc:graphicFrameChg chg="del mod">
          <ac:chgData name="Isis" userId="4e809d75475f9d5a" providerId="LiveId" clId="{278BFCF4-4F9F-4A08-A0E0-2E2E26B02DEE}" dt="2022-09-02T08:30:07.979" v="3005" actId="478"/>
          <ac:graphicFrameMkLst>
            <pc:docMk/>
            <pc:sldMk cId="3636800461" sldId="276"/>
            <ac:graphicFrameMk id="11" creationId="{971D70BA-9F0B-54CC-6C9D-1E5FDD1C29BE}"/>
          </ac:graphicFrameMkLst>
        </pc:graphicFrameChg>
        <pc:picChg chg="mod">
          <ac:chgData name="Isis" userId="4e809d75475f9d5a" providerId="LiveId" clId="{278BFCF4-4F9F-4A08-A0E0-2E2E26B02DEE}" dt="2022-09-02T08:30:47.196" v="3008" actId="164"/>
          <ac:picMkLst>
            <pc:docMk/>
            <pc:sldMk cId="3636800461" sldId="276"/>
            <ac:picMk id="5" creationId="{49F9A688-890E-2CA6-F429-16D1A8A33690}"/>
          </ac:picMkLst>
        </pc:picChg>
        <pc:picChg chg="add mod">
          <ac:chgData name="Isis" userId="4e809d75475f9d5a" providerId="LiveId" clId="{278BFCF4-4F9F-4A08-A0E0-2E2E26B02DEE}" dt="2022-09-02T08:41:07.372" v="3285" actId="1076"/>
          <ac:picMkLst>
            <pc:docMk/>
            <pc:sldMk cId="3636800461" sldId="276"/>
            <ac:picMk id="8" creationId="{4A65B574-BC6D-23E9-4AA9-8A3B64DD5EDA}"/>
          </ac:picMkLst>
        </pc:picChg>
        <pc:picChg chg="del mod">
          <ac:chgData name="Isis" userId="4e809d75475f9d5a" providerId="LiveId" clId="{278BFCF4-4F9F-4A08-A0E0-2E2E26B02DEE}" dt="2022-09-02T08:23:33.749" v="2481" actId="478"/>
          <ac:picMkLst>
            <pc:docMk/>
            <pc:sldMk cId="3636800461" sldId="276"/>
            <ac:picMk id="10" creationId="{7B63B191-4D53-0440-A7DB-A121F0466ECB}"/>
          </ac:picMkLst>
        </pc:picChg>
      </pc:sldChg>
      <pc:sldChg chg="addSp delSp modSp add mod">
        <pc:chgData name="Isis" userId="4e809d75475f9d5a" providerId="LiveId" clId="{278BFCF4-4F9F-4A08-A0E0-2E2E26B02DEE}" dt="2022-09-02T08:41:21.871" v="3306" actId="1036"/>
        <pc:sldMkLst>
          <pc:docMk/>
          <pc:sldMk cId="2445031354" sldId="277"/>
        </pc:sldMkLst>
        <pc:grpChg chg="mod">
          <ac:chgData name="Isis" userId="4e809d75475f9d5a" providerId="LiveId" clId="{278BFCF4-4F9F-4A08-A0E0-2E2E26B02DEE}" dt="2022-09-02T08:41:21.871" v="3306" actId="1036"/>
          <ac:grpSpMkLst>
            <pc:docMk/>
            <pc:sldMk cId="2445031354" sldId="277"/>
            <ac:grpSpMk id="7" creationId="{F0F0B69C-2937-754D-601B-A3ACB2A9CE75}"/>
          </ac:grpSpMkLst>
        </pc:grpChg>
        <pc:picChg chg="add mod">
          <ac:chgData name="Isis" userId="4e809d75475f9d5a" providerId="LiveId" clId="{278BFCF4-4F9F-4A08-A0E0-2E2E26B02DEE}" dt="2022-09-02T08:41:18.656" v="3288" actId="1076"/>
          <ac:picMkLst>
            <pc:docMk/>
            <pc:sldMk cId="2445031354" sldId="277"/>
            <ac:picMk id="4" creationId="{4FD04389-E6B6-1A04-9083-20CF16B8C48C}"/>
          </ac:picMkLst>
        </pc:picChg>
        <pc:picChg chg="del mod">
          <ac:chgData name="Isis" userId="4e809d75475f9d5a" providerId="LiveId" clId="{278BFCF4-4F9F-4A08-A0E0-2E2E26B02DEE}" dt="2022-09-02T08:40:48.415" v="3279" actId="478"/>
          <ac:picMkLst>
            <pc:docMk/>
            <pc:sldMk cId="2445031354" sldId="277"/>
            <ac:picMk id="6" creationId="{01921119-A89C-F67A-38C1-0DB29BA85F25}"/>
          </ac:picMkLst>
        </pc:picChg>
        <pc:picChg chg="del mod">
          <ac:chgData name="Isis" userId="4e809d75475f9d5a" providerId="LiveId" clId="{278BFCF4-4F9F-4A08-A0E0-2E2E26B02DEE}" dt="2022-09-02T08:41:00.057" v="3283" actId="478"/>
          <ac:picMkLst>
            <pc:docMk/>
            <pc:sldMk cId="2445031354" sldId="277"/>
            <ac:picMk id="8" creationId="{FA6C7BF7-5828-9C7B-7A83-B4EA7508FE66}"/>
          </ac:picMkLst>
        </pc:picChg>
        <pc:picChg chg="del">
          <ac:chgData name="Isis" userId="4e809d75475f9d5a" providerId="LiveId" clId="{278BFCF4-4F9F-4A08-A0E0-2E2E26B02DEE}" dt="2022-09-02T08:40:40.538" v="3276" actId="478"/>
          <ac:picMkLst>
            <pc:docMk/>
            <pc:sldMk cId="2445031354" sldId="277"/>
            <ac:picMk id="12" creationId="{366CBCA2-369F-04AC-BCEB-F67805B44B4A}"/>
          </ac:picMkLst>
        </pc:picChg>
      </pc:sldChg>
      <pc:sldChg chg="addSp delSp modSp add mod">
        <pc:chgData name="Isis" userId="4e809d75475f9d5a" providerId="LiveId" clId="{278BFCF4-4F9F-4A08-A0E0-2E2E26B02DEE}" dt="2022-09-02T09:10:20.581" v="3831" actId="1076"/>
        <pc:sldMkLst>
          <pc:docMk/>
          <pc:sldMk cId="294167185" sldId="278"/>
        </pc:sldMkLst>
        <pc:spChg chg="del">
          <ac:chgData name="Isis" userId="4e809d75475f9d5a" providerId="LiveId" clId="{278BFCF4-4F9F-4A08-A0E0-2E2E26B02DEE}" dt="2022-09-02T09:02:30.537" v="3785" actId="478"/>
          <ac:spMkLst>
            <pc:docMk/>
            <pc:sldMk cId="294167185" sldId="278"/>
            <ac:spMk id="3" creationId="{2C5544B8-75BA-1EEF-4392-35A34E926F8C}"/>
          </ac:spMkLst>
        </pc:spChg>
        <pc:spChg chg="add del mod">
          <ac:chgData name="Isis" userId="4e809d75475f9d5a" providerId="LiveId" clId="{278BFCF4-4F9F-4A08-A0E0-2E2E26B02DEE}" dt="2022-09-02T09:02:32.792" v="3786" actId="478"/>
          <ac:spMkLst>
            <pc:docMk/>
            <pc:sldMk cId="294167185" sldId="278"/>
            <ac:spMk id="6" creationId="{008ECA66-E3B7-29D0-3DF4-0F5A4191B893}"/>
          </ac:spMkLst>
        </pc:spChg>
        <pc:spChg chg="mod topLvl">
          <ac:chgData name="Isis" userId="4e809d75475f9d5a" providerId="LiveId" clId="{278BFCF4-4F9F-4A08-A0E0-2E2E26B02DEE}" dt="2022-09-02T09:07:34.504" v="3821" actId="1076"/>
          <ac:spMkLst>
            <pc:docMk/>
            <pc:sldMk cId="294167185" sldId="278"/>
            <ac:spMk id="11" creationId="{D2BD4CF1-7657-833A-8BD4-6674DBCFFDEE}"/>
          </ac:spMkLst>
        </pc:spChg>
        <pc:grpChg chg="del mod">
          <ac:chgData name="Isis" userId="4e809d75475f9d5a" providerId="LiveId" clId="{278BFCF4-4F9F-4A08-A0E0-2E2E26B02DEE}" dt="2022-09-02T09:07:09.527" v="3811" actId="165"/>
          <ac:grpSpMkLst>
            <pc:docMk/>
            <pc:sldMk cId="294167185" sldId="278"/>
            <ac:grpSpMk id="7" creationId="{F0F0B69C-2937-754D-601B-A3ACB2A9CE75}"/>
          </ac:grpSpMkLst>
        </pc:grpChg>
        <pc:picChg chg="del">
          <ac:chgData name="Isis" userId="4e809d75475f9d5a" providerId="LiveId" clId="{278BFCF4-4F9F-4A08-A0E0-2E2E26B02DEE}" dt="2022-09-02T09:02:27.498" v="3784" actId="478"/>
          <ac:picMkLst>
            <pc:docMk/>
            <pc:sldMk cId="294167185" sldId="278"/>
            <ac:picMk id="4" creationId="{4FD04389-E6B6-1A04-9083-20CF16B8C48C}"/>
          </ac:picMkLst>
        </pc:picChg>
        <pc:picChg chg="del mod topLvl">
          <ac:chgData name="Isis" userId="4e809d75475f9d5a" providerId="LiveId" clId="{278BFCF4-4F9F-4A08-A0E0-2E2E26B02DEE}" dt="2022-09-02T09:07:14.351" v="3813" actId="478"/>
          <ac:picMkLst>
            <pc:docMk/>
            <pc:sldMk cId="294167185" sldId="278"/>
            <ac:picMk id="10" creationId="{2073F0E4-7B08-F991-D7D7-EA1A3EB85287}"/>
          </ac:picMkLst>
        </pc:picChg>
        <pc:picChg chg="add del mod">
          <ac:chgData name="Isis" userId="4e809d75475f9d5a" providerId="LiveId" clId="{278BFCF4-4F9F-4A08-A0E0-2E2E26B02DEE}" dt="2022-09-02T09:07:21.225" v="3816" actId="478"/>
          <ac:picMkLst>
            <pc:docMk/>
            <pc:sldMk cId="294167185" sldId="278"/>
            <ac:picMk id="12" creationId="{E4672664-C4C0-ABD6-7375-2E7646D4A054}"/>
          </ac:picMkLst>
        </pc:picChg>
        <pc:picChg chg="add mod">
          <ac:chgData name="Isis" userId="4e809d75475f9d5a" providerId="LiveId" clId="{278BFCF4-4F9F-4A08-A0E0-2E2E26B02DEE}" dt="2022-09-02T09:10:20.581" v="3831" actId="1076"/>
          <ac:picMkLst>
            <pc:docMk/>
            <pc:sldMk cId="294167185" sldId="278"/>
            <ac:picMk id="14" creationId="{19A9448F-2C22-E4A0-FF66-BD8E4DF9E820}"/>
          </ac:picMkLst>
        </pc:picChg>
        <pc:picChg chg="add mod">
          <ac:chgData name="Isis" userId="4e809d75475f9d5a" providerId="LiveId" clId="{278BFCF4-4F9F-4A08-A0E0-2E2E26B02DEE}" dt="2022-09-02T09:10:17.228" v="3830" actId="1076"/>
          <ac:picMkLst>
            <pc:docMk/>
            <pc:sldMk cId="294167185" sldId="278"/>
            <ac:picMk id="16" creationId="{BBFAD876-17AB-61AF-FE69-7356F85B37C3}"/>
          </ac:picMkLst>
        </pc:picChg>
      </pc:sldChg>
      <pc:sldChg chg="addSp delSp modSp new mod ord">
        <pc:chgData name="Isis" userId="4e809d75475f9d5a" providerId="LiveId" clId="{278BFCF4-4F9F-4A08-A0E0-2E2E26B02DEE}" dt="2022-09-06T08:30:10.790" v="6088" actId="1076"/>
        <pc:sldMkLst>
          <pc:docMk/>
          <pc:sldMk cId="1309709583" sldId="279"/>
        </pc:sldMkLst>
        <pc:spChg chg="mod">
          <ac:chgData name="Isis" userId="4e809d75475f9d5a" providerId="LiveId" clId="{278BFCF4-4F9F-4A08-A0E0-2E2E26B02DEE}" dt="2022-09-06T08:12:13.936" v="5544" actId="20577"/>
          <ac:spMkLst>
            <pc:docMk/>
            <pc:sldMk cId="1309709583" sldId="279"/>
            <ac:spMk id="2" creationId="{72086F87-83D3-D8BE-89CC-0BF855804AEA}"/>
          </ac:spMkLst>
        </pc:spChg>
        <pc:spChg chg="mod">
          <ac:chgData name="Isis" userId="4e809d75475f9d5a" providerId="LiveId" clId="{278BFCF4-4F9F-4A08-A0E0-2E2E26B02DEE}" dt="2022-09-06T08:27:55.787" v="6028" actId="20577"/>
          <ac:spMkLst>
            <pc:docMk/>
            <pc:sldMk cId="1309709583" sldId="279"/>
            <ac:spMk id="3" creationId="{C0FE7716-A3DC-6B73-E590-8EBC6D3F99D8}"/>
          </ac:spMkLst>
        </pc:spChg>
        <pc:grpChg chg="add mod">
          <ac:chgData name="Isis" userId="4e809d75475f9d5a" providerId="LiveId" clId="{278BFCF4-4F9F-4A08-A0E0-2E2E26B02DEE}" dt="2022-09-06T08:30:04.949" v="6085" actId="1076"/>
          <ac:grpSpMkLst>
            <pc:docMk/>
            <pc:sldMk cId="1309709583" sldId="279"/>
            <ac:grpSpMk id="6" creationId="{DAE01947-B1BC-616F-8075-EB05A502CE39}"/>
          </ac:grpSpMkLst>
        </pc:grpChg>
        <pc:picChg chg="add mod modCrop">
          <ac:chgData name="Isis" userId="4e809d75475f9d5a" providerId="LiveId" clId="{278BFCF4-4F9F-4A08-A0E0-2E2E26B02DEE}" dt="2022-09-06T08:08:54.058" v="5371" actId="164"/>
          <ac:picMkLst>
            <pc:docMk/>
            <pc:sldMk cId="1309709583" sldId="279"/>
            <ac:picMk id="5" creationId="{0B99CF0E-B4EC-003C-9B4B-67AF74BAD3A0}"/>
          </ac:picMkLst>
        </pc:picChg>
        <pc:picChg chg="add del mod">
          <ac:chgData name="Isis" userId="4e809d75475f9d5a" providerId="LiveId" clId="{278BFCF4-4F9F-4A08-A0E0-2E2E26B02DEE}" dt="2022-09-05T17:12:55.615" v="4497" actId="478"/>
          <ac:picMkLst>
            <pc:docMk/>
            <pc:sldMk cId="1309709583" sldId="279"/>
            <ac:picMk id="6" creationId="{9F1FBB2B-B967-8B27-09C4-1A09AA31771B}"/>
          </ac:picMkLst>
        </pc:picChg>
        <pc:picChg chg="add del mod">
          <ac:chgData name="Isis" userId="4e809d75475f9d5a" providerId="LiveId" clId="{278BFCF4-4F9F-4A08-A0E0-2E2E26B02DEE}" dt="2022-09-05T17:12:54.239" v="4496" actId="478"/>
          <ac:picMkLst>
            <pc:docMk/>
            <pc:sldMk cId="1309709583" sldId="279"/>
            <ac:picMk id="8" creationId="{BDF6C490-EB48-B227-BF56-B092D826E27F}"/>
          </ac:picMkLst>
        </pc:picChg>
        <pc:picChg chg="add del mod">
          <ac:chgData name="Isis" userId="4e809d75475f9d5a" providerId="LiveId" clId="{278BFCF4-4F9F-4A08-A0E0-2E2E26B02DEE}" dt="2022-09-05T17:12:59.360" v="4500" actId="478"/>
          <ac:picMkLst>
            <pc:docMk/>
            <pc:sldMk cId="1309709583" sldId="279"/>
            <ac:picMk id="10" creationId="{CA860944-F3BA-7410-F5CE-793675ADDAFD}"/>
          </ac:picMkLst>
        </pc:picChg>
        <pc:picChg chg="add del mod">
          <ac:chgData name="Isis" userId="4e809d75475f9d5a" providerId="LiveId" clId="{278BFCF4-4F9F-4A08-A0E0-2E2E26B02DEE}" dt="2022-09-05T17:12:57.262" v="4498" actId="478"/>
          <ac:picMkLst>
            <pc:docMk/>
            <pc:sldMk cId="1309709583" sldId="279"/>
            <ac:picMk id="12" creationId="{581E27DE-555C-2EA0-61EC-6B3EE09E594F}"/>
          </ac:picMkLst>
        </pc:picChg>
        <pc:picChg chg="add mod modCrop">
          <ac:chgData name="Isis" userId="4e809d75475f9d5a" providerId="LiveId" clId="{278BFCF4-4F9F-4A08-A0E0-2E2E26B02DEE}" dt="2022-09-06T08:08:54.058" v="5371" actId="164"/>
          <ac:picMkLst>
            <pc:docMk/>
            <pc:sldMk cId="1309709583" sldId="279"/>
            <ac:picMk id="14" creationId="{E45E00B7-87BD-9FD7-41C3-2E978E9E6E46}"/>
          </ac:picMkLst>
        </pc:picChg>
        <pc:picChg chg="add mod">
          <ac:chgData name="Isis" userId="4e809d75475f9d5a" providerId="LiveId" clId="{278BFCF4-4F9F-4A08-A0E0-2E2E26B02DEE}" dt="2022-09-06T08:30:10.790" v="6088" actId="1076"/>
          <ac:picMkLst>
            <pc:docMk/>
            <pc:sldMk cId="1309709583" sldId="279"/>
            <ac:picMk id="16" creationId="{2C06DCE7-C146-0AE5-0B45-204D784C12A8}"/>
          </ac:picMkLst>
        </pc:picChg>
      </pc:sldChg>
      <pc:sldChg chg="addSp delSp modSp add mod">
        <pc:chgData name="Isis" userId="4e809d75475f9d5a" providerId="LiveId" clId="{278BFCF4-4F9F-4A08-A0E0-2E2E26B02DEE}" dt="2022-09-06T08:29:39.100" v="6083" actId="114"/>
        <pc:sldMkLst>
          <pc:docMk/>
          <pc:sldMk cId="3648390904" sldId="280"/>
        </pc:sldMkLst>
        <pc:spChg chg="add mod">
          <ac:chgData name="Isis" userId="4e809d75475f9d5a" providerId="LiveId" clId="{278BFCF4-4F9F-4A08-A0E0-2E2E26B02DEE}" dt="2022-09-06T08:29:39.100" v="6083" actId="114"/>
          <ac:spMkLst>
            <pc:docMk/>
            <pc:sldMk cId="3648390904" sldId="280"/>
            <ac:spMk id="3" creationId="{6DA7FE45-75D0-A1C1-EE49-2A4D53D261E9}"/>
          </ac:spMkLst>
        </pc:spChg>
        <pc:spChg chg="del mod ord">
          <ac:chgData name="Isis" userId="4e809d75475f9d5a" providerId="LiveId" clId="{278BFCF4-4F9F-4A08-A0E0-2E2E26B02DEE}" dt="2022-09-05T17:08:29.759" v="4469" actId="478"/>
          <ac:spMkLst>
            <pc:docMk/>
            <pc:sldMk cId="3648390904" sldId="280"/>
            <ac:spMk id="11" creationId="{D2BD4CF1-7657-833A-8BD4-6674DBCFFDEE}"/>
          </ac:spMkLst>
        </pc:spChg>
        <pc:picChg chg="add mod">
          <ac:chgData name="Isis" userId="4e809d75475f9d5a" providerId="LiveId" clId="{278BFCF4-4F9F-4A08-A0E0-2E2E26B02DEE}" dt="2022-09-06T08:07:22.238" v="5349" actId="1076"/>
          <ac:picMkLst>
            <pc:docMk/>
            <pc:sldMk cId="3648390904" sldId="280"/>
            <ac:picMk id="4" creationId="{9E9E75D0-2D2E-6CFF-CB57-394425FCD922}"/>
          </ac:picMkLst>
        </pc:picChg>
        <pc:picChg chg="del">
          <ac:chgData name="Isis" userId="4e809d75475f9d5a" providerId="LiveId" clId="{278BFCF4-4F9F-4A08-A0E0-2E2E26B02DEE}" dt="2022-09-05T17:07:25.209" v="4456" actId="478"/>
          <ac:picMkLst>
            <pc:docMk/>
            <pc:sldMk cId="3648390904" sldId="280"/>
            <ac:picMk id="14" creationId="{19A9448F-2C22-E4A0-FF66-BD8E4DF9E820}"/>
          </ac:picMkLst>
        </pc:picChg>
        <pc:picChg chg="del">
          <ac:chgData name="Isis" userId="4e809d75475f9d5a" providerId="LiveId" clId="{278BFCF4-4F9F-4A08-A0E0-2E2E26B02DEE}" dt="2022-09-05T17:07:26.742" v="4457" actId="478"/>
          <ac:picMkLst>
            <pc:docMk/>
            <pc:sldMk cId="3648390904" sldId="280"/>
            <ac:picMk id="16" creationId="{BBFAD876-17AB-61AF-FE69-7356F85B37C3}"/>
          </ac:picMkLst>
        </pc:picChg>
      </pc:sldChg>
      <pc:sldChg chg="addSp delSp modSp add mod ord">
        <pc:chgData name="Isis" userId="4e809d75475f9d5a" providerId="LiveId" clId="{278BFCF4-4F9F-4A08-A0E0-2E2E26B02DEE}" dt="2022-09-06T08:28:57.557" v="6048" actId="20577"/>
        <pc:sldMkLst>
          <pc:docMk/>
          <pc:sldMk cId="3744202568" sldId="281"/>
        </pc:sldMkLst>
        <pc:spChg chg="mod">
          <ac:chgData name="Isis" userId="4e809d75475f9d5a" providerId="LiveId" clId="{278BFCF4-4F9F-4A08-A0E0-2E2E26B02DEE}" dt="2022-09-06T08:15:47.218" v="5619" actId="20577"/>
          <ac:spMkLst>
            <pc:docMk/>
            <pc:sldMk cId="3744202568" sldId="281"/>
            <ac:spMk id="2" creationId="{72086F87-83D3-D8BE-89CC-0BF855804AEA}"/>
          </ac:spMkLst>
        </pc:spChg>
        <pc:spChg chg="del">
          <ac:chgData name="Isis" userId="4e809d75475f9d5a" providerId="LiveId" clId="{278BFCF4-4F9F-4A08-A0E0-2E2E26B02DEE}" dt="2022-09-06T08:14:39.629" v="5570" actId="478"/>
          <ac:spMkLst>
            <pc:docMk/>
            <pc:sldMk cId="3744202568" sldId="281"/>
            <ac:spMk id="3" creationId="{C0FE7716-A3DC-6B73-E590-8EBC6D3F99D8}"/>
          </ac:spMkLst>
        </pc:spChg>
        <pc:spChg chg="add mod">
          <ac:chgData name="Isis" userId="4e809d75475f9d5a" providerId="LiveId" clId="{278BFCF4-4F9F-4A08-A0E0-2E2E26B02DEE}" dt="2022-09-06T08:28:57.557" v="6048" actId="20577"/>
          <ac:spMkLst>
            <pc:docMk/>
            <pc:sldMk cId="3744202568" sldId="281"/>
            <ac:spMk id="5" creationId="{5A4CBD42-52C7-6971-E483-4156EB65A530}"/>
          </ac:spMkLst>
        </pc:spChg>
        <pc:spChg chg="add del mod">
          <ac:chgData name="Isis" userId="4e809d75475f9d5a" providerId="LiveId" clId="{278BFCF4-4F9F-4A08-A0E0-2E2E26B02DEE}" dt="2022-09-06T08:14:46.864" v="5572" actId="478"/>
          <ac:spMkLst>
            <pc:docMk/>
            <pc:sldMk cId="3744202568" sldId="281"/>
            <ac:spMk id="10" creationId="{02792183-7CC3-985A-25BD-EDA7D3037AAB}"/>
          </ac:spMkLst>
        </pc:spChg>
        <pc:grpChg chg="add mod">
          <ac:chgData name="Isis" userId="4e809d75475f9d5a" providerId="LiveId" clId="{278BFCF4-4F9F-4A08-A0E0-2E2E26B02DEE}" dt="2022-09-06T08:14:51.832" v="5574" actId="1076"/>
          <ac:grpSpMkLst>
            <pc:docMk/>
            <pc:sldMk cId="3744202568" sldId="281"/>
            <ac:grpSpMk id="8" creationId="{5E4C225E-7761-1146-CF8C-7CE50E8F1377}"/>
          </ac:grpSpMkLst>
        </pc:grpChg>
        <pc:picChg chg="del">
          <ac:chgData name="Isis" userId="4e809d75475f9d5a" providerId="LiveId" clId="{278BFCF4-4F9F-4A08-A0E0-2E2E26B02DEE}" dt="2022-09-05T17:13:14.208" v="4508" actId="478"/>
          <ac:picMkLst>
            <pc:docMk/>
            <pc:sldMk cId="3744202568" sldId="281"/>
            <ac:picMk id="6" creationId="{9F1FBB2B-B967-8B27-09C4-1A09AA31771B}"/>
          </ac:picMkLst>
        </pc:picChg>
        <pc:picChg chg="add mod modCrop">
          <ac:chgData name="Isis" userId="4e809d75475f9d5a" providerId="LiveId" clId="{278BFCF4-4F9F-4A08-A0E0-2E2E26B02DEE}" dt="2022-09-06T08:14:02.616" v="5559" actId="164"/>
          <ac:picMkLst>
            <pc:docMk/>
            <pc:sldMk cId="3744202568" sldId="281"/>
            <ac:picMk id="6" creationId="{EB8AB282-5E72-3996-8F43-0F26D8DB5EDD}"/>
          </ac:picMkLst>
        </pc:picChg>
        <pc:picChg chg="add mod">
          <ac:chgData name="Isis" userId="4e809d75475f9d5a" providerId="LiveId" clId="{278BFCF4-4F9F-4A08-A0E0-2E2E26B02DEE}" dt="2022-09-06T08:14:49.858" v="5573" actId="1076"/>
          <ac:picMkLst>
            <pc:docMk/>
            <pc:sldMk cId="3744202568" sldId="281"/>
            <ac:picMk id="7" creationId="{E62116FA-A1CD-4370-7984-AAED2268C45A}"/>
          </ac:picMkLst>
        </pc:picChg>
        <pc:picChg chg="del">
          <ac:chgData name="Isis" userId="4e809d75475f9d5a" providerId="LiveId" clId="{278BFCF4-4F9F-4A08-A0E0-2E2E26B02DEE}" dt="2022-09-05T17:13:13.048" v="4507" actId="478"/>
          <ac:picMkLst>
            <pc:docMk/>
            <pc:sldMk cId="3744202568" sldId="281"/>
            <ac:picMk id="8" creationId="{BDF6C490-EB48-B227-BF56-B092D826E27F}"/>
          </ac:picMkLst>
        </pc:picChg>
        <pc:picChg chg="del mod">
          <ac:chgData name="Isis" userId="4e809d75475f9d5a" providerId="LiveId" clId="{278BFCF4-4F9F-4A08-A0E0-2E2E26B02DEE}" dt="2022-09-05T17:13:11.864" v="4506" actId="478"/>
          <ac:picMkLst>
            <pc:docMk/>
            <pc:sldMk cId="3744202568" sldId="281"/>
            <ac:picMk id="10" creationId="{CA860944-F3BA-7410-F5CE-793675ADDAFD}"/>
          </ac:picMkLst>
        </pc:picChg>
        <pc:picChg chg="mod ord modCrop">
          <ac:chgData name="Isis" userId="4e809d75475f9d5a" providerId="LiveId" clId="{278BFCF4-4F9F-4A08-A0E0-2E2E26B02DEE}" dt="2022-09-06T08:14:02.616" v="5559" actId="164"/>
          <ac:picMkLst>
            <pc:docMk/>
            <pc:sldMk cId="3744202568" sldId="281"/>
            <ac:picMk id="12" creationId="{581E27DE-555C-2EA0-61EC-6B3EE09E594F}"/>
          </ac:picMkLst>
        </pc:picChg>
        <pc:picChg chg="del mod">
          <ac:chgData name="Isis" userId="4e809d75475f9d5a" providerId="LiveId" clId="{278BFCF4-4F9F-4A08-A0E0-2E2E26B02DEE}" dt="2022-09-05T17:12:24.249" v="4485" actId="478"/>
          <ac:picMkLst>
            <pc:docMk/>
            <pc:sldMk cId="3744202568" sldId="281"/>
            <ac:picMk id="14" creationId="{E45E00B7-87BD-9FD7-41C3-2E978E9E6E46}"/>
          </ac:picMkLst>
        </pc:picChg>
      </pc:sldChg>
      <pc:sldChg chg="addSp delSp modSp add mod">
        <pc:chgData name="Isis" userId="4e809d75475f9d5a" providerId="LiveId" clId="{278BFCF4-4F9F-4A08-A0E0-2E2E26B02DEE}" dt="2022-09-06T08:31:28.304" v="6104" actId="20577"/>
        <pc:sldMkLst>
          <pc:docMk/>
          <pc:sldMk cId="89147062" sldId="282"/>
        </pc:sldMkLst>
        <pc:spChg chg="mod">
          <ac:chgData name="Isis" userId="4e809d75475f9d5a" providerId="LiveId" clId="{278BFCF4-4F9F-4A08-A0E0-2E2E26B02DEE}" dt="2022-09-06T08:19:17.444" v="5714" actId="20577"/>
          <ac:spMkLst>
            <pc:docMk/>
            <pc:sldMk cId="89147062" sldId="282"/>
            <ac:spMk id="2" creationId="{72086F87-83D3-D8BE-89CC-0BF855804AEA}"/>
          </ac:spMkLst>
        </pc:spChg>
        <pc:spChg chg="del mod">
          <ac:chgData name="Isis" userId="4e809d75475f9d5a" providerId="LiveId" clId="{278BFCF4-4F9F-4A08-A0E0-2E2E26B02DEE}" dt="2022-09-06T08:17:53.601" v="5651" actId="478"/>
          <ac:spMkLst>
            <pc:docMk/>
            <pc:sldMk cId="89147062" sldId="282"/>
            <ac:spMk id="3" creationId="{C0FE7716-A3DC-6B73-E590-8EBC6D3F99D8}"/>
          </ac:spMkLst>
        </pc:spChg>
        <pc:spChg chg="add mod">
          <ac:chgData name="Isis" userId="4e809d75475f9d5a" providerId="LiveId" clId="{278BFCF4-4F9F-4A08-A0E0-2E2E26B02DEE}" dt="2022-09-06T08:31:28.304" v="6104" actId="20577"/>
          <ac:spMkLst>
            <pc:docMk/>
            <pc:sldMk cId="89147062" sldId="282"/>
            <ac:spMk id="5" creationId="{63E6FD64-E83B-5A7D-5239-FD22AE132CCB}"/>
          </ac:spMkLst>
        </pc:spChg>
        <pc:spChg chg="add del mod">
          <ac:chgData name="Isis" userId="4e809d75475f9d5a" providerId="LiveId" clId="{278BFCF4-4F9F-4A08-A0E0-2E2E26B02DEE}" dt="2022-09-06T08:17:57.429" v="5654" actId="478"/>
          <ac:spMkLst>
            <pc:docMk/>
            <pc:sldMk cId="89147062" sldId="282"/>
            <ac:spMk id="11" creationId="{D4CED256-5B8C-6223-3624-04443EF5B9B1}"/>
          </ac:spMkLst>
        </pc:spChg>
        <pc:grpChg chg="add mod">
          <ac:chgData name="Isis" userId="4e809d75475f9d5a" providerId="LiveId" clId="{278BFCF4-4F9F-4A08-A0E0-2E2E26B02DEE}" dt="2022-09-06T08:18:08.273" v="5657" actId="14100"/>
          <ac:grpSpMkLst>
            <pc:docMk/>
            <pc:sldMk cId="89147062" sldId="282"/>
            <ac:grpSpMk id="8" creationId="{0B050C45-E31F-9E74-9B03-364B2101C276}"/>
          </ac:grpSpMkLst>
        </pc:grpChg>
        <pc:picChg chg="add mod ord modCrop">
          <ac:chgData name="Isis" userId="4e809d75475f9d5a" providerId="LiveId" clId="{278BFCF4-4F9F-4A08-A0E0-2E2E26B02DEE}" dt="2022-09-06T08:17:40.663" v="5646" actId="164"/>
          <ac:picMkLst>
            <pc:docMk/>
            <pc:sldMk cId="89147062" sldId="282"/>
            <ac:picMk id="6" creationId="{93B0EE6B-191E-95E9-D35A-35262C572937}"/>
          </ac:picMkLst>
        </pc:picChg>
        <pc:picChg chg="del">
          <ac:chgData name="Isis" userId="4e809d75475f9d5a" providerId="LiveId" clId="{278BFCF4-4F9F-4A08-A0E0-2E2E26B02DEE}" dt="2022-09-05T17:13:25.316" v="4512" actId="478"/>
          <ac:picMkLst>
            <pc:docMk/>
            <pc:sldMk cId="89147062" sldId="282"/>
            <ac:picMk id="6" creationId="{9F1FBB2B-B967-8B27-09C4-1A09AA31771B}"/>
          </ac:picMkLst>
        </pc:picChg>
        <pc:picChg chg="add mod">
          <ac:chgData name="Isis" userId="4e809d75475f9d5a" providerId="LiveId" clId="{278BFCF4-4F9F-4A08-A0E0-2E2E26B02DEE}" dt="2022-09-06T08:18:13.881" v="5660" actId="1076"/>
          <ac:picMkLst>
            <pc:docMk/>
            <pc:sldMk cId="89147062" sldId="282"/>
            <ac:picMk id="7" creationId="{039B88B9-B411-B764-84C6-42A53EC38F5F}"/>
          </ac:picMkLst>
        </pc:picChg>
        <pc:picChg chg="del">
          <ac:chgData name="Isis" userId="4e809d75475f9d5a" providerId="LiveId" clId="{278BFCF4-4F9F-4A08-A0E0-2E2E26B02DEE}" dt="2022-09-05T17:13:24.264" v="4511" actId="478"/>
          <ac:picMkLst>
            <pc:docMk/>
            <pc:sldMk cId="89147062" sldId="282"/>
            <ac:picMk id="8" creationId="{BDF6C490-EB48-B227-BF56-B092D826E27F}"/>
          </ac:picMkLst>
        </pc:picChg>
        <pc:picChg chg="mod ord modCrop">
          <ac:chgData name="Isis" userId="4e809d75475f9d5a" providerId="LiveId" clId="{278BFCF4-4F9F-4A08-A0E0-2E2E26B02DEE}" dt="2022-09-06T08:17:40.663" v="5646" actId="164"/>
          <ac:picMkLst>
            <pc:docMk/>
            <pc:sldMk cId="89147062" sldId="282"/>
            <ac:picMk id="10" creationId="{CA860944-F3BA-7410-F5CE-793675ADDAFD}"/>
          </ac:picMkLst>
        </pc:picChg>
        <pc:picChg chg="del">
          <ac:chgData name="Isis" userId="4e809d75475f9d5a" providerId="LiveId" clId="{278BFCF4-4F9F-4A08-A0E0-2E2E26B02DEE}" dt="2022-09-05T17:12:30.437" v="4487" actId="478"/>
          <ac:picMkLst>
            <pc:docMk/>
            <pc:sldMk cId="89147062" sldId="282"/>
            <ac:picMk id="12" creationId="{581E27DE-555C-2EA0-61EC-6B3EE09E594F}"/>
          </ac:picMkLst>
        </pc:picChg>
      </pc:sldChg>
      <pc:sldChg chg="addSp delSp modSp add mod">
        <pc:chgData name="Isis" userId="4e809d75475f9d5a" providerId="LiveId" clId="{278BFCF4-4F9F-4A08-A0E0-2E2E26B02DEE}" dt="2022-09-06T08:30:21.662" v="6090" actId="1076"/>
        <pc:sldMkLst>
          <pc:docMk/>
          <pc:sldMk cId="3943845861" sldId="283"/>
        </pc:sldMkLst>
        <pc:spChg chg="mod">
          <ac:chgData name="Isis" userId="4e809d75475f9d5a" providerId="LiveId" clId="{278BFCF4-4F9F-4A08-A0E0-2E2E26B02DEE}" dt="2022-09-06T08:22:57.778" v="5867" actId="20577"/>
          <ac:spMkLst>
            <pc:docMk/>
            <pc:sldMk cId="3943845861" sldId="283"/>
            <ac:spMk id="2" creationId="{72086F87-83D3-D8BE-89CC-0BF855804AEA}"/>
          </ac:spMkLst>
        </pc:spChg>
        <pc:spChg chg="del">
          <ac:chgData name="Isis" userId="4e809d75475f9d5a" providerId="LiveId" clId="{278BFCF4-4F9F-4A08-A0E0-2E2E26B02DEE}" dt="2022-09-06T08:22:46.837" v="5842" actId="478"/>
          <ac:spMkLst>
            <pc:docMk/>
            <pc:sldMk cId="3943845861" sldId="283"/>
            <ac:spMk id="3" creationId="{C0FE7716-A3DC-6B73-E590-8EBC6D3F99D8}"/>
          </ac:spMkLst>
        </pc:spChg>
        <pc:spChg chg="add mod">
          <ac:chgData name="Isis" userId="4e809d75475f9d5a" providerId="LiveId" clId="{278BFCF4-4F9F-4A08-A0E0-2E2E26B02DEE}" dt="2022-09-06T08:28:06.451" v="6037" actId="20577"/>
          <ac:spMkLst>
            <pc:docMk/>
            <pc:sldMk cId="3943845861" sldId="283"/>
            <ac:spMk id="5" creationId="{D3A11011-878B-C08A-27B7-D379912EAB92}"/>
          </ac:spMkLst>
        </pc:spChg>
        <pc:spChg chg="add del mod">
          <ac:chgData name="Isis" userId="4e809d75475f9d5a" providerId="LiveId" clId="{278BFCF4-4F9F-4A08-A0E0-2E2E26B02DEE}" dt="2022-09-06T08:22:50.197" v="5843" actId="478"/>
          <ac:spMkLst>
            <pc:docMk/>
            <pc:sldMk cId="3943845861" sldId="283"/>
            <ac:spMk id="11" creationId="{E8CB2D1D-1AF1-0EF8-D34C-09E722AB0A6A}"/>
          </ac:spMkLst>
        </pc:spChg>
        <pc:grpChg chg="add mod">
          <ac:chgData name="Isis" userId="4e809d75475f9d5a" providerId="LiveId" clId="{278BFCF4-4F9F-4A08-A0E0-2E2E26B02DEE}" dt="2022-09-06T08:22:42.175" v="5841" actId="1036"/>
          <ac:grpSpMkLst>
            <pc:docMk/>
            <pc:sldMk cId="3943845861" sldId="283"/>
            <ac:grpSpMk id="9" creationId="{5C48F08F-5CF4-A2A7-B78E-40D808576A4C}"/>
          </ac:grpSpMkLst>
        </pc:grpChg>
        <pc:picChg chg="add mod modCrop">
          <ac:chgData name="Isis" userId="4e809d75475f9d5a" providerId="LiveId" clId="{278BFCF4-4F9F-4A08-A0E0-2E2E26B02DEE}" dt="2022-09-06T08:21:23.417" v="5740" actId="164"/>
          <ac:picMkLst>
            <pc:docMk/>
            <pc:sldMk cId="3943845861" sldId="283"/>
            <ac:picMk id="6" creationId="{7CE7D77A-FC24-C9C9-6415-C4C6573A5C49}"/>
          </ac:picMkLst>
        </pc:picChg>
        <pc:picChg chg="del">
          <ac:chgData name="Isis" userId="4e809d75475f9d5a" providerId="LiveId" clId="{278BFCF4-4F9F-4A08-A0E0-2E2E26B02DEE}" dt="2022-09-05T17:13:31.149" v="4515" actId="478"/>
          <ac:picMkLst>
            <pc:docMk/>
            <pc:sldMk cId="3943845861" sldId="283"/>
            <ac:picMk id="6" creationId="{9F1FBB2B-B967-8B27-09C4-1A09AA31771B}"/>
          </ac:picMkLst>
        </pc:picChg>
        <pc:picChg chg="add mod">
          <ac:chgData name="Isis" userId="4e809d75475f9d5a" providerId="LiveId" clId="{278BFCF4-4F9F-4A08-A0E0-2E2E26B02DEE}" dt="2022-09-06T08:30:21.662" v="6090" actId="1076"/>
          <ac:picMkLst>
            <pc:docMk/>
            <pc:sldMk cId="3943845861" sldId="283"/>
            <ac:picMk id="7" creationId="{DEB4A125-9DCF-29F9-ED6F-F689A8112818}"/>
          </ac:picMkLst>
        </pc:picChg>
        <pc:picChg chg="mod ord modCrop">
          <ac:chgData name="Isis" userId="4e809d75475f9d5a" providerId="LiveId" clId="{278BFCF4-4F9F-4A08-A0E0-2E2E26B02DEE}" dt="2022-09-06T08:21:23.417" v="5740" actId="164"/>
          <ac:picMkLst>
            <pc:docMk/>
            <pc:sldMk cId="3943845861" sldId="283"/>
            <ac:picMk id="8" creationId="{BDF6C490-EB48-B227-BF56-B092D826E27F}"/>
          </ac:picMkLst>
        </pc:picChg>
        <pc:picChg chg="del">
          <ac:chgData name="Isis" userId="4e809d75475f9d5a" providerId="LiveId" clId="{278BFCF4-4F9F-4A08-A0E0-2E2E26B02DEE}" dt="2022-09-05T17:12:36.263" v="4489" actId="478"/>
          <ac:picMkLst>
            <pc:docMk/>
            <pc:sldMk cId="3943845861" sldId="283"/>
            <ac:picMk id="10" creationId="{CA860944-F3BA-7410-F5CE-793675ADDAFD}"/>
          </ac:picMkLst>
        </pc:picChg>
      </pc:sldChg>
      <pc:sldChg chg="addSp delSp modSp add mod ord">
        <pc:chgData name="Isis" userId="4e809d75475f9d5a" providerId="LiveId" clId="{278BFCF4-4F9F-4A08-A0E0-2E2E26B02DEE}" dt="2022-09-06T08:27:44.267" v="6018" actId="20577"/>
        <pc:sldMkLst>
          <pc:docMk/>
          <pc:sldMk cId="1920221675" sldId="284"/>
        </pc:sldMkLst>
        <pc:spChg chg="mod">
          <ac:chgData name="Isis" userId="4e809d75475f9d5a" providerId="LiveId" clId="{278BFCF4-4F9F-4A08-A0E0-2E2E26B02DEE}" dt="2022-09-06T08:27:44.267" v="6018" actId="20577"/>
          <ac:spMkLst>
            <pc:docMk/>
            <pc:sldMk cId="1920221675" sldId="284"/>
            <ac:spMk id="2" creationId="{72086F87-83D3-D8BE-89CC-0BF855804AEA}"/>
          </ac:spMkLst>
        </pc:spChg>
        <pc:spChg chg="del mod">
          <ac:chgData name="Isis" userId="4e809d75475f9d5a" providerId="LiveId" clId="{278BFCF4-4F9F-4A08-A0E0-2E2E26B02DEE}" dt="2022-09-06T08:25:41.219" v="5911" actId="478"/>
          <ac:spMkLst>
            <pc:docMk/>
            <pc:sldMk cId="1920221675" sldId="284"/>
            <ac:spMk id="3" creationId="{C0FE7716-A3DC-6B73-E590-8EBC6D3F99D8}"/>
          </ac:spMkLst>
        </pc:spChg>
        <pc:spChg chg="add mod">
          <ac:chgData name="Isis" userId="4e809d75475f9d5a" providerId="LiveId" clId="{278BFCF4-4F9F-4A08-A0E0-2E2E26B02DEE}" dt="2022-09-06T08:27:28.407" v="5994" actId="1076"/>
          <ac:spMkLst>
            <pc:docMk/>
            <pc:sldMk cId="1920221675" sldId="284"/>
            <ac:spMk id="5" creationId="{631F6431-8465-9DAA-D351-FB66B1824386}"/>
          </ac:spMkLst>
        </pc:spChg>
        <pc:spChg chg="add del mod">
          <ac:chgData name="Isis" userId="4e809d75475f9d5a" providerId="LiveId" clId="{278BFCF4-4F9F-4A08-A0E0-2E2E26B02DEE}" dt="2022-09-06T08:25:44.508" v="5912" actId="478"/>
          <ac:spMkLst>
            <pc:docMk/>
            <pc:sldMk cId="1920221675" sldId="284"/>
            <ac:spMk id="11" creationId="{7A877923-4542-572A-40F1-FBEE7FC0B556}"/>
          </ac:spMkLst>
        </pc:spChg>
        <pc:grpChg chg="add mod">
          <ac:chgData name="Isis" userId="4e809d75475f9d5a" providerId="LiveId" clId="{278BFCF4-4F9F-4A08-A0E0-2E2E26B02DEE}" dt="2022-09-06T08:25:27.556" v="5905" actId="1076"/>
          <ac:grpSpMkLst>
            <pc:docMk/>
            <pc:sldMk cId="1920221675" sldId="284"/>
            <ac:grpSpMk id="9" creationId="{B3267BEE-AD06-8DD2-831D-FB11E9617971}"/>
          </ac:grpSpMkLst>
        </pc:grpChg>
        <pc:picChg chg="mod ord modCrop">
          <ac:chgData name="Isis" userId="4e809d75475f9d5a" providerId="LiveId" clId="{278BFCF4-4F9F-4A08-A0E0-2E2E26B02DEE}" dt="2022-09-06T08:25:12.272" v="5897" actId="164"/>
          <ac:picMkLst>
            <pc:docMk/>
            <pc:sldMk cId="1920221675" sldId="284"/>
            <ac:picMk id="6" creationId="{9F1FBB2B-B967-8B27-09C4-1A09AA31771B}"/>
          </ac:picMkLst>
        </pc:picChg>
        <pc:picChg chg="add mod">
          <ac:chgData name="Isis" userId="4e809d75475f9d5a" providerId="LiveId" clId="{278BFCF4-4F9F-4A08-A0E0-2E2E26B02DEE}" dt="2022-09-06T08:25:47.441" v="5914" actId="1076"/>
          <ac:picMkLst>
            <pc:docMk/>
            <pc:sldMk cId="1920221675" sldId="284"/>
            <ac:picMk id="7" creationId="{C1774895-0530-DB51-3080-337D06508E86}"/>
          </ac:picMkLst>
        </pc:picChg>
        <pc:picChg chg="del mod">
          <ac:chgData name="Isis" userId="4e809d75475f9d5a" providerId="LiveId" clId="{278BFCF4-4F9F-4A08-A0E0-2E2E26B02DEE}" dt="2022-09-05T17:12:42.309" v="4492" actId="478"/>
          <ac:picMkLst>
            <pc:docMk/>
            <pc:sldMk cId="1920221675" sldId="284"/>
            <ac:picMk id="8" creationId="{BDF6C490-EB48-B227-BF56-B092D826E27F}"/>
          </ac:picMkLst>
        </pc:picChg>
        <pc:picChg chg="add mod modCrop">
          <ac:chgData name="Isis" userId="4e809d75475f9d5a" providerId="LiveId" clId="{278BFCF4-4F9F-4A08-A0E0-2E2E26B02DEE}" dt="2022-09-06T08:25:22.325" v="5904" actId="1036"/>
          <ac:picMkLst>
            <pc:docMk/>
            <pc:sldMk cId="1920221675" sldId="284"/>
            <ac:picMk id="8" creationId="{C7B206BF-EA3B-D1BF-28C8-1E7B1774BF88}"/>
          </ac:picMkLst>
        </pc:picChg>
      </pc:sldChg>
      <pc:sldChg chg="addSp delSp modSp new mod ord modAnim">
        <pc:chgData name="Isis" userId="4e809d75475f9d5a" providerId="LiveId" clId="{278BFCF4-4F9F-4A08-A0E0-2E2E26B02DEE}" dt="2022-09-06T08:06:08.342" v="5344"/>
        <pc:sldMkLst>
          <pc:docMk/>
          <pc:sldMk cId="1235300249" sldId="285"/>
        </pc:sldMkLst>
        <pc:spChg chg="mod">
          <ac:chgData name="Isis" userId="4e809d75475f9d5a" providerId="LiveId" clId="{278BFCF4-4F9F-4A08-A0E0-2E2E26B02DEE}" dt="2022-09-06T07:29:18.100" v="4703" actId="20577"/>
          <ac:spMkLst>
            <pc:docMk/>
            <pc:sldMk cId="1235300249" sldId="285"/>
            <ac:spMk id="2" creationId="{2383C94C-52AB-5DED-EB7D-28F9A5A8B1DA}"/>
          </ac:spMkLst>
        </pc:spChg>
        <pc:spChg chg="del mod">
          <ac:chgData name="Isis" userId="4e809d75475f9d5a" providerId="LiveId" clId="{278BFCF4-4F9F-4A08-A0E0-2E2E26B02DEE}" dt="2022-09-06T08:04:54.046" v="5339" actId="478"/>
          <ac:spMkLst>
            <pc:docMk/>
            <pc:sldMk cId="1235300249" sldId="285"/>
            <ac:spMk id="3" creationId="{7B010AD9-A342-2B56-D7EC-7158D3162C12}"/>
          </ac:spMkLst>
        </pc:spChg>
        <pc:spChg chg="mod">
          <ac:chgData name="Isis" userId="4e809d75475f9d5a" providerId="LiveId" clId="{278BFCF4-4F9F-4A08-A0E0-2E2E26B02DEE}" dt="2022-09-06T08:03:39.056" v="5329" actId="1076"/>
          <ac:spMkLst>
            <pc:docMk/>
            <pc:sldMk cId="1235300249" sldId="285"/>
            <ac:spMk id="4" creationId="{AC12C9B2-D1A8-016D-B366-499D12E030F7}"/>
          </ac:spMkLst>
        </pc:spChg>
        <pc:spChg chg="add mod">
          <ac:chgData name="Isis" userId="4e809d75475f9d5a" providerId="LiveId" clId="{278BFCF4-4F9F-4A08-A0E0-2E2E26B02DEE}" dt="2022-09-06T07:58:30.667" v="5142" actId="122"/>
          <ac:spMkLst>
            <pc:docMk/>
            <pc:sldMk cId="1235300249" sldId="285"/>
            <ac:spMk id="5" creationId="{B3311A89-B5B3-20B5-22DC-60AA629D82D5}"/>
          </ac:spMkLst>
        </pc:spChg>
        <pc:spChg chg="add mod">
          <ac:chgData name="Isis" userId="4e809d75475f9d5a" providerId="LiveId" clId="{278BFCF4-4F9F-4A08-A0E0-2E2E26B02DEE}" dt="2022-09-06T07:58:30.667" v="5142" actId="122"/>
          <ac:spMkLst>
            <pc:docMk/>
            <pc:sldMk cId="1235300249" sldId="285"/>
            <ac:spMk id="6" creationId="{9AF44E05-3AD8-353D-9381-2F20598D12B8}"/>
          </ac:spMkLst>
        </pc:spChg>
        <pc:spChg chg="add mod">
          <ac:chgData name="Isis" userId="4e809d75475f9d5a" providerId="LiveId" clId="{278BFCF4-4F9F-4A08-A0E0-2E2E26B02DEE}" dt="2022-09-06T07:58:30.667" v="5142" actId="122"/>
          <ac:spMkLst>
            <pc:docMk/>
            <pc:sldMk cId="1235300249" sldId="285"/>
            <ac:spMk id="7" creationId="{2CF6335D-3F3F-FD76-30E1-AA79F6E73DC1}"/>
          </ac:spMkLst>
        </pc:spChg>
        <pc:spChg chg="add mod">
          <ac:chgData name="Isis" userId="4e809d75475f9d5a" providerId="LiveId" clId="{278BFCF4-4F9F-4A08-A0E0-2E2E26B02DEE}" dt="2022-09-06T07:58:30.667" v="5142" actId="122"/>
          <ac:spMkLst>
            <pc:docMk/>
            <pc:sldMk cId="1235300249" sldId="285"/>
            <ac:spMk id="8" creationId="{2F22A754-F56C-B3AF-623D-6FC6C9E86015}"/>
          </ac:spMkLst>
        </pc:spChg>
        <pc:spChg chg="add mod">
          <ac:chgData name="Isis" userId="4e809d75475f9d5a" providerId="LiveId" clId="{278BFCF4-4F9F-4A08-A0E0-2E2E26B02DEE}" dt="2022-09-06T07:58:30.667" v="5142" actId="122"/>
          <ac:spMkLst>
            <pc:docMk/>
            <pc:sldMk cId="1235300249" sldId="285"/>
            <ac:spMk id="9" creationId="{78D8C931-52B5-B5B1-647B-4C321F703B3B}"/>
          </ac:spMkLst>
        </pc:spChg>
        <pc:spChg chg="add mod">
          <ac:chgData name="Isis" userId="4e809d75475f9d5a" providerId="LiveId" clId="{278BFCF4-4F9F-4A08-A0E0-2E2E26B02DEE}" dt="2022-09-06T07:58:30.667" v="5142" actId="122"/>
          <ac:spMkLst>
            <pc:docMk/>
            <pc:sldMk cId="1235300249" sldId="285"/>
            <ac:spMk id="10" creationId="{88417290-CFB4-D9FE-42DB-26D7FAE369BB}"/>
          </ac:spMkLst>
        </pc:spChg>
        <pc:spChg chg="add mod">
          <ac:chgData name="Isis" userId="4e809d75475f9d5a" providerId="LiveId" clId="{278BFCF4-4F9F-4A08-A0E0-2E2E26B02DEE}" dt="2022-09-06T07:58:30.667" v="5142" actId="122"/>
          <ac:spMkLst>
            <pc:docMk/>
            <pc:sldMk cId="1235300249" sldId="285"/>
            <ac:spMk id="11" creationId="{D3990742-EECB-B285-FBCE-9CCD221F0953}"/>
          </ac:spMkLst>
        </pc:spChg>
        <pc:spChg chg="add del mod">
          <ac:chgData name="Isis" userId="4e809d75475f9d5a" providerId="LiveId" clId="{278BFCF4-4F9F-4A08-A0E0-2E2E26B02DEE}" dt="2022-09-06T07:33:51.854" v="4797" actId="478"/>
          <ac:spMkLst>
            <pc:docMk/>
            <pc:sldMk cId="1235300249" sldId="285"/>
            <ac:spMk id="12" creationId="{3A4F6267-DAB4-8C4D-3846-0A0CCDC3E155}"/>
          </ac:spMkLst>
        </pc:spChg>
        <pc:spChg chg="add del mod">
          <ac:chgData name="Isis" userId="4e809d75475f9d5a" providerId="LiveId" clId="{278BFCF4-4F9F-4A08-A0E0-2E2E26B02DEE}" dt="2022-09-06T07:33:53.761" v="4798" actId="478"/>
          <ac:spMkLst>
            <pc:docMk/>
            <pc:sldMk cId="1235300249" sldId="285"/>
            <ac:spMk id="13" creationId="{AF13BE8B-FB50-EDD0-51F4-1EC5AC0998D7}"/>
          </ac:spMkLst>
        </pc:spChg>
        <pc:spChg chg="add mod">
          <ac:chgData name="Isis" userId="4e809d75475f9d5a" providerId="LiveId" clId="{278BFCF4-4F9F-4A08-A0E0-2E2E26B02DEE}" dt="2022-09-06T07:58:30.667" v="5142" actId="122"/>
          <ac:spMkLst>
            <pc:docMk/>
            <pc:sldMk cId="1235300249" sldId="285"/>
            <ac:spMk id="14" creationId="{058590E5-52CB-5AB8-564C-F7964395BE3E}"/>
          </ac:spMkLst>
        </pc:spChg>
        <pc:spChg chg="add del mod">
          <ac:chgData name="Isis" userId="4e809d75475f9d5a" providerId="LiveId" clId="{278BFCF4-4F9F-4A08-A0E0-2E2E26B02DEE}" dt="2022-09-06T08:04:46.602" v="5337" actId="478"/>
          <ac:spMkLst>
            <pc:docMk/>
            <pc:sldMk cId="1235300249" sldId="285"/>
            <ac:spMk id="16" creationId="{BEC44B0A-9AB1-7D56-6F73-79C32390122E}"/>
          </ac:spMkLst>
        </pc:spChg>
        <pc:spChg chg="add mod">
          <ac:chgData name="Isis" userId="4e809d75475f9d5a" providerId="LiveId" clId="{278BFCF4-4F9F-4A08-A0E0-2E2E26B02DEE}" dt="2022-09-06T08:04:07.667" v="5333" actId="164"/>
          <ac:spMkLst>
            <pc:docMk/>
            <pc:sldMk cId="1235300249" sldId="285"/>
            <ac:spMk id="37" creationId="{8506393B-61CD-DB95-5576-3DDD4A0DAFE5}"/>
          </ac:spMkLst>
        </pc:spChg>
        <pc:spChg chg="add mod">
          <ac:chgData name="Isis" userId="4e809d75475f9d5a" providerId="LiveId" clId="{278BFCF4-4F9F-4A08-A0E0-2E2E26B02DEE}" dt="2022-09-06T08:04:07.667" v="5333" actId="164"/>
          <ac:spMkLst>
            <pc:docMk/>
            <pc:sldMk cId="1235300249" sldId="285"/>
            <ac:spMk id="48" creationId="{E9B3126D-9749-35FC-0FCE-4CBF5DFB470E}"/>
          </ac:spMkLst>
        </pc:spChg>
        <pc:spChg chg="add mod ord">
          <ac:chgData name="Isis" userId="4e809d75475f9d5a" providerId="LiveId" clId="{278BFCF4-4F9F-4A08-A0E0-2E2E26B02DEE}" dt="2022-09-06T08:05:07.328" v="5342" actId="170"/>
          <ac:spMkLst>
            <pc:docMk/>
            <pc:sldMk cId="1235300249" sldId="285"/>
            <ac:spMk id="118" creationId="{63C27B95-6FA4-7701-F8D4-5AB52830FDC8}"/>
          </ac:spMkLst>
        </pc:spChg>
        <pc:spChg chg="add mod">
          <ac:chgData name="Isis" userId="4e809d75475f9d5a" providerId="LiveId" clId="{278BFCF4-4F9F-4A08-A0E0-2E2E26B02DEE}" dt="2022-09-06T08:04:28.445" v="5336" actId="1076"/>
          <ac:spMkLst>
            <pc:docMk/>
            <pc:sldMk cId="1235300249" sldId="285"/>
            <ac:spMk id="120" creationId="{C5A209AC-1C49-5568-E791-F721B92BAD86}"/>
          </ac:spMkLst>
        </pc:spChg>
        <pc:spChg chg="add mod">
          <ac:chgData name="Isis" userId="4e809d75475f9d5a" providerId="LiveId" clId="{278BFCF4-4F9F-4A08-A0E0-2E2E26B02DEE}" dt="2022-09-06T08:04:07.667" v="5333" actId="164"/>
          <ac:spMkLst>
            <pc:docMk/>
            <pc:sldMk cId="1235300249" sldId="285"/>
            <ac:spMk id="121" creationId="{BEF76663-4836-205A-32B4-4449250EF390}"/>
          </ac:spMkLst>
        </pc:spChg>
        <pc:spChg chg="add del mod">
          <ac:chgData name="Isis" userId="4e809d75475f9d5a" providerId="LiveId" clId="{278BFCF4-4F9F-4A08-A0E0-2E2E26B02DEE}" dt="2022-09-06T08:01:11.230" v="5237"/>
          <ac:spMkLst>
            <pc:docMk/>
            <pc:sldMk cId="1235300249" sldId="285"/>
            <ac:spMk id="122" creationId="{76F2127C-06F1-785E-09DA-79E13E5BE1FF}"/>
          </ac:spMkLst>
        </pc:spChg>
        <pc:spChg chg="add mod">
          <ac:chgData name="Isis" userId="4e809d75475f9d5a" providerId="LiveId" clId="{278BFCF4-4F9F-4A08-A0E0-2E2E26B02DEE}" dt="2022-09-06T08:04:07.667" v="5333" actId="164"/>
          <ac:spMkLst>
            <pc:docMk/>
            <pc:sldMk cId="1235300249" sldId="285"/>
            <ac:spMk id="123" creationId="{E899A7B1-3A16-A547-EFBB-C6161877E242}"/>
          </ac:spMkLst>
        </pc:spChg>
        <pc:spChg chg="add mod">
          <ac:chgData name="Isis" userId="4e809d75475f9d5a" providerId="LiveId" clId="{278BFCF4-4F9F-4A08-A0E0-2E2E26B02DEE}" dt="2022-09-06T08:04:07.667" v="5333" actId="164"/>
          <ac:spMkLst>
            <pc:docMk/>
            <pc:sldMk cId="1235300249" sldId="285"/>
            <ac:spMk id="124" creationId="{2C21D14F-CC76-E1F2-EC79-5A31E10946ED}"/>
          </ac:spMkLst>
        </pc:spChg>
        <pc:spChg chg="add mod">
          <ac:chgData name="Isis" userId="4e809d75475f9d5a" providerId="LiveId" clId="{278BFCF4-4F9F-4A08-A0E0-2E2E26B02DEE}" dt="2022-09-06T08:04:07.667" v="5333" actId="164"/>
          <ac:spMkLst>
            <pc:docMk/>
            <pc:sldMk cId="1235300249" sldId="285"/>
            <ac:spMk id="125" creationId="{8E55E89A-F059-B0A0-9331-A17476154B53}"/>
          </ac:spMkLst>
        </pc:spChg>
        <pc:grpChg chg="add mod">
          <ac:chgData name="Isis" userId="4e809d75475f9d5a" providerId="LiveId" clId="{278BFCF4-4F9F-4A08-A0E0-2E2E26B02DEE}" dt="2022-09-06T08:04:07.667" v="5333" actId="164"/>
          <ac:grpSpMkLst>
            <pc:docMk/>
            <pc:sldMk cId="1235300249" sldId="285"/>
            <ac:grpSpMk id="119" creationId="{4EFA1A7A-EC4E-99EC-1340-F355EE89EE6C}"/>
          </ac:grpSpMkLst>
        </pc:grpChg>
        <pc:grpChg chg="add mod">
          <ac:chgData name="Isis" userId="4e809d75475f9d5a" providerId="LiveId" clId="{278BFCF4-4F9F-4A08-A0E0-2E2E26B02DEE}" dt="2022-09-06T08:04:17.480" v="5335" actId="1076"/>
          <ac:grpSpMkLst>
            <pc:docMk/>
            <pc:sldMk cId="1235300249" sldId="285"/>
            <ac:grpSpMk id="126" creationId="{614392B3-10C5-B7ED-F966-D4A33B28B692}"/>
          </ac:grpSpMkLst>
        </pc:grpChg>
        <pc:cxnChg chg="add del mod">
          <ac:chgData name="Isis" userId="4e809d75475f9d5a" providerId="LiveId" clId="{278BFCF4-4F9F-4A08-A0E0-2E2E26B02DEE}" dt="2022-09-06T07:38:58.901" v="4864" actId="11529"/>
          <ac:cxnSpMkLst>
            <pc:docMk/>
            <pc:sldMk cId="1235300249" sldId="285"/>
            <ac:cxnSpMk id="18" creationId="{E227C7A1-9C58-F2E3-A0A3-85C45054EC7C}"/>
          </ac:cxnSpMkLst>
        </pc:cxnChg>
        <pc:cxnChg chg="add mod">
          <ac:chgData name="Isis" userId="4e809d75475f9d5a" providerId="LiveId" clId="{278BFCF4-4F9F-4A08-A0E0-2E2E26B02DEE}" dt="2022-09-06T07:56:15.449" v="5115" actId="164"/>
          <ac:cxnSpMkLst>
            <pc:docMk/>
            <pc:sldMk cId="1235300249" sldId="285"/>
            <ac:cxnSpMk id="20" creationId="{1F10CEB4-8ED8-8838-C6BA-9E0071491263}"/>
          </ac:cxnSpMkLst>
        </pc:cxnChg>
        <pc:cxnChg chg="add mod">
          <ac:chgData name="Isis" userId="4e809d75475f9d5a" providerId="LiveId" clId="{278BFCF4-4F9F-4A08-A0E0-2E2E26B02DEE}" dt="2022-09-06T07:56:15.449" v="5115" actId="164"/>
          <ac:cxnSpMkLst>
            <pc:docMk/>
            <pc:sldMk cId="1235300249" sldId="285"/>
            <ac:cxnSpMk id="21" creationId="{1E5C4D8C-0FC9-C392-8181-D4CFA3EF4F32}"/>
          </ac:cxnSpMkLst>
        </pc:cxnChg>
        <pc:cxnChg chg="add mod">
          <ac:chgData name="Isis" userId="4e809d75475f9d5a" providerId="LiveId" clId="{278BFCF4-4F9F-4A08-A0E0-2E2E26B02DEE}" dt="2022-09-06T07:56:15.449" v="5115" actId="164"/>
          <ac:cxnSpMkLst>
            <pc:docMk/>
            <pc:sldMk cId="1235300249" sldId="285"/>
            <ac:cxnSpMk id="24" creationId="{949CEEF9-567D-08E7-B52B-394381D64230}"/>
          </ac:cxnSpMkLst>
        </pc:cxnChg>
        <pc:cxnChg chg="add mod">
          <ac:chgData name="Isis" userId="4e809d75475f9d5a" providerId="LiveId" clId="{278BFCF4-4F9F-4A08-A0E0-2E2E26B02DEE}" dt="2022-09-06T07:56:15.449" v="5115" actId="164"/>
          <ac:cxnSpMkLst>
            <pc:docMk/>
            <pc:sldMk cId="1235300249" sldId="285"/>
            <ac:cxnSpMk id="27" creationId="{A0810A4F-B816-25A0-55EB-C4E97BE9D663}"/>
          </ac:cxnSpMkLst>
        </pc:cxnChg>
        <pc:cxnChg chg="add mod">
          <ac:chgData name="Isis" userId="4e809d75475f9d5a" providerId="LiveId" clId="{278BFCF4-4F9F-4A08-A0E0-2E2E26B02DEE}" dt="2022-09-06T07:56:15.449" v="5115" actId="164"/>
          <ac:cxnSpMkLst>
            <pc:docMk/>
            <pc:sldMk cId="1235300249" sldId="285"/>
            <ac:cxnSpMk id="30" creationId="{1398A73F-4C52-4FB4-B8EF-CDCDEC5D4D8E}"/>
          </ac:cxnSpMkLst>
        </pc:cxnChg>
        <pc:cxnChg chg="add del mod">
          <ac:chgData name="Isis" userId="4e809d75475f9d5a" providerId="LiveId" clId="{278BFCF4-4F9F-4A08-A0E0-2E2E26B02DEE}" dt="2022-09-06T08:02:38.270" v="5304" actId="478"/>
          <ac:cxnSpMkLst>
            <pc:docMk/>
            <pc:sldMk cId="1235300249" sldId="285"/>
            <ac:cxnSpMk id="38" creationId="{EC1D564F-8430-12F1-3A5E-9A84BB1C745F}"/>
          </ac:cxnSpMkLst>
        </pc:cxnChg>
        <pc:cxnChg chg="add del mod">
          <ac:chgData name="Isis" userId="4e809d75475f9d5a" providerId="LiveId" clId="{278BFCF4-4F9F-4A08-A0E0-2E2E26B02DEE}" dt="2022-09-06T08:02:40.583" v="5306" actId="478"/>
          <ac:cxnSpMkLst>
            <pc:docMk/>
            <pc:sldMk cId="1235300249" sldId="285"/>
            <ac:cxnSpMk id="41" creationId="{6180B9B4-F741-50DE-DFB5-C44B39B3692A}"/>
          </ac:cxnSpMkLst>
        </pc:cxnChg>
        <pc:cxnChg chg="add mod">
          <ac:chgData name="Isis" userId="4e809d75475f9d5a" providerId="LiveId" clId="{278BFCF4-4F9F-4A08-A0E0-2E2E26B02DEE}" dt="2022-09-06T07:56:15.449" v="5115" actId="164"/>
          <ac:cxnSpMkLst>
            <pc:docMk/>
            <pc:sldMk cId="1235300249" sldId="285"/>
            <ac:cxnSpMk id="51" creationId="{4EDDEA26-FED2-4A07-851E-0E04AFB35916}"/>
          </ac:cxnSpMkLst>
        </pc:cxnChg>
        <pc:cxnChg chg="add mod">
          <ac:chgData name="Isis" userId="4e809d75475f9d5a" providerId="LiveId" clId="{278BFCF4-4F9F-4A08-A0E0-2E2E26B02DEE}" dt="2022-09-06T07:56:15.449" v="5115" actId="164"/>
          <ac:cxnSpMkLst>
            <pc:docMk/>
            <pc:sldMk cId="1235300249" sldId="285"/>
            <ac:cxnSpMk id="54" creationId="{3B100F28-1ED4-8648-2075-5DA02B62D78D}"/>
          </ac:cxnSpMkLst>
        </pc:cxnChg>
        <pc:cxnChg chg="add mod">
          <ac:chgData name="Isis" userId="4e809d75475f9d5a" providerId="LiveId" clId="{278BFCF4-4F9F-4A08-A0E0-2E2E26B02DEE}" dt="2022-09-06T07:56:15.449" v="5115" actId="164"/>
          <ac:cxnSpMkLst>
            <pc:docMk/>
            <pc:sldMk cId="1235300249" sldId="285"/>
            <ac:cxnSpMk id="59" creationId="{7D93F738-C5FA-8F72-EF3C-5D42DB93EA05}"/>
          </ac:cxnSpMkLst>
        </pc:cxnChg>
        <pc:cxnChg chg="add mod">
          <ac:chgData name="Isis" userId="4e809d75475f9d5a" providerId="LiveId" clId="{278BFCF4-4F9F-4A08-A0E0-2E2E26B02DEE}" dt="2022-09-06T07:56:15.449" v="5115" actId="164"/>
          <ac:cxnSpMkLst>
            <pc:docMk/>
            <pc:sldMk cId="1235300249" sldId="285"/>
            <ac:cxnSpMk id="75" creationId="{93BA407D-D928-46D2-7C32-4638EABE4928}"/>
          </ac:cxnSpMkLst>
        </pc:cxnChg>
      </pc:sldChg>
      <pc:sldMasterChg chg="modSp mod modSldLayout">
        <pc:chgData name="Isis" userId="4e809d75475f9d5a" providerId="LiveId" clId="{278BFCF4-4F9F-4A08-A0E0-2E2E26B02DEE}" dt="2022-09-01T09:21:53.687" v="1824"/>
        <pc:sldMasterMkLst>
          <pc:docMk/>
          <pc:sldMasterMk cId="3410249929" sldId="2147483686"/>
        </pc:sldMasterMkLst>
        <pc:spChg chg="mod">
          <ac:chgData name="Isis" userId="4e809d75475f9d5a" providerId="LiveId" clId="{278BFCF4-4F9F-4A08-A0E0-2E2E26B02DEE}" dt="2022-08-31T14:15:56.675" v="53" actId="1076"/>
          <ac:spMkLst>
            <pc:docMk/>
            <pc:sldMasterMk cId="3410249929" sldId="2147483686"/>
            <ac:spMk id="2" creationId="{1AB4E786-7636-4278-8595-D365D28A796A}"/>
          </ac:spMkLst>
        </pc:spChg>
        <pc:sldLayoutChg chg="addSp delSp modSp">
          <pc:chgData name="Isis" userId="4e809d75475f9d5a" providerId="LiveId" clId="{278BFCF4-4F9F-4A08-A0E0-2E2E26B02DEE}" dt="2022-09-01T09:21:53.687" v="1824"/>
          <pc:sldLayoutMkLst>
            <pc:docMk/>
            <pc:sldMasterMk cId="3410249929" sldId="2147483686"/>
            <pc:sldLayoutMk cId="1073753642" sldId="2147483682"/>
          </pc:sldLayoutMkLst>
          <pc:spChg chg="del">
            <ac:chgData name="Isis" userId="4e809d75475f9d5a" providerId="LiveId" clId="{278BFCF4-4F9F-4A08-A0E0-2E2E26B02DEE}" dt="2022-09-01T09:21:52.987" v="1823"/>
            <ac:spMkLst>
              <pc:docMk/>
              <pc:sldMasterMk cId="3410249929" sldId="2147483686"/>
              <pc:sldLayoutMk cId="1073753642" sldId="2147483682"/>
              <ac:spMk id="4" creationId="{3EC7C8FC-AAEA-4AB6-9DB5-2503F58F0E69}"/>
            </ac:spMkLst>
          </pc:spChg>
          <pc:spChg chg="del">
            <ac:chgData name="Isis" userId="4e809d75475f9d5a" providerId="LiveId" clId="{278BFCF4-4F9F-4A08-A0E0-2E2E26B02DEE}" dt="2022-09-01T09:21:52.987" v="1823"/>
            <ac:spMkLst>
              <pc:docMk/>
              <pc:sldMasterMk cId="3410249929" sldId="2147483686"/>
              <pc:sldLayoutMk cId="1073753642" sldId="2147483682"/>
              <ac:spMk id="5" creationId="{E8B1616B-3F08-4869-A522-773C38940F66}"/>
            </ac:spMkLst>
          </pc:spChg>
          <pc:spChg chg="del">
            <ac:chgData name="Isis" userId="4e809d75475f9d5a" providerId="LiveId" clId="{278BFCF4-4F9F-4A08-A0E0-2E2E26B02DEE}" dt="2022-09-01T09:21:52.987" v="1823"/>
            <ac:spMkLst>
              <pc:docMk/>
              <pc:sldMasterMk cId="3410249929" sldId="2147483686"/>
              <pc:sldLayoutMk cId="1073753642" sldId="2147483682"/>
              <ac:spMk id="6" creationId="{3E030CE6-9124-4B3A-A912-AE16B5C34003}"/>
            </ac:spMkLst>
          </pc:spChg>
          <pc:spChg chg="add mod">
            <ac:chgData name="Isis" userId="4e809d75475f9d5a" providerId="LiveId" clId="{278BFCF4-4F9F-4A08-A0E0-2E2E26B02DEE}" dt="2022-09-01T09:21:53.687" v="1824"/>
            <ac:spMkLst>
              <pc:docMk/>
              <pc:sldMasterMk cId="3410249929" sldId="2147483686"/>
              <pc:sldLayoutMk cId="1073753642" sldId="2147483682"/>
              <ac:spMk id="7" creationId="{0AC6362C-8389-F8A8-A9AD-4DA9D54BC66F}"/>
            </ac:spMkLst>
          </pc:spChg>
          <pc:spChg chg="add mod">
            <ac:chgData name="Isis" userId="4e809d75475f9d5a" providerId="LiveId" clId="{278BFCF4-4F9F-4A08-A0E0-2E2E26B02DEE}" dt="2022-09-01T09:21:53.687" v="1824"/>
            <ac:spMkLst>
              <pc:docMk/>
              <pc:sldMasterMk cId="3410249929" sldId="2147483686"/>
              <pc:sldLayoutMk cId="1073753642" sldId="2147483682"/>
              <ac:spMk id="8" creationId="{21D9CB58-46B3-9DF0-B283-C7E4A1B52A60}"/>
            </ac:spMkLst>
          </pc:spChg>
          <pc:spChg chg="add mod">
            <ac:chgData name="Isis" userId="4e809d75475f9d5a" providerId="LiveId" clId="{278BFCF4-4F9F-4A08-A0E0-2E2E26B02DEE}" dt="2022-09-01T09:21:53.687" v="1824"/>
            <ac:spMkLst>
              <pc:docMk/>
              <pc:sldMasterMk cId="3410249929" sldId="2147483686"/>
              <pc:sldLayoutMk cId="1073753642" sldId="2147483682"/>
              <ac:spMk id="9" creationId="{D94D97E2-0869-6A38-82A7-BCAC7F30C2C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7E577-323D-4F90-B8DD-C3A6EAA04A0A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BA86-B4C2-4F9A-B6C5-CF6A20CE7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0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6BA5-5B5C-446B-BD35-87B7CDDB439C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5FA0-8335-4B14-A9F1-CD536E396B9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0767-4075-4110-90BC-1A7DB2FB32A1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C6362C-8389-F8A8-A9AD-4DA9D54B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1190-7846-4424-91BD-7EF913BA4F27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D9CB58-46B3-9DF0-B283-C7E4A1B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4D97E2-0869-6A38-82A7-BCAC7F30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5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15CB-2AAE-4730-977D-842FEB405AF8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19C3-D3C8-42B8-A4D7-1418864CCCCC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1D0F-1557-4BE8-9AAE-E6551EC74375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0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431-98FD-4209-8B66-69AB3D80A3DC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94-0823-4F86-B3EE-4E7A2E9E681F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5732-5B1A-4C9A-876A-F00B2BDCAB05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45B2-1EEC-42C7-B790-75D23AE78507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5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8904A984-0988-4A43-8E0E-6476FD1E15B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4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36A9A-F271-97C3-AC6A-67A91B053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850" b="8646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83FE41-98D7-2A04-ACDD-810D37A19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fr-FR" b="1">
                <a:solidFill>
                  <a:srgbClr val="FFFFFF"/>
                </a:solidFill>
              </a:rPr>
              <a:t>Segmentez des clients d'un site e-commerce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5B26AF-8EF0-87C2-FD8B-93442874E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Parcours Data </a:t>
            </a:r>
            <a:r>
              <a:rPr lang="fr-FR" dirty="0" err="1">
                <a:solidFill>
                  <a:srgbClr val="FFFFFF"/>
                </a:solidFill>
              </a:rPr>
              <a:t>Scientist</a:t>
            </a:r>
            <a:r>
              <a:rPr lang="fr-FR" dirty="0">
                <a:solidFill>
                  <a:srgbClr val="FFFFFF"/>
                </a:solidFill>
              </a:rPr>
              <a:t> – Projet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5DDC73-36C7-6160-40C5-8FBFDEBC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6955D-FBB7-2B44-3D27-CB86D0F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du modèle et entrainement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2F8D07-A2EE-4166-89FD-751347E49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" y="2425700"/>
            <a:ext cx="6129866" cy="442988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6FADDCA-7121-19BB-A434-334FF8631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7" t="22316" r="7943"/>
          <a:stretch/>
        </p:blipFill>
        <p:spPr>
          <a:xfrm>
            <a:off x="6019801" y="4690534"/>
            <a:ext cx="5991786" cy="1582736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A15FC4A7-25F3-56A1-A02B-854F5068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6" name="Tableau 12">
            <a:extLst>
              <a:ext uri="{FF2B5EF4-FFF2-40B4-BE49-F238E27FC236}">
                <a16:creationId xmlns:a16="http://schemas.microsoft.com/office/drawing/2014/main" id="{49C20C0A-4926-728F-99C4-35319674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75737"/>
              </p:ext>
            </p:extLst>
          </p:nvPr>
        </p:nvGraphicFramePr>
        <p:xfrm>
          <a:off x="6291943" y="2743200"/>
          <a:ext cx="2775858" cy="1867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744921417"/>
                    </a:ext>
                  </a:extLst>
                </a:gridCol>
                <a:gridCol w="1387929">
                  <a:extLst>
                    <a:ext uri="{9D8B030D-6E8A-4147-A177-3AD203B41FA5}">
                      <a16:colId xmlns:a16="http://schemas.microsoft.com/office/drawing/2014/main" val="913420606"/>
                    </a:ext>
                  </a:extLst>
                </a:gridCol>
              </a:tblGrid>
              <a:tr h="52677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Cluster label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Cluster size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077207"/>
                  </a:ext>
                </a:extLst>
              </a:tr>
              <a:tr h="30101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20189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8073"/>
                  </a:ext>
                </a:extLst>
              </a:tr>
              <a:tr h="30101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36903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8646"/>
                  </a:ext>
                </a:extLst>
              </a:tr>
              <a:tr h="30101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11025"/>
                  </a:ext>
                </a:extLst>
              </a:tr>
              <a:tr h="30101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48033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71128"/>
                  </a:ext>
                </a:extLst>
              </a:tr>
            </a:tbl>
          </a:graphicData>
        </a:graphic>
      </p:graphicFrame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97CAA51-23F0-FE53-73FC-5B5AD0747263}"/>
              </a:ext>
            </a:extLst>
          </p:cNvPr>
          <p:cNvSpPr txBox="1">
            <a:spLocks/>
          </p:cNvSpPr>
          <p:nvPr/>
        </p:nvSpPr>
        <p:spPr>
          <a:xfrm>
            <a:off x="838200" y="1257992"/>
            <a:ext cx="4517571" cy="1683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Optimisation des hyperparamètres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4 clusters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6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6955D-FBB7-2B44-3D27-CB86D0F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du modèle et entrainement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63B191-4D53-0440-A7DB-A121F0466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" y="2324667"/>
            <a:ext cx="6273016" cy="45333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F9A688-890E-2CA6-F429-16D1A8A33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0" t="26010" r="1773" b="1449"/>
          <a:stretch/>
        </p:blipFill>
        <p:spPr>
          <a:xfrm>
            <a:off x="6422571" y="4722730"/>
            <a:ext cx="5769429" cy="163362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AF72F-1885-E3D3-4EB0-E53D41AB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1" name="Tableau 12">
            <a:extLst>
              <a:ext uri="{FF2B5EF4-FFF2-40B4-BE49-F238E27FC236}">
                <a16:creationId xmlns:a16="http://schemas.microsoft.com/office/drawing/2014/main" id="{971D70BA-9F0B-54CC-6C9D-1E5FDD1C2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67080"/>
              </p:ext>
            </p:extLst>
          </p:nvPr>
        </p:nvGraphicFramePr>
        <p:xfrm>
          <a:off x="6601535" y="2600590"/>
          <a:ext cx="283638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8190">
                  <a:extLst>
                    <a:ext uri="{9D8B030D-6E8A-4147-A177-3AD203B41FA5}">
                      <a16:colId xmlns:a16="http://schemas.microsoft.com/office/drawing/2014/main" val="744921417"/>
                    </a:ext>
                  </a:extLst>
                </a:gridCol>
                <a:gridCol w="1418190">
                  <a:extLst>
                    <a:ext uri="{9D8B030D-6E8A-4147-A177-3AD203B41FA5}">
                      <a16:colId xmlns:a16="http://schemas.microsoft.com/office/drawing/2014/main" val="913420606"/>
                    </a:ext>
                  </a:extLst>
                </a:gridCol>
              </a:tblGrid>
              <a:tr h="3274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Cluster label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Cluster size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077207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47478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8450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8073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19575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8646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36486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11025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71128"/>
                  </a:ext>
                </a:extLst>
              </a:tr>
            </a:tbl>
          </a:graphicData>
        </a:graphic>
      </p:graphicFrame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CE32868-6B32-E032-7564-B3CCD6C56B35}"/>
              </a:ext>
            </a:extLst>
          </p:cNvPr>
          <p:cNvSpPr txBox="1">
            <a:spLocks/>
          </p:cNvSpPr>
          <p:nvPr/>
        </p:nvSpPr>
        <p:spPr>
          <a:xfrm>
            <a:off x="838200" y="1257992"/>
            <a:ext cx="4517571" cy="1683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Optimisation des hyperparamètres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5 clusters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24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D7AB6-BA5A-0BCA-5FF3-1C605777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K-</a:t>
            </a:r>
            <a:r>
              <a:rPr lang="fr-FR" i="1" dirty="0" err="1"/>
              <a:t>Means</a:t>
            </a:r>
            <a:r>
              <a:rPr lang="fr-FR" i="1" dirty="0"/>
              <a:t> Clustering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44B8-75BA-1EEF-4392-35A34E92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2229"/>
            <a:ext cx="5680298" cy="4439600"/>
          </a:xfrm>
        </p:spPr>
        <p:txBody>
          <a:bodyPr/>
          <a:lstStyle/>
          <a:p>
            <a:r>
              <a:rPr lang="fr-FR" dirty="0"/>
              <a:t>Modélisation quasi-instantanée</a:t>
            </a:r>
          </a:p>
          <a:p>
            <a:r>
              <a:rPr lang="fr-FR" dirty="0"/>
              <a:t>Paramètres : </a:t>
            </a:r>
            <a:r>
              <a:rPr lang="fr-FR" dirty="0" err="1"/>
              <a:t>n_clusters</a:t>
            </a:r>
            <a:r>
              <a:rPr lang="fr-FR" dirty="0"/>
              <a:t>=5, </a:t>
            </a:r>
            <a:r>
              <a:rPr lang="fr-FR" dirty="0" err="1"/>
              <a:t>random_state</a:t>
            </a:r>
            <a:r>
              <a:rPr lang="fr-FR" dirty="0"/>
              <a:t> = 7, Initialisation = ‘k-</a:t>
            </a:r>
            <a:r>
              <a:rPr lang="fr-FR" dirty="0" err="1"/>
              <a:t>means</a:t>
            </a:r>
            <a:r>
              <a:rPr lang="fr-FR" dirty="0"/>
              <a:t> ++’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6C7BF7-5828-9C7B-7A83-B4EA7508F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81" y="1588715"/>
            <a:ext cx="5265921" cy="5132760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7F615A-4947-847D-C73E-C1441C2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921119-A89C-F67A-38C1-0DB29BA8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06" y="501650"/>
            <a:ext cx="4211508" cy="9227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6CBCA2-369F-04AC-BCEB-F67805B44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9592"/>
            <a:ext cx="4814522" cy="34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7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D7AB6-BA5A-0BCA-5FF3-1C605777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K-</a:t>
            </a:r>
            <a:r>
              <a:rPr lang="fr-FR" i="1" dirty="0" err="1"/>
              <a:t>Means</a:t>
            </a:r>
            <a:r>
              <a:rPr lang="fr-FR" i="1" dirty="0"/>
              <a:t> Clustering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44B8-75BA-1EEF-4392-35A34E92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2229"/>
            <a:ext cx="5680298" cy="4439600"/>
          </a:xfrm>
        </p:spPr>
        <p:txBody>
          <a:bodyPr/>
          <a:lstStyle/>
          <a:p>
            <a:r>
              <a:rPr lang="fr-FR" dirty="0"/>
              <a:t>Modélisation quasi-instantanée</a:t>
            </a:r>
          </a:p>
          <a:p>
            <a:r>
              <a:rPr lang="fr-FR" dirty="0"/>
              <a:t>Paramètres : </a:t>
            </a:r>
            <a:r>
              <a:rPr lang="fr-FR" dirty="0" err="1"/>
              <a:t>n_clusters</a:t>
            </a:r>
            <a:r>
              <a:rPr lang="fr-FR" dirty="0"/>
              <a:t>=5, </a:t>
            </a:r>
            <a:r>
              <a:rPr lang="fr-FR" dirty="0" err="1"/>
              <a:t>random_state</a:t>
            </a:r>
            <a:r>
              <a:rPr lang="fr-FR" dirty="0"/>
              <a:t> = 7, Initialisation = ‘k-</a:t>
            </a:r>
            <a:r>
              <a:rPr lang="fr-FR" dirty="0" err="1"/>
              <a:t>means</a:t>
            </a:r>
            <a:r>
              <a:rPr lang="fr-FR" dirty="0"/>
              <a:t> ++’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7F615A-4947-847D-C73E-C1441C2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0F0B69C-2937-754D-601B-A3ACB2A9CE75}"/>
              </a:ext>
            </a:extLst>
          </p:cNvPr>
          <p:cNvGrpSpPr/>
          <p:nvPr/>
        </p:nvGrpSpPr>
        <p:grpSpPr>
          <a:xfrm>
            <a:off x="145437" y="3779521"/>
            <a:ext cx="12148457" cy="2011679"/>
            <a:chOff x="43544" y="2391476"/>
            <a:chExt cx="12148457" cy="2011679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073F0E4-7B08-F991-D7D7-EA1A3EB85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80" t="26010" r="1773" b="1449"/>
            <a:stretch/>
          </p:blipFill>
          <p:spPr>
            <a:xfrm>
              <a:off x="43544" y="2391476"/>
              <a:ext cx="7104614" cy="2011679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BD4CF1-7657-833A-8BD4-6674DBCFFDEE}"/>
                </a:ext>
              </a:extLst>
            </p:cNvPr>
            <p:cNvSpPr txBox="1"/>
            <p:nvPr/>
          </p:nvSpPr>
          <p:spPr>
            <a:xfrm>
              <a:off x="7130145" y="2464163"/>
              <a:ext cx="5061856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0. Bons clients</a:t>
              </a:r>
            </a:p>
            <a:p>
              <a:pPr>
                <a:buFont typeface="+mj-lt"/>
                <a:buAutoNum type="arabicPeriod"/>
              </a:pPr>
              <a:r>
                <a:rPr lang="en-US" sz="2000" dirty="0"/>
                <a:t> Clients </a:t>
              </a:r>
              <a:r>
                <a:rPr lang="en-US" sz="2000" dirty="0" err="1"/>
                <a:t>ponctuels</a:t>
              </a:r>
              <a:r>
                <a:rPr lang="en-US" sz="2000" dirty="0"/>
                <a:t> </a:t>
              </a:r>
              <a:r>
                <a:rPr lang="en-US" sz="2000" dirty="0" err="1"/>
                <a:t>satisfaits</a:t>
              </a:r>
              <a:r>
                <a:rPr lang="en-US" sz="2000" dirty="0"/>
                <a:t> (</a:t>
              </a:r>
              <a:r>
                <a:rPr lang="en-US" sz="2000" dirty="0" err="1"/>
                <a:t>une</a:t>
              </a:r>
              <a:r>
                <a:rPr lang="en-US" sz="2000" dirty="0"/>
                <a:t> </a:t>
              </a:r>
              <a:r>
                <a:rPr lang="en-US" sz="2000" dirty="0" err="1"/>
                <a:t>seule</a:t>
              </a:r>
              <a:r>
                <a:rPr lang="en-US" sz="2000" dirty="0"/>
                <a:t> </a:t>
              </a:r>
              <a:r>
                <a:rPr lang="en-US" sz="2000" dirty="0" err="1"/>
                <a:t>commande</a:t>
              </a:r>
              <a:r>
                <a:rPr lang="en-US" sz="2000" dirty="0"/>
                <a:t>)</a:t>
              </a:r>
            </a:p>
            <a:p>
              <a:pPr>
                <a:buFont typeface="+mj-lt"/>
                <a:buAutoNum type="arabicPeriod"/>
              </a:pPr>
              <a:r>
                <a:rPr lang="en-US" sz="2000" dirty="0"/>
                <a:t> Clients </a:t>
              </a:r>
              <a:r>
                <a:rPr lang="en-US" sz="2000" dirty="0" err="1"/>
                <a:t>insatisfaits</a:t>
              </a:r>
              <a:endParaRPr lang="en-US" sz="2000" dirty="0"/>
            </a:p>
            <a:p>
              <a:pPr>
                <a:buFont typeface="+mj-lt"/>
                <a:buAutoNum type="arabicPeriod"/>
              </a:pPr>
              <a:r>
                <a:rPr lang="en-US" sz="2000" dirty="0"/>
                <a:t> Clients </a:t>
              </a:r>
              <a:r>
                <a:rPr lang="en-US" sz="2000" dirty="0" err="1"/>
                <a:t>fidèles</a:t>
              </a:r>
              <a:endParaRPr lang="en-US" sz="2000" dirty="0"/>
            </a:p>
            <a:p>
              <a:pPr>
                <a:buFont typeface="+mj-lt"/>
                <a:buAutoNum type="arabicPeriod"/>
              </a:pPr>
              <a:r>
                <a:rPr lang="en-US" sz="2000" dirty="0"/>
                <a:t>Nouveaux clients (</a:t>
              </a:r>
              <a:r>
                <a:rPr lang="en-US" sz="2000" dirty="0" err="1"/>
                <a:t>récents</a:t>
              </a:r>
              <a:r>
                <a:rPr lang="en-US" sz="2000" dirty="0"/>
                <a:t>) à </a:t>
              </a:r>
              <a:r>
                <a:rPr lang="en-US" sz="2000" dirty="0" err="1"/>
                <a:t>fidéliser</a:t>
              </a:r>
              <a:endParaRPr lang="en-US" sz="20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FD04389-E6B6-1A04-9083-20CF16B8C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51" y="148524"/>
            <a:ext cx="4472169" cy="32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D7AB6-BA5A-0BCA-5FF3-1C605777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K-</a:t>
            </a:r>
            <a:r>
              <a:rPr lang="fr-FR" i="1" dirty="0" err="1"/>
              <a:t>Means</a:t>
            </a:r>
            <a:r>
              <a:rPr lang="fr-FR" i="1" dirty="0"/>
              <a:t> Clustering</a:t>
            </a:r>
            <a:br>
              <a:rPr lang="fr-FR" dirty="0"/>
            </a:b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7F615A-4947-847D-C73E-C1441C2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BD4CF1-7657-833A-8BD4-6674DBCFFDEE}"/>
              </a:ext>
            </a:extLst>
          </p:cNvPr>
          <p:cNvSpPr txBox="1"/>
          <p:nvPr/>
        </p:nvSpPr>
        <p:spPr>
          <a:xfrm>
            <a:off x="6941972" y="136525"/>
            <a:ext cx="50618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0. Bons clients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 Clients </a:t>
            </a:r>
            <a:r>
              <a:rPr lang="en-US" sz="2000" dirty="0" err="1"/>
              <a:t>ponctuels</a:t>
            </a:r>
            <a:r>
              <a:rPr lang="en-US" sz="2000" dirty="0"/>
              <a:t> </a:t>
            </a:r>
            <a:r>
              <a:rPr lang="en-US" sz="2000" dirty="0" err="1"/>
              <a:t>satisfaits</a:t>
            </a:r>
            <a:r>
              <a:rPr lang="en-US" sz="2000" dirty="0"/>
              <a:t> (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seule</a:t>
            </a:r>
            <a:r>
              <a:rPr lang="en-US" sz="2000" dirty="0"/>
              <a:t> </a:t>
            </a:r>
            <a:r>
              <a:rPr lang="en-US" sz="2000" dirty="0" err="1"/>
              <a:t>commande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 Clients </a:t>
            </a:r>
            <a:r>
              <a:rPr lang="en-US" sz="2000" dirty="0" err="1"/>
              <a:t>insatisfaits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 Clients </a:t>
            </a:r>
            <a:r>
              <a:rPr lang="en-US" sz="2000" dirty="0" err="1"/>
              <a:t>fidèles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Nouveaux clients (</a:t>
            </a:r>
            <a:r>
              <a:rPr lang="en-US" sz="2000" dirty="0" err="1"/>
              <a:t>récents</a:t>
            </a:r>
            <a:r>
              <a:rPr lang="en-US" sz="2000" dirty="0"/>
              <a:t>) à </a:t>
            </a:r>
            <a:r>
              <a:rPr lang="en-US" sz="2000" dirty="0" err="1"/>
              <a:t>fidéliser</a:t>
            </a:r>
            <a:endParaRPr lang="en-US" sz="2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9A9448F-2C22-E4A0-FF66-BD8E4DF9E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" y="2212042"/>
            <a:ext cx="4664806" cy="464595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BFAD876-17AB-61AF-FE69-7356F85B3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09623"/>
            <a:ext cx="4765321" cy="46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D7AB6-BA5A-0BCA-5FF3-1C605777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K-</a:t>
            </a:r>
            <a:r>
              <a:rPr lang="fr-FR" i="1" dirty="0" err="1"/>
              <a:t>Means</a:t>
            </a:r>
            <a:r>
              <a:rPr lang="fr-FR" i="1" dirty="0"/>
              <a:t> Clustering</a:t>
            </a:r>
            <a:br>
              <a:rPr lang="fr-FR" dirty="0"/>
            </a:b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7F615A-4947-847D-C73E-C1441C2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9E75D0-2D2E-6CFF-CB57-394425FC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2" y="910805"/>
            <a:ext cx="10879788" cy="58106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DA7FE45-75D0-A1C1-EE49-2A4D53D261E9}"/>
              </a:ext>
            </a:extLst>
          </p:cNvPr>
          <p:cNvSpPr txBox="1"/>
          <p:nvPr/>
        </p:nvSpPr>
        <p:spPr>
          <a:xfrm>
            <a:off x="220603" y="6375400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NB : Données standardisées</a:t>
            </a:r>
          </a:p>
        </p:txBody>
      </p:sp>
    </p:spTree>
    <p:extLst>
      <p:ext uri="{BB962C8B-B14F-4D97-AF65-F5344CB8AC3E}">
        <p14:creationId xmlns:p14="http://schemas.microsoft.com/office/powerpoint/2010/main" val="364839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6F87-83D3-D8BE-89CC-0BF8558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clusters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328F-8BD7-F425-DC38-6FAF779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2116FA-A1CD-4370-7984-AAED2268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8" y="1866032"/>
            <a:ext cx="7072424" cy="4877966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A4CBD42-52C7-6971-E483-4156EB65A530}"/>
              </a:ext>
            </a:extLst>
          </p:cNvPr>
          <p:cNvSpPr txBox="1">
            <a:spLocks/>
          </p:cNvSpPr>
          <p:nvPr/>
        </p:nvSpPr>
        <p:spPr>
          <a:xfrm>
            <a:off x="7703452" y="4205502"/>
            <a:ext cx="3714339" cy="228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Cluster 0: Bons clients </a:t>
            </a:r>
          </a:p>
          <a:p>
            <a:r>
              <a:rPr lang="fr-FR" dirty="0"/>
              <a:t>Commandes récentes +</a:t>
            </a:r>
          </a:p>
          <a:p>
            <a:r>
              <a:rPr lang="fr-FR" dirty="0"/>
              <a:t>Montants ++++</a:t>
            </a:r>
          </a:p>
          <a:p>
            <a:r>
              <a:rPr lang="fr-FR" dirty="0"/>
              <a:t>Satisfaits ++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E4C225E-7761-1146-CF8C-7CE50E8F1377}"/>
              </a:ext>
            </a:extLst>
          </p:cNvPr>
          <p:cNvGrpSpPr/>
          <p:nvPr/>
        </p:nvGrpSpPr>
        <p:grpSpPr>
          <a:xfrm>
            <a:off x="7212616" y="79769"/>
            <a:ext cx="4813792" cy="3869764"/>
            <a:chOff x="38548" y="2312141"/>
            <a:chExt cx="5771618" cy="454344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B8AB282-5E72-3996-8F43-0F26D8DB5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64" t="13699" b="57079"/>
            <a:stretch/>
          </p:blipFill>
          <p:spPr>
            <a:xfrm>
              <a:off x="3512857" y="2312141"/>
              <a:ext cx="2297309" cy="146126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81E27DE-555C-2EA0-61EC-6B3EE09E5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2" t="15463" r="31589" b="8290"/>
            <a:stretch/>
          </p:blipFill>
          <p:spPr>
            <a:xfrm>
              <a:off x="38548" y="3042773"/>
              <a:ext cx="5041901" cy="3812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20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6F87-83D3-D8BE-89CC-0BF8558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clusters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328F-8BD7-F425-DC38-6FAF779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9B88B9-B411-B764-84C6-42A53EC3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8" y="1863203"/>
            <a:ext cx="7238306" cy="499237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0B050C45-E31F-9E74-9B03-364B2101C276}"/>
              </a:ext>
            </a:extLst>
          </p:cNvPr>
          <p:cNvGrpSpPr/>
          <p:nvPr/>
        </p:nvGrpSpPr>
        <p:grpSpPr>
          <a:xfrm>
            <a:off x="6959600" y="68481"/>
            <a:ext cx="5232400" cy="3360520"/>
            <a:chOff x="0" y="2596264"/>
            <a:chExt cx="5854701" cy="389176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3B0EE6B-191E-95E9-D35A-35262C572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35" t="16952" b="59683"/>
            <a:stretch/>
          </p:blipFill>
          <p:spPr>
            <a:xfrm>
              <a:off x="3751264" y="2596264"/>
              <a:ext cx="2103437" cy="116840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A860944-F3BA-7410-F5CE-793675ADDA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0" t="13652" r="32503" b="10031"/>
            <a:stretch/>
          </p:blipFill>
          <p:spPr>
            <a:xfrm>
              <a:off x="0" y="2671679"/>
              <a:ext cx="5016501" cy="3816350"/>
            </a:xfrm>
            <a:prstGeom prst="rect">
              <a:avLst/>
            </a:prstGeom>
          </p:spPr>
        </p:pic>
      </p:grp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3E6FD64-E83B-5A7D-5239-FD22AE132CCB}"/>
              </a:ext>
            </a:extLst>
          </p:cNvPr>
          <p:cNvSpPr txBox="1">
            <a:spLocks/>
          </p:cNvSpPr>
          <p:nvPr/>
        </p:nvSpPr>
        <p:spPr>
          <a:xfrm>
            <a:off x="7728554" y="4205502"/>
            <a:ext cx="3714339" cy="228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Cluster 1: Clients ponctuels </a:t>
            </a:r>
          </a:p>
          <a:p>
            <a:r>
              <a:rPr lang="fr-FR" dirty="0"/>
              <a:t>Commandes récentes +</a:t>
            </a:r>
          </a:p>
          <a:p>
            <a:r>
              <a:rPr lang="fr-FR" dirty="0"/>
              <a:t>Montants +</a:t>
            </a:r>
          </a:p>
          <a:p>
            <a:r>
              <a:rPr lang="fr-FR" dirty="0"/>
              <a:t>Satisfaits +++</a:t>
            </a:r>
          </a:p>
        </p:txBody>
      </p:sp>
    </p:spTree>
    <p:extLst>
      <p:ext uri="{BB962C8B-B14F-4D97-AF65-F5344CB8AC3E}">
        <p14:creationId xmlns:p14="http://schemas.microsoft.com/office/powerpoint/2010/main" val="8914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6F87-83D3-D8BE-89CC-0BF8558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clusters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328F-8BD7-F425-DC38-6FAF779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B4A125-9DCF-29F9-ED6F-F689A8112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" y="2025734"/>
            <a:ext cx="6997700" cy="482642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3A11011-878B-C08A-27B7-D379912EAB92}"/>
              </a:ext>
            </a:extLst>
          </p:cNvPr>
          <p:cNvSpPr txBox="1">
            <a:spLocks/>
          </p:cNvSpPr>
          <p:nvPr/>
        </p:nvSpPr>
        <p:spPr>
          <a:xfrm>
            <a:off x="7728554" y="4205502"/>
            <a:ext cx="3714339" cy="228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Cluster 2: Clients insatisfaits </a:t>
            </a:r>
          </a:p>
          <a:p>
            <a:r>
              <a:rPr lang="fr-FR" dirty="0"/>
              <a:t>Commandes récentes +</a:t>
            </a:r>
          </a:p>
          <a:p>
            <a:r>
              <a:rPr lang="fr-FR" dirty="0"/>
              <a:t>Montants ++</a:t>
            </a:r>
          </a:p>
          <a:p>
            <a:r>
              <a:rPr lang="fr-FR" dirty="0"/>
              <a:t>Satisfaits --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C48F08F-5CF4-A2A7-B78E-40D808576A4C}"/>
              </a:ext>
            </a:extLst>
          </p:cNvPr>
          <p:cNvGrpSpPr/>
          <p:nvPr/>
        </p:nvGrpSpPr>
        <p:grpSpPr>
          <a:xfrm>
            <a:off x="6826068" y="6074"/>
            <a:ext cx="5365932" cy="3755417"/>
            <a:chOff x="6826068" y="-50901"/>
            <a:chExt cx="5365932" cy="375541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CE7D77A-FC24-C9C9-6415-C4C6573A5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11" t="15716" b="59903"/>
            <a:stretch/>
          </p:blipFill>
          <p:spPr>
            <a:xfrm>
              <a:off x="10002063" y="-50901"/>
              <a:ext cx="2189937" cy="121920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DF6C490-EB48-B227-BF56-B092D826E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52" t="13176" r="31392" b="10633"/>
            <a:stretch/>
          </p:blipFill>
          <p:spPr>
            <a:xfrm>
              <a:off x="6826068" y="241897"/>
              <a:ext cx="4616825" cy="3462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84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6F87-83D3-D8BE-89CC-0BF8558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clusters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E7716-A3DC-6B73-E590-8EBC6D3F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0" y="4073823"/>
            <a:ext cx="4813792" cy="228252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Cluster 3: clients fidèles</a:t>
            </a:r>
          </a:p>
          <a:p>
            <a:r>
              <a:rPr lang="fr-FR" dirty="0"/>
              <a:t>Commandes récentes +++</a:t>
            </a:r>
          </a:p>
          <a:p>
            <a:r>
              <a:rPr lang="fr-FR" dirty="0"/>
              <a:t>Montants ++</a:t>
            </a:r>
          </a:p>
          <a:p>
            <a:r>
              <a:rPr lang="fr-FR" dirty="0"/>
              <a:t>Satisfaits ++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328F-8BD7-F425-DC38-6FAF779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C06DCE7-C146-0AE5-0B45-204D784C1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" y="2027847"/>
            <a:ext cx="6871192" cy="473917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AE01947-B1BC-616F-8075-EB05A502CE39}"/>
              </a:ext>
            </a:extLst>
          </p:cNvPr>
          <p:cNvGrpSpPr/>
          <p:nvPr/>
        </p:nvGrpSpPr>
        <p:grpSpPr>
          <a:xfrm>
            <a:off x="6934528" y="0"/>
            <a:ext cx="5257472" cy="3838576"/>
            <a:chOff x="325561" y="2133599"/>
            <a:chExt cx="5953360" cy="4463806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45E00B7-87BD-9FD7-41C3-2E978E9E6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37" t="14448" b="59647"/>
            <a:stretch/>
          </p:blipFill>
          <p:spPr>
            <a:xfrm>
              <a:off x="3866680" y="2133599"/>
              <a:ext cx="2412241" cy="1295401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B99CF0E-B4EC-003C-9B4B-67AF74BAD3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31" t="14226" r="31797" b="7174"/>
            <a:stretch/>
          </p:blipFill>
          <p:spPr>
            <a:xfrm>
              <a:off x="325561" y="2666999"/>
              <a:ext cx="4978400" cy="3930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70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CBCF4-F8F2-6482-A888-4086178B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AC563-26C1-52C4-0053-063A8C2D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4039912"/>
            <a:ext cx="9666515" cy="2284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u="sng" dirty="0"/>
              <a:t>Objectifs : </a:t>
            </a:r>
          </a:p>
          <a:p>
            <a:r>
              <a:rPr lang="fr-FR" sz="2400" b="1" dirty="0"/>
              <a:t>Comprendre les différents types d’utilisateurs</a:t>
            </a:r>
            <a:r>
              <a:rPr lang="fr-FR" sz="2400" dirty="0"/>
              <a:t> grâce à leur comportement et à leurs données personnelles.</a:t>
            </a:r>
          </a:p>
          <a:p>
            <a:r>
              <a:rPr lang="fr-FR" sz="2400" b="1" dirty="0"/>
              <a:t>Proposer un contrat de maintenance</a:t>
            </a:r>
            <a:r>
              <a:rPr lang="fr-FR" sz="2400" dirty="0"/>
              <a:t> basé sur une analyse de la stabilité des segments au cours du temps.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50886F-90A0-564E-F968-482B0B47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4" y="1217509"/>
            <a:ext cx="5569236" cy="280049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39C34D-1D06-9170-C71E-B9443AD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BE55B3-ADB7-0BB1-3A35-0A4B5ADAE33E}"/>
              </a:ext>
            </a:extLst>
          </p:cNvPr>
          <p:cNvSpPr txBox="1"/>
          <p:nvPr/>
        </p:nvSpPr>
        <p:spPr>
          <a:xfrm>
            <a:off x="5921828" y="1747121"/>
            <a:ext cx="60198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dirty="0" err="1"/>
              <a:t>Olist</a:t>
            </a:r>
            <a:r>
              <a:rPr lang="fr-FR" sz="2400" dirty="0"/>
              <a:t> souhaite une </a:t>
            </a:r>
            <a:r>
              <a:rPr lang="fr-FR" sz="2400" b="1" dirty="0"/>
              <a:t>segmentation des clients</a:t>
            </a:r>
            <a:r>
              <a:rPr lang="fr-FR" sz="2400" dirty="0"/>
              <a:t> que les équipes du service e-commerce pourront utiliser au quotidien pour leurs campagnes de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760316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6F87-83D3-D8BE-89CC-0BF8558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clusters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328F-8BD7-F425-DC38-6FAF779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774895-0530-DB51-3080-337D06508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559"/>
            <a:ext cx="7124700" cy="4914022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31F6431-8465-9DAA-D351-FB66B1824386}"/>
              </a:ext>
            </a:extLst>
          </p:cNvPr>
          <p:cNvSpPr txBox="1">
            <a:spLocks/>
          </p:cNvSpPr>
          <p:nvPr/>
        </p:nvSpPr>
        <p:spPr>
          <a:xfrm>
            <a:off x="7378208" y="4526624"/>
            <a:ext cx="4813792" cy="228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Cluster 4: Potentiellement bons clients </a:t>
            </a:r>
          </a:p>
          <a:p>
            <a:r>
              <a:rPr lang="fr-FR" dirty="0"/>
              <a:t>Commandes récentes ++</a:t>
            </a:r>
          </a:p>
          <a:p>
            <a:r>
              <a:rPr lang="fr-FR" dirty="0"/>
              <a:t>Montants ++</a:t>
            </a:r>
          </a:p>
          <a:p>
            <a:r>
              <a:rPr lang="fr-FR" dirty="0"/>
              <a:t>Satisfaits +++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3267BEE-AD06-8DD2-831D-FB11E9617971}"/>
              </a:ext>
            </a:extLst>
          </p:cNvPr>
          <p:cNvGrpSpPr/>
          <p:nvPr/>
        </p:nvGrpSpPr>
        <p:grpSpPr>
          <a:xfrm>
            <a:off x="6325941" y="89296"/>
            <a:ext cx="5866059" cy="3984527"/>
            <a:chOff x="6273799" y="17279"/>
            <a:chExt cx="5866059" cy="398452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7B206BF-EA3B-D1BF-28C8-1E7B1774B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06" t="16157" b="59208"/>
            <a:stretch/>
          </p:blipFill>
          <p:spPr>
            <a:xfrm>
              <a:off x="9940075" y="17279"/>
              <a:ext cx="2199783" cy="1231900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F1FBB2B-B967-8B27-09C4-1A09AA317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3" t="11710" r="32859" b="10865"/>
            <a:stretch/>
          </p:blipFill>
          <p:spPr>
            <a:xfrm>
              <a:off x="6273799" y="130077"/>
              <a:ext cx="4927601" cy="3871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22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D7AB6-BA5A-0BCA-5FF3-1C605777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209253"/>
            <a:ext cx="11459589" cy="1314443"/>
          </a:xfrm>
        </p:spPr>
        <p:txBody>
          <a:bodyPr>
            <a:noAutofit/>
          </a:bodyPr>
          <a:lstStyle/>
          <a:p>
            <a:r>
              <a:rPr lang="fr-FR" sz="3200" dirty="0"/>
              <a:t>Pistes de modélisation - </a:t>
            </a:r>
            <a:r>
              <a:rPr lang="fr-FR" sz="3200" i="1" dirty="0" err="1"/>
              <a:t>Hierarchical</a:t>
            </a:r>
            <a:r>
              <a:rPr lang="fr-FR" sz="3200" i="1" dirty="0"/>
              <a:t> </a:t>
            </a:r>
            <a:r>
              <a:rPr lang="fr-FR" sz="3200" i="1" dirty="0" err="1"/>
              <a:t>Agglomerative</a:t>
            </a:r>
            <a:r>
              <a:rPr lang="fr-FR" sz="3200" i="1" dirty="0"/>
              <a:t> Clustering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44B8-75BA-1EEF-4392-35A34E92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1" y="1316862"/>
            <a:ext cx="10265227" cy="4624967"/>
          </a:xfrm>
        </p:spPr>
        <p:txBody>
          <a:bodyPr/>
          <a:lstStyle/>
          <a:p>
            <a:r>
              <a:rPr lang="fr-FR" dirty="0"/>
              <a:t>Clustering assez pertinent avec 5 clusters</a:t>
            </a:r>
          </a:p>
          <a:p>
            <a:r>
              <a:rPr lang="fr-FR" dirty="0"/>
              <a:t>Temps de modélisation long </a:t>
            </a:r>
          </a:p>
          <a:p>
            <a:pPr marL="0" indent="0">
              <a:buNone/>
            </a:pPr>
            <a:r>
              <a:rPr lang="fr-FR" dirty="0"/>
              <a:t>(15 min pour 30% du jeu de données)</a:t>
            </a:r>
          </a:p>
          <a:p>
            <a:r>
              <a:rPr lang="fr-FR" dirty="0"/>
              <a:t>Score Silhouette moyen peu élevé (0,355)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plus rapide et plus efficace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16FE3E-1DA2-8B8C-5B5E-0E307F39C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79" y="1316862"/>
            <a:ext cx="5134381" cy="50045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D94FBC-CE25-E6DA-A11E-A3E3084E5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89" r="4685"/>
          <a:stretch/>
        </p:blipFill>
        <p:spPr>
          <a:xfrm>
            <a:off x="21772" y="4137868"/>
            <a:ext cx="7376248" cy="230647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E14B2AF-C25C-7E77-46E1-9B40F095B49E}"/>
              </a:ext>
            </a:extLst>
          </p:cNvPr>
          <p:cNvSpPr txBox="1"/>
          <p:nvPr/>
        </p:nvSpPr>
        <p:spPr>
          <a:xfrm>
            <a:off x="685799" y="6444341"/>
            <a:ext cx="595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Moyenne des variables par cluster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921F7D3-2330-B603-ADB9-BE23B101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0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D7AB6-BA5A-0BCA-5FF3-1C605777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de modélisation - DBSCAN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44B8-75BA-1EEF-4392-35A34E92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56656"/>
            <a:ext cx="10972799" cy="968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DBSCAN (</a:t>
            </a:r>
            <a:r>
              <a:rPr lang="en-US" b="1" dirty="0"/>
              <a:t>eps=0.2, </a:t>
            </a:r>
            <a:r>
              <a:rPr lang="en-US" b="1" dirty="0" err="1"/>
              <a:t>min_samples</a:t>
            </a:r>
            <a:r>
              <a:rPr lang="en-US" b="1" dirty="0"/>
              <a:t>=15)</a:t>
            </a:r>
          </a:p>
          <a:p>
            <a:pPr marL="0" indent="0">
              <a:buNone/>
            </a:pPr>
            <a:r>
              <a:rPr lang="en-US" b="1" dirty="0"/>
              <a:t>	-&gt; </a:t>
            </a:r>
            <a:r>
              <a:rPr lang="en-US" b="1" dirty="0" err="1"/>
              <a:t>N’est</a:t>
            </a:r>
            <a:r>
              <a:rPr lang="en-US" b="1" dirty="0"/>
              <a:t> pas </a:t>
            </a:r>
            <a:r>
              <a:rPr lang="en-US" b="1" dirty="0" err="1"/>
              <a:t>adapté</a:t>
            </a:r>
            <a:r>
              <a:rPr lang="en-US" b="1" dirty="0"/>
              <a:t> à </a:t>
            </a:r>
            <a:r>
              <a:rPr lang="en-US" b="1" dirty="0" err="1"/>
              <a:t>notre</a:t>
            </a:r>
            <a:r>
              <a:rPr lang="en-US" b="1" dirty="0"/>
              <a:t> base de </a:t>
            </a:r>
            <a:r>
              <a:rPr lang="en-US" b="1" dirty="0" err="1"/>
              <a:t>données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DBADE2-E12F-36BF-0A70-5240AC21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035520"/>
            <a:ext cx="4800000" cy="3530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00EE92-12C4-F4EA-2395-A43B26AB8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2479845"/>
            <a:ext cx="4103915" cy="42416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C1F6FCD-ACF7-CB1B-49EF-1E494C8C69C0}"/>
              </a:ext>
            </a:extLst>
          </p:cNvPr>
          <p:cNvSpPr txBox="1"/>
          <p:nvPr/>
        </p:nvSpPr>
        <p:spPr>
          <a:xfrm>
            <a:off x="10308771" y="5985219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Recency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58AAE1-903E-0564-A92A-CBEF51362674}"/>
              </a:ext>
            </a:extLst>
          </p:cNvPr>
          <p:cNvSpPr txBox="1"/>
          <p:nvPr/>
        </p:nvSpPr>
        <p:spPr>
          <a:xfrm>
            <a:off x="6765474" y="6354551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Frequency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F28B9F-5FC2-AC9B-1ACE-21C24576EC9E}"/>
              </a:ext>
            </a:extLst>
          </p:cNvPr>
          <p:cNvSpPr txBox="1"/>
          <p:nvPr/>
        </p:nvSpPr>
        <p:spPr>
          <a:xfrm>
            <a:off x="10885716" y="4332906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Monetary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5E24ED6-B0F2-1FC1-BBFD-24C6159D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4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6A75B-EF38-A85F-FE28-C2C2AAA9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231"/>
            <a:ext cx="10363200" cy="1314443"/>
          </a:xfrm>
        </p:spPr>
        <p:txBody>
          <a:bodyPr/>
          <a:lstStyle/>
          <a:p>
            <a:r>
              <a:rPr lang="fr-FR" dirty="0"/>
              <a:t>Contrat de maintenance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EB7F3-6379-A7DD-B0C3-484C6F60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3988"/>
            <a:ext cx="10120588" cy="1997487"/>
          </a:xfrm>
        </p:spPr>
        <p:txBody>
          <a:bodyPr>
            <a:normAutofit/>
          </a:bodyPr>
          <a:lstStyle/>
          <a:p>
            <a:r>
              <a:rPr lang="fr-FR" dirty="0"/>
              <a:t>Simulation sur l’ensemble des données</a:t>
            </a:r>
          </a:p>
          <a:p>
            <a:r>
              <a:rPr lang="fr-FR" dirty="0"/>
              <a:t>Prédictions par le modèle initial et comparaison avec le modèle actualisé</a:t>
            </a:r>
          </a:p>
          <a:p>
            <a:r>
              <a:rPr lang="fr-FR" dirty="0"/>
              <a:t>Évolution du score ARI pour définir le besoin de mettre le modèle à jour</a:t>
            </a:r>
          </a:p>
          <a:p>
            <a:pPr lvl="1"/>
            <a:r>
              <a:rPr lang="fr-FR" dirty="0"/>
              <a:t>ARI &lt; 0.8 : mise à jour nécessaire après 120 jours (~ 4 mois)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AC0F01-FF31-32BE-0FF6-EC0B8BA9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651184-57FF-5901-EE53-20B9340682E6}"/>
              </a:ext>
            </a:extLst>
          </p:cNvPr>
          <p:cNvGrpSpPr/>
          <p:nvPr/>
        </p:nvGrpSpPr>
        <p:grpSpPr>
          <a:xfrm>
            <a:off x="666204" y="885572"/>
            <a:ext cx="5116285" cy="3838416"/>
            <a:chOff x="6226629" y="1245212"/>
            <a:chExt cx="5965371" cy="429630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90EFCC6-0586-FF84-4909-CE0DA0E0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629" y="1245212"/>
              <a:ext cx="5965371" cy="4296304"/>
            </a:xfrm>
            <a:prstGeom prst="rect">
              <a:avLst/>
            </a:prstGeom>
          </p:spPr>
        </p:pic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3C29DF8-644D-A566-FF54-1C3D5CE6A6D9}"/>
                </a:ext>
              </a:extLst>
            </p:cNvPr>
            <p:cNvCxnSpPr>
              <a:cxnSpLocks/>
            </p:cNvCxnSpPr>
            <p:nvPr/>
          </p:nvCxnSpPr>
          <p:spPr>
            <a:xfrm>
              <a:off x="6955971" y="2722353"/>
              <a:ext cx="5127172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C1AD14A-3667-6CE8-6070-0A884C2A1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9913" y="1563830"/>
              <a:ext cx="0" cy="343271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AF1FAB68-FA8A-3436-DAC5-2DAC00F58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58" y="890683"/>
            <a:ext cx="5281761" cy="36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78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01853-0197-9487-6074-95095A6E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58B48-741F-B28A-99AC-FD701302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06" y="1357680"/>
            <a:ext cx="10680994" cy="2478925"/>
          </a:xfrm>
        </p:spPr>
        <p:txBody>
          <a:bodyPr>
            <a:normAutofit/>
          </a:bodyPr>
          <a:lstStyle/>
          <a:p>
            <a:r>
              <a:rPr lang="fr-FR" b="1" dirty="0"/>
              <a:t>Segmentation RFMS </a:t>
            </a:r>
            <a:r>
              <a:rPr lang="fr-FR" dirty="0"/>
              <a:t>: Récence, Fréquence, (valeur) Monétaire, Satisfaction -&gt;  5 clusters </a:t>
            </a:r>
          </a:p>
          <a:p>
            <a:r>
              <a:rPr lang="fr-FR" dirty="0"/>
              <a:t>Actions marketing ciblées et personnalisées</a:t>
            </a:r>
          </a:p>
          <a:p>
            <a:r>
              <a:rPr lang="fr-FR" dirty="0"/>
              <a:t>Modèle dynamique, sobre, facile à mettre à jour</a:t>
            </a:r>
          </a:p>
          <a:p>
            <a:r>
              <a:rPr lang="fr-FR" dirty="0"/>
              <a:t>Recommandation : 3 mises à jour par an (tous les 4 mois)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97186C-1E83-7E2B-9460-01A0E9E8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FEC761-3A31-DEBB-6E35-52C955BB4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7" t="12807" b="8849"/>
          <a:stretch/>
        </p:blipFill>
        <p:spPr>
          <a:xfrm>
            <a:off x="2743200" y="3308504"/>
            <a:ext cx="744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6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3C94C-52AB-5DED-EB7D-28F9A5A8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2C9B2-D1A8-016D-B366-499D12E0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614392B3-10C5-B7ED-F966-D4A33B28B692}"/>
              </a:ext>
            </a:extLst>
          </p:cNvPr>
          <p:cNvGrpSpPr/>
          <p:nvPr/>
        </p:nvGrpSpPr>
        <p:grpSpPr>
          <a:xfrm>
            <a:off x="990600" y="1259247"/>
            <a:ext cx="10537833" cy="5474767"/>
            <a:chOff x="990600" y="1271314"/>
            <a:chExt cx="10537833" cy="5474767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8506393B-61CD-DB95-5576-3DDD4A0DAFE5}"/>
                </a:ext>
              </a:extLst>
            </p:cNvPr>
            <p:cNvSpPr/>
            <p:nvPr/>
          </p:nvSpPr>
          <p:spPr>
            <a:xfrm>
              <a:off x="3221195" y="5128577"/>
              <a:ext cx="1573868" cy="4335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i="1" dirty="0" err="1">
                  <a:solidFill>
                    <a:schemeClr val="accent5"/>
                  </a:solidFill>
                </a:rPr>
                <a:t>customer_id</a:t>
              </a:r>
              <a:endParaRPr lang="fr-FR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E9B3126D-9749-35FC-0FCE-4CBF5DFB470E}"/>
                </a:ext>
              </a:extLst>
            </p:cNvPr>
            <p:cNvSpPr/>
            <p:nvPr/>
          </p:nvSpPr>
          <p:spPr>
            <a:xfrm rot="18764627">
              <a:off x="7172586" y="3552610"/>
              <a:ext cx="1716779" cy="2270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i="1" dirty="0" err="1">
                  <a:solidFill>
                    <a:schemeClr val="accent1"/>
                  </a:solidFill>
                </a:rPr>
                <a:t>orders_id</a:t>
              </a:r>
              <a:endParaRPr lang="fr-FR" b="1" i="1" dirty="0">
                <a:solidFill>
                  <a:schemeClr val="accent1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4EFA1A7A-EC4E-99EC-1340-F355EE89EE6C}"/>
                </a:ext>
              </a:extLst>
            </p:cNvPr>
            <p:cNvGrpSpPr/>
            <p:nvPr/>
          </p:nvGrpSpPr>
          <p:grpSpPr>
            <a:xfrm>
              <a:off x="990600" y="1341572"/>
              <a:ext cx="10151488" cy="5404509"/>
              <a:chOff x="3694381" y="1118366"/>
              <a:chExt cx="6201490" cy="3783896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B3311A89-B5B3-20B5-22DC-60AA629D82D5}"/>
                  </a:ext>
                </a:extLst>
              </p:cNvPr>
              <p:cNvSpPr/>
              <p:nvPr/>
            </p:nvSpPr>
            <p:spPr>
              <a:xfrm>
                <a:off x="5968980" y="3504458"/>
                <a:ext cx="1341981" cy="530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Orders</a:t>
                </a:r>
                <a:endParaRPr lang="fr-FR" dirty="0"/>
              </a:p>
            </p:txBody>
          </p:sp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9AF44E05-3AD8-353D-9381-2F20598D12B8}"/>
                  </a:ext>
                </a:extLst>
              </p:cNvPr>
              <p:cNvSpPr/>
              <p:nvPr/>
            </p:nvSpPr>
            <p:spPr>
              <a:xfrm>
                <a:off x="3750443" y="3448932"/>
                <a:ext cx="1341982" cy="64171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Customers</a:t>
                </a:r>
                <a:endParaRPr lang="fr-FR" dirty="0"/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2CF6335D-3F3F-FD76-30E1-AA79F6E73DC1}"/>
                  </a:ext>
                </a:extLst>
              </p:cNvPr>
              <p:cNvSpPr/>
              <p:nvPr/>
            </p:nvSpPr>
            <p:spPr>
              <a:xfrm>
                <a:off x="3703417" y="2346822"/>
                <a:ext cx="1445520" cy="539323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Geolocation</a:t>
                </a:r>
                <a:endParaRPr lang="fr-FR" dirty="0"/>
              </a:p>
            </p:txBody>
          </p:sp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2F22A754-F56C-B3AF-623D-6FC6C9E86015}"/>
                  </a:ext>
                </a:extLst>
              </p:cNvPr>
              <p:cNvSpPr/>
              <p:nvPr/>
            </p:nvSpPr>
            <p:spPr>
              <a:xfrm>
                <a:off x="8553889" y="1139077"/>
                <a:ext cx="1341982" cy="43361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Items 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78D8C931-52B5-B5B1-647B-4C321F703B3B}"/>
                  </a:ext>
                </a:extLst>
              </p:cNvPr>
              <p:cNvSpPr/>
              <p:nvPr/>
            </p:nvSpPr>
            <p:spPr>
              <a:xfrm>
                <a:off x="3694381" y="1118366"/>
                <a:ext cx="1445520" cy="4750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Sellers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88417290-CFB4-D9FE-42DB-26D7FAE369BB}"/>
                  </a:ext>
                </a:extLst>
              </p:cNvPr>
              <p:cNvSpPr/>
              <p:nvPr/>
            </p:nvSpPr>
            <p:spPr>
              <a:xfrm>
                <a:off x="8553889" y="3505502"/>
                <a:ext cx="1341981" cy="53404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Products</a:t>
                </a:r>
                <a:endParaRPr lang="fr-FR" dirty="0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D3990742-EECB-B285-FBCE-9CCD221F0953}"/>
                  </a:ext>
                </a:extLst>
              </p:cNvPr>
              <p:cNvSpPr/>
              <p:nvPr/>
            </p:nvSpPr>
            <p:spPr>
              <a:xfrm>
                <a:off x="6014866" y="1776902"/>
                <a:ext cx="1281349" cy="530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Payments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058590E5-52CB-5AB8-564C-F7964395BE3E}"/>
                  </a:ext>
                </a:extLst>
              </p:cNvPr>
              <p:cNvSpPr/>
              <p:nvPr/>
            </p:nvSpPr>
            <p:spPr>
              <a:xfrm>
                <a:off x="5923724" y="4468652"/>
                <a:ext cx="1445520" cy="433610"/>
              </a:xfrm>
              <a:prstGeom prst="roundRect">
                <a:avLst/>
              </a:prstGeom>
              <a:solidFill>
                <a:srgbClr val="00B0F0">
                  <a:alpha val="50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Reviews</a:t>
                </a:r>
                <a:endParaRPr lang="fr-FR" dirty="0"/>
              </a:p>
            </p:txBody>
          </p: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1F10CEB4-8ED8-8838-C6BA-9E007149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0960" y="3769788"/>
                <a:ext cx="1227359" cy="27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E5C4D8C-0FC9-C392-8181-D4CFA3EF4F32}"/>
                  </a:ext>
                </a:extLst>
              </p:cNvPr>
              <p:cNvCxnSpPr>
                <a:cxnSpLocks/>
                <a:stCxn id="5" idx="2"/>
                <a:endCxn id="14" idx="0"/>
              </p:cNvCxnSpPr>
              <p:nvPr/>
            </p:nvCxnSpPr>
            <p:spPr>
              <a:xfrm>
                <a:off x="6639971" y="4035120"/>
                <a:ext cx="6513" cy="43353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949CEEF9-567D-08E7-B52B-394381D64230}"/>
                  </a:ext>
                </a:extLst>
              </p:cNvPr>
              <p:cNvCxnSpPr>
                <a:cxnSpLocks/>
                <a:stCxn id="5" idx="1"/>
                <a:endCxn id="6" idx="3"/>
              </p:cNvCxnSpPr>
              <p:nvPr/>
            </p:nvCxnSpPr>
            <p:spPr>
              <a:xfrm flipH="1">
                <a:off x="5092425" y="3769789"/>
                <a:ext cx="876555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A0810A4F-B816-25A0-55EB-C4E97BE9D663}"/>
                  </a:ext>
                </a:extLst>
              </p:cNvPr>
              <p:cNvCxnSpPr>
                <a:cxnSpLocks/>
                <a:stCxn id="11" idx="2"/>
                <a:endCxn id="5" idx="0"/>
              </p:cNvCxnSpPr>
              <p:nvPr/>
            </p:nvCxnSpPr>
            <p:spPr>
              <a:xfrm flipH="1">
                <a:off x="6639971" y="2307564"/>
                <a:ext cx="15570" cy="11968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1398A73F-4C52-4FB4-B8EF-CDCDEC5D4D8E}"/>
                  </a:ext>
                </a:extLst>
              </p:cNvPr>
              <p:cNvCxnSpPr>
                <a:cxnSpLocks/>
                <a:stCxn id="8" idx="2"/>
                <a:endCxn id="5" idx="3"/>
              </p:cNvCxnSpPr>
              <p:nvPr/>
            </p:nvCxnSpPr>
            <p:spPr>
              <a:xfrm flipH="1">
                <a:off x="7310961" y="1572687"/>
                <a:ext cx="1913919" cy="219710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4EDDEA26-FED2-4A07-851E-0E04AFB35916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H="1">
                <a:off x="9209310" y="1572687"/>
                <a:ext cx="15570" cy="1932815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B100F28-1ED4-8648-2075-5DA02B62D78D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5139901" y="1355882"/>
                <a:ext cx="3413988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7D93F738-C5FA-8F72-EF3C-5D42DB93EA05}"/>
                  </a:ext>
                </a:extLst>
              </p:cNvPr>
              <p:cNvCxnSpPr>
                <a:cxnSpLocks/>
                <a:stCxn id="7" idx="2"/>
                <a:endCxn id="6" idx="0"/>
              </p:cNvCxnSpPr>
              <p:nvPr/>
            </p:nvCxnSpPr>
            <p:spPr>
              <a:xfrm flipH="1">
                <a:off x="4421434" y="2886145"/>
                <a:ext cx="4743" cy="562787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3BA407D-D928-46D2-7C32-4638EABE4928}"/>
                  </a:ext>
                </a:extLst>
              </p:cNvPr>
              <p:cNvCxnSpPr>
                <a:cxnSpLocks/>
                <a:stCxn id="9" idx="2"/>
                <a:endCxn id="7" idx="0"/>
              </p:cNvCxnSpPr>
              <p:nvPr/>
            </p:nvCxnSpPr>
            <p:spPr>
              <a:xfrm>
                <a:off x="4417141" y="1593398"/>
                <a:ext cx="9036" cy="753424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 : coins arrondis 119">
              <a:extLst>
                <a:ext uri="{FF2B5EF4-FFF2-40B4-BE49-F238E27FC236}">
                  <a16:creationId xmlns:a16="http://schemas.microsoft.com/office/drawing/2014/main" id="{C5A209AC-1C49-5568-E791-F721B92BAD86}"/>
                </a:ext>
              </a:extLst>
            </p:cNvPr>
            <p:cNvSpPr/>
            <p:nvPr/>
          </p:nvSpPr>
          <p:spPr>
            <a:xfrm>
              <a:off x="7132090" y="5187205"/>
              <a:ext cx="1716779" cy="2270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i="1" dirty="0" err="1">
                  <a:solidFill>
                    <a:schemeClr val="accent1"/>
                  </a:solidFill>
                </a:rPr>
                <a:t>orders_id</a:t>
              </a:r>
              <a:endParaRPr lang="fr-FR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BEF76663-4836-205A-32B4-4449250EF390}"/>
                </a:ext>
              </a:extLst>
            </p:cNvPr>
            <p:cNvSpPr/>
            <p:nvPr/>
          </p:nvSpPr>
          <p:spPr>
            <a:xfrm>
              <a:off x="5981937" y="5615848"/>
              <a:ext cx="1208304" cy="3044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i="1" dirty="0" err="1">
                  <a:solidFill>
                    <a:schemeClr val="accent1"/>
                  </a:solidFill>
                </a:rPr>
                <a:t>orders_id</a:t>
              </a:r>
              <a:endParaRPr lang="fr-FR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23" name="Rectangle : coins arrondis 122">
              <a:extLst>
                <a:ext uri="{FF2B5EF4-FFF2-40B4-BE49-F238E27FC236}">
                  <a16:creationId xmlns:a16="http://schemas.microsoft.com/office/drawing/2014/main" id="{E899A7B1-3A16-A547-EFBB-C6161877E242}"/>
                </a:ext>
              </a:extLst>
            </p:cNvPr>
            <p:cNvSpPr/>
            <p:nvPr/>
          </p:nvSpPr>
          <p:spPr>
            <a:xfrm>
              <a:off x="4490776" y="3739717"/>
              <a:ext cx="1208304" cy="3044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i="1" dirty="0" err="1">
                  <a:solidFill>
                    <a:schemeClr val="accent1"/>
                  </a:solidFill>
                </a:rPr>
                <a:t>orders_id</a:t>
              </a:r>
              <a:endParaRPr lang="fr-FR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Rectangle : coins arrondis 123">
              <a:extLst>
                <a:ext uri="{FF2B5EF4-FFF2-40B4-BE49-F238E27FC236}">
                  <a16:creationId xmlns:a16="http://schemas.microsoft.com/office/drawing/2014/main" id="{2C21D14F-CC76-E1F2-EC79-5A31E10946ED}"/>
                </a:ext>
              </a:extLst>
            </p:cNvPr>
            <p:cNvSpPr/>
            <p:nvPr/>
          </p:nvSpPr>
          <p:spPr>
            <a:xfrm>
              <a:off x="10123713" y="3195688"/>
              <a:ext cx="1404720" cy="3651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i="1" dirty="0" err="1">
                  <a:solidFill>
                    <a:schemeClr val="accent4"/>
                  </a:solidFill>
                </a:rPr>
                <a:t>product_id</a:t>
              </a:r>
              <a:endParaRPr lang="fr-FR" b="1" i="1" dirty="0">
                <a:solidFill>
                  <a:schemeClr val="accent4"/>
                </a:solidFill>
              </a:endParaRPr>
            </a:p>
          </p:txBody>
        </p:sp>
        <p:sp>
          <p:nvSpPr>
            <p:cNvPr id="125" name="Rectangle : coins arrondis 124">
              <a:extLst>
                <a:ext uri="{FF2B5EF4-FFF2-40B4-BE49-F238E27FC236}">
                  <a16:creationId xmlns:a16="http://schemas.microsoft.com/office/drawing/2014/main" id="{8E55E89A-F059-B0A0-9331-A17476154B53}"/>
                </a:ext>
              </a:extLst>
            </p:cNvPr>
            <p:cNvSpPr/>
            <p:nvPr/>
          </p:nvSpPr>
          <p:spPr>
            <a:xfrm>
              <a:off x="5227103" y="1271314"/>
              <a:ext cx="1404720" cy="3651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i="1" dirty="0" err="1">
                  <a:solidFill>
                    <a:schemeClr val="accent4"/>
                  </a:solidFill>
                </a:rPr>
                <a:t>seller_id</a:t>
              </a:r>
              <a:endParaRPr lang="fr-FR" b="1" i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C27B95-6FA4-7701-F8D4-5AB52830FDC8}"/>
              </a:ext>
            </a:extLst>
          </p:cNvPr>
          <p:cNvSpPr/>
          <p:nvPr/>
        </p:nvSpPr>
        <p:spPr>
          <a:xfrm>
            <a:off x="919874" y="1290016"/>
            <a:ext cx="2529505" cy="32767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3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8094E-4238-6F14-D390-5CF80467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7AB61-BB96-AD8E-ADE8-96851020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21230"/>
            <a:ext cx="11080822" cy="2226792"/>
          </a:xfrm>
        </p:spPr>
        <p:txBody>
          <a:bodyPr>
            <a:normAutofit/>
          </a:bodyPr>
          <a:lstStyle/>
          <a:p>
            <a:r>
              <a:rPr lang="fr-FR" dirty="0"/>
              <a:t>Fichiers séparés par service -&gt; à fusionner</a:t>
            </a:r>
          </a:p>
          <a:p>
            <a:r>
              <a:rPr lang="fr-FR" dirty="0"/>
              <a:t>Peu de données manquantes</a:t>
            </a:r>
          </a:p>
          <a:p>
            <a:r>
              <a:rPr lang="fr-FR" dirty="0"/>
              <a:t>Ajout d’une colonne de traduction en anglais (cat. prod.)</a:t>
            </a:r>
          </a:p>
          <a:p>
            <a:r>
              <a:rPr lang="fr-FR" dirty="0"/>
              <a:t>Filtres : commandes délivrées uniquement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A89ADD-0B37-231C-4C29-B98B1BBB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72" y="3829502"/>
            <a:ext cx="4796154" cy="24094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701376-ED15-1995-7CFF-C0B34804B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13" t="18900" r="44283" b="33034"/>
          <a:stretch/>
        </p:blipFill>
        <p:spPr>
          <a:xfrm>
            <a:off x="7687368" y="3348022"/>
            <a:ext cx="4219558" cy="45016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ACDDD8-2F15-464E-0472-78D5988D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0E85B7-00FE-EC49-E0FF-130DD5D14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8" y="3031340"/>
            <a:ext cx="7123001" cy="36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5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1CFCE-FAEC-0521-A11B-A02D94FC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39"/>
            <a:ext cx="10363200" cy="1314443"/>
          </a:xfrm>
        </p:spPr>
        <p:txBody>
          <a:bodyPr/>
          <a:lstStyle/>
          <a:p>
            <a:r>
              <a:rPr lang="fr-FR" dirty="0"/>
              <a:t>Exploration des données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0317996-D6D9-9834-5C50-25E6D9C46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30" y="1356181"/>
            <a:ext cx="4955340" cy="327890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0656E5-9254-173B-748E-C9A3345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177D960-D25C-6464-3E4B-5F9E88E6DA90}"/>
              </a:ext>
            </a:extLst>
          </p:cNvPr>
          <p:cNvGrpSpPr/>
          <p:nvPr/>
        </p:nvGrpSpPr>
        <p:grpSpPr>
          <a:xfrm>
            <a:off x="4333274" y="3684587"/>
            <a:ext cx="3842657" cy="3068403"/>
            <a:chOff x="8260738" y="659640"/>
            <a:chExt cx="3842657" cy="3068403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FEB612D-A0F9-F16C-5B07-CB686B6D9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035" y="659640"/>
              <a:ext cx="2933333" cy="3019731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129DF4E-A2D3-4E72-8822-9271C1E7C050}"/>
                </a:ext>
              </a:extLst>
            </p:cNvPr>
            <p:cNvSpPr txBox="1"/>
            <p:nvPr/>
          </p:nvSpPr>
          <p:spPr>
            <a:xfrm>
              <a:off x="8260738" y="3389489"/>
              <a:ext cx="3842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i="1" dirty="0"/>
                <a:t>Notes données par les clients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4AE0E1-D344-A8CF-6A28-E4676BC55BB7}"/>
              </a:ext>
            </a:extLst>
          </p:cNvPr>
          <p:cNvGrpSpPr/>
          <p:nvPr/>
        </p:nvGrpSpPr>
        <p:grpSpPr>
          <a:xfrm>
            <a:off x="0" y="1308104"/>
            <a:ext cx="5130159" cy="3911759"/>
            <a:chOff x="0" y="1183259"/>
            <a:chExt cx="5130159" cy="3911759"/>
          </a:xfrm>
        </p:grpSpPr>
        <p:pic>
          <p:nvPicPr>
            <p:cNvPr id="10" name="Image 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0CAB86F-D042-B48C-5D92-7C29A47C0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83259"/>
              <a:ext cx="5130159" cy="3326984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260574E-264C-1577-87E4-96C9DE6F826B}"/>
                </a:ext>
              </a:extLst>
            </p:cNvPr>
            <p:cNvSpPr txBox="1"/>
            <p:nvPr/>
          </p:nvSpPr>
          <p:spPr>
            <a:xfrm>
              <a:off x="838200" y="4510243"/>
              <a:ext cx="4190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i="1" dirty="0"/>
                <a:t>Nombre de payements selon la valeur de l’achat et le moyen de payement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84B778FF-EC67-EB26-818C-93657341677B}"/>
              </a:ext>
            </a:extLst>
          </p:cNvPr>
          <p:cNvSpPr txBox="1"/>
          <p:nvPr/>
        </p:nvSpPr>
        <p:spPr>
          <a:xfrm>
            <a:off x="7761510" y="4683165"/>
            <a:ext cx="384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Moyens de payement utilisés</a:t>
            </a:r>
          </a:p>
        </p:txBody>
      </p:sp>
    </p:spTree>
    <p:extLst>
      <p:ext uri="{BB962C8B-B14F-4D97-AF65-F5344CB8AC3E}">
        <p14:creationId xmlns:p14="http://schemas.microsoft.com/office/powerpoint/2010/main" val="918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1CFCE-FAEC-0521-A11B-A02D94FC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DC1FA77-AC08-873A-2371-4426266CC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01" y="2487840"/>
            <a:ext cx="4996199" cy="31618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265B10-1E00-9D45-073F-DEB14B871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7" y="2978572"/>
            <a:ext cx="5104762" cy="33777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DE8155-3AA7-D983-4B78-91FB05AC8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199"/>
            <a:ext cx="7296861" cy="487438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D9FC48-703C-0F08-C02F-47F38E57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4259D7-E07E-5D32-1DC6-F2FDB7BC3256}"/>
              </a:ext>
            </a:extLst>
          </p:cNvPr>
          <p:cNvSpPr txBox="1"/>
          <p:nvPr/>
        </p:nvSpPr>
        <p:spPr>
          <a:xfrm>
            <a:off x="8217037" y="5763598"/>
            <a:ext cx="384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Nombre de commandes par client</a:t>
            </a:r>
          </a:p>
        </p:txBody>
      </p:sp>
    </p:spTree>
    <p:extLst>
      <p:ext uri="{BB962C8B-B14F-4D97-AF65-F5344CB8AC3E}">
        <p14:creationId xmlns:p14="http://schemas.microsoft.com/office/powerpoint/2010/main" val="151829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90406-8792-1B5E-9A1F-B94C10D1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/>
              <a:t>Feature</a:t>
            </a:r>
            <a:r>
              <a:rPr lang="fr-FR" i="1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D11C2-5299-39B8-C5E0-3E256225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41714"/>
            <a:ext cx="10363200" cy="4271660"/>
          </a:xfrm>
        </p:spPr>
        <p:txBody>
          <a:bodyPr/>
          <a:lstStyle/>
          <a:p>
            <a:r>
              <a:rPr lang="fr-FR" i="1" dirty="0" err="1"/>
              <a:t>Recency</a:t>
            </a:r>
            <a:r>
              <a:rPr lang="fr-FR" dirty="0"/>
              <a:t> (Récence): nombre de jours depuis la dernière commande par client</a:t>
            </a:r>
          </a:p>
          <a:p>
            <a:endParaRPr lang="fr-FR" i="1" dirty="0"/>
          </a:p>
          <a:p>
            <a:r>
              <a:rPr lang="fr-FR" i="1" dirty="0" err="1"/>
              <a:t>Monetary</a:t>
            </a:r>
            <a:r>
              <a:rPr lang="fr-FR" i="1" dirty="0"/>
              <a:t> </a:t>
            </a:r>
            <a:r>
              <a:rPr lang="fr-FR" dirty="0"/>
              <a:t>(Valeur monétaire): valeur totale de tous les achats cumulés par client</a:t>
            </a:r>
          </a:p>
          <a:p>
            <a:endParaRPr lang="fr-FR" i="1" dirty="0"/>
          </a:p>
          <a:p>
            <a:r>
              <a:rPr lang="fr-FR" i="1" dirty="0"/>
              <a:t>Frequency </a:t>
            </a:r>
            <a:r>
              <a:rPr lang="fr-FR" dirty="0"/>
              <a:t>(Fréquence): nombre total de commande par client</a:t>
            </a:r>
            <a:endParaRPr lang="fr-FR" i="1" dirty="0"/>
          </a:p>
          <a:p>
            <a:endParaRPr lang="fr-FR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D61535-9671-F7C6-D348-0F2C44321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5" t="11684" b="21437"/>
          <a:stretch/>
        </p:blipFill>
        <p:spPr>
          <a:xfrm>
            <a:off x="1208314" y="5685767"/>
            <a:ext cx="6166212" cy="6552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051848-2532-1EA0-C689-EB4746766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"/>
          <a:stretch/>
        </p:blipFill>
        <p:spPr>
          <a:xfrm>
            <a:off x="1208314" y="4959009"/>
            <a:ext cx="8779410" cy="6552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DD424D-6161-0C10-B84E-5FD1BA20A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14" y="4469144"/>
            <a:ext cx="8633861" cy="4898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376C4C-9A20-F325-F554-ECDCCBA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9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6955D-FBB7-2B44-3D27-CB86D0F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du modèle et entrainement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88439-61A1-AAA8-A39B-D20D1E0E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0570"/>
            <a:ext cx="5257801" cy="4093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b="1" dirty="0"/>
              <a:t>K-</a:t>
            </a:r>
            <a:r>
              <a:rPr lang="fr-FR" sz="2800" b="1" dirty="0" err="1"/>
              <a:t>Means</a:t>
            </a:r>
            <a:r>
              <a:rPr lang="fr-FR" sz="2800" b="1" dirty="0"/>
              <a:t> clustering</a:t>
            </a:r>
          </a:p>
          <a:p>
            <a:r>
              <a:rPr lang="fr-FR" sz="2400" dirty="0"/>
              <a:t>Recherche de la valeur optimale de l’hyperparamètre k</a:t>
            </a:r>
          </a:p>
          <a:p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Méthode « du coude »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Approche métier: tester 4, 5, 6 clusters</a:t>
            </a:r>
            <a:endParaRPr lang="fr-FR" sz="20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F5205A3-AB95-A855-D5FB-E940567DF175}"/>
              </a:ext>
            </a:extLst>
          </p:cNvPr>
          <p:cNvGrpSpPr/>
          <p:nvPr/>
        </p:nvGrpSpPr>
        <p:grpSpPr>
          <a:xfrm>
            <a:off x="6019800" y="1956206"/>
            <a:ext cx="5856513" cy="3760800"/>
            <a:chOff x="6281056" y="1632548"/>
            <a:chExt cx="5856513" cy="37608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A172107-6DFD-0E62-A5C7-45680D2CF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056" y="1632548"/>
              <a:ext cx="5856513" cy="3760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C1D1AA-CE08-F6F2-5AB4-48932A3A5CE4}"/>
                </a:ext>
              </a:extLst>
            </p:cNvPr>
            <p:cNvSpPr/>
            <p:nvPr/>
          </p:nvSpPr>
          <p:spPr>
            <a:xfrm>
              <a:off x="9024257" y="3429000"/>
              <a:ext cx="1230085" cy="133894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504586-9B6E-215C-278E-96C11F78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6955D-FBB7-2B44-3D27-CB86D0F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du modèle et entrainement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88439-61A1-AAA8-A39B-D20D1E0E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234"/>
            <a:ext cx="4517571" cy="1683161"/>
          </a:xfrm>
        </p:spPr>
        <p:txBody>
          <a:bodyPr/>
          <a:lstStyle/>
          <a:p>
            <a:r>
              <a:rPr lang="fr-FR" sz="2000" i="1" dirty="0"/>
              <a:t>Optimisation des hyperparamètres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6 clusters</a:t>
            </a:r>
          </a:p>
          <a:p>
            <a:pPr lvl="1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90B45E6-E31B-F177-DE81-27FE2ACD9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2" y="2200325"/>
            <a:ext cx="5976722" cy="43192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18DB56-E7B7-ECAD-20B7-EFB8D8E79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10" t="17163" r="10537" b="10245"/>
          <a:stretch/>
        </p:blipFill>
        <p:spPr>
          <a:xfrm>
            <a:off x="6222634" y="4359930"/>
            <a:ext cx="5969366" cy="199642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DF6533-0081-D517-0DD9-61DDCE0C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Tableau 12">
            <a:extLst>
              <a:ext uri="{FF2B5EF4-FFF2-40B4-BE49-F238E27FC236}">
                <a16:creationId xmlns:a16="http://schemas.microsoft.com/office/drawing/2014/main" id="{BFB502FD-39BD-E7AD-325E-2CF5056DF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46034"/>
              </p:ext>
            </p:extLst>
          </p:nvPr>
        </p:nvGraphicFramePr>
        <p:xfrm>
          <a:off x="6222634" y="2006438"/>
          <a:ext cx="2725424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2712">
                  <a:extLst>
                    <a:ext uri="{9D8B030D-6E8A-4147-A177-3AD203B41FA5}">
                      <a16:colId xmlns:a16="http://schemas.microsoft.com/office/drawing/2014/main" val="744921417"/>
                    </a:ext>
                  </a:extLst>
                </a:gridCol>
                <a:gridCol w="1362712">
                  <a:extLst>
                    <a:ext uri="{9D8B030D-6E8A-4147-A177-3AD203B41FA5}">
                      <a16:colId xmlns:a16="http://schemas.microsoft.com/office/drawing/2014/main" val="913420606"/>
                    </a:ext>
                  </a:extLst>
                </a:gridCol>
              </a:tblGrid>
              <a:tr h="2169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Cluster label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Cluster size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077207"/>
                  </a:ext>
                </a:extLst>
              </a:tr>
              <a:tr h="2169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60472"/>
                  </a:ext>
                </a:extLst>
              </a:tr>
              <a:tr h="2169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19516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8450"/>
                  </a:ext>
                </a:extLst>
              </a:tr>
              <a:tr h="2169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8073"/>
                  </a:ext>
                </a:extLst>
              </a:tr>
              <a:tr h="2169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8646"/>
                  </a:ext>
                </a:extLst>
              </a:tr>
              <a:tr h="2169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47395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11025"/>
                  </a:ext>
                </a:extLst>
              </a:tr>
              <a:tr h="2169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36601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7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11436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689</Words>
  <Application>Microsoft Office PowerPoint</Application>
  <PresentationFormat>Grand écran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Grandview Display</vt:lpstr>
      <vt:lpstr>Wingdings</vt:lpstr>
      <vt:lpstr>DashVTI</vt:lpstr>
      <vt:lpstr>Segmentez des clients d'un site e-commerce</vt:lpstr>
      <vt:lpstr>Introduction</vt:lpstr>
      <vt:lpstr>Présentation des données</vt:lpstr>
      <vt:lpstr>Nettoyage des données</vt:lpstr>
      <vt:lpstr>Exploration des données</vt:lpstr>
      <vt:lpstr>Exploration des données</vt:lpstr>
      <vt:lpstr>Feature engineering</vt:lpstr>
      <vt:lpstr>Développement du modèle et entrainement</vt:lpstr>
      <vt:lpstr>Développement du modèle et entrainement</vt:lpstr>
      <vt:lpstr>Développement du modèle et entrainement</vt:lpstr>
      <vt:lpstr>Développement du modèle et entrainement</vt:lpstr>
      <vt:lpstr>K-Means Clustering </vt:lpstr>
      <vt:lpstr>K-Means Clustering </vt:lpstr>
      <vt:lpstr>K-Means Clustering </vt:lpstr>
      <vt:lpstr>K-Means Clustering </vt:lpstr>
      <vt:lpstr>Description des clusters</vt:lpstr>
      <vt:lpstr>Description des clusters</vt:lpstr>
      <vt:lpstr>Description des clusters</vt:lpstr>
      <vt:lpstr>Description des clusters</vt:lpstr>
      <vt:lpstr>Description des clusters</vt:lpstr>
      <vt:lpstr>Pistes de modélisation - Hierarchical Agglomerative Clustering</vt:lpstr>
      <vt:lpstr>Pistes de modélisation - DBSCAN</vt:lpstr>
      <vt:lpstr>Contrat de maintenance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d'un site e-commerce</dc:title>
  <dc:creator>Isis</dc:creator>
  <cp:lastModifiedBy>Isis</cp:lastModifiedBy>
  <cp:revision>1</cp:revision>
  <dcterms:created xsi:type="dcterms:W3CDTF">2022-08-31T11:28:32Z</dcterms:created>
  <dcterms:modified xsi:type="dcterms:W3CDTF">2022-09-09T16:21:15Z</dcterms:modified>
</cp:coreProperties>
</file>