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1"/>
  </p:notesMasterIdLst>
  <p:sldIdLst>
    <p:sldId id="256" r:id="rId2"/>
    <p:sldId id="257" r:id="rId3"/>
    <p:sldId id="258" r:id="rId4"/>
    <p:sldId id="268" r:id="rId5"/>
    <p:sldId id="261" r:id="rId6"/>
    <p:sldId id="269" r:id="rId7"/>
    <p:sldId id="286" r:id="rId8"/>
    <p:sldId id="271" r:id="rId9"/>
    <p:sldId id="259" r:id="rId10"/>
    <p:sldId id="273" r:id="rId11"/>
    <p:sldId id="272" r:id="rId12"/>
    <p:sldId id="270" r:id="rId13"/>
    <p:sldId id="275" r:id="rId14"/>
    <p:sldId id="277" r:id="rId15"/>
    <p:sldId id="276" r:id="rId16"/>
    <p:sldId id="263" r:id="rId17"/>
    <p:sldId id="279" r:id="rId18"/>
    <p:sldId id="278" r:id="rId19"/>
    <p:sldId id="264" r:id="rId20"/>
    <p:sldId id="267" r:id="rId21"/>
    <p:sldId id="260" r:id="rId22"/>
    <p:sldId id="265" r:id="rId23"/>
    <p:sldId id="281" r:id="rId24"/>
    <p:sldId id="282" r:id="rId25"/>
    <p:sldId id="266" r:id="rId26"/>
    <p:sldId id="283" r:id="rId27"/>
    <p:sldId id="284" r:id="rId28"/>
    <p:sldId id="280" r:id="rId29"/>
    <p:sldId id="285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F451C-925B-4BFB-AEEB-25FF745BEF9F}" v="229" dt="2022-09-30T09:10:21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041" autoAdjust="0"/>
  </p:normalViewPr>
  <p:slideViewPr>
    <p:cSldViewPr snapToGrid="0">
      <p:cViewPr varScale="1">
        <p:scale>
          <a:sx n="55" d="100"/>
          <a:sy n="55" d="100"/>
        </p:scale>
        <p:origin x="10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is" userId="4e809d75475f9d5a" providerId="LiveId" clId="{D58F451C-925B-4BFB-AEEB-25FF745BEF9F}"/>
    <pc:docChg chg="undo redo custSel addSld delSld modSld sldOrd">
      <pc:chgData name="Isis" userId="4e809d75475f9d5a" providerId="LiveId" clId="{D58F451C-925B-4BFB-AEEB-25FF745BEF9F}" dt="2022-10-09T18:27:53.037" v="9625" actId="729"/>
      <pc:docMkLst>
        <pc:docMk/>
      </pc:docMkLst>
      <pc:sldChg chg="addSp delSp modSp mod">
        <pc:chgData name="Isis" userId="4e809d75475f9d5a" providerId="LiveId" clId="{D58F451C-925B-4BFB-AEEB-25FF745BEF9F}" dt="2022-09-30T09:10:21.176" v="9561" actId="20577"/>
        <pc:sldMkLst>
          <pc:docMk/>
          <pc:sldMk cId="792411897" sldId="256"/>
        </pc:sldMkLst>
        <pc:spChg chg="mod ord">
          <ac:chgData name="Isis" userId="4e809d75475f9d5a" providerId="LiveId" clId="{D58F451C-925B-4BFB-AEEB-25FF745BEF9F}" dt="2022-09-28T10:07:24.453" v="9549" actId="26606"/>
          <ac:spMkLst>
            <pc:docMk/>
            <pc:sldMk cId="792411897" sldId="256"/>
            <ac:spMk id="2" creationId="{EA14F147-1E95-7BEA-851E-F97A354F6D38}"/>
          </ac:spMkLst>
        </pc:spChg>
        <pc:spChg chg="mod">
          <ac:chgData name="Isis" userId="4e809d75475f9d5a" providerId="LiveId" clId="{D58F451C-925B-4BFB-AEEB-25FF745BEF9F}" dt="2022-09-30T09:10:21.176" v="9561" actId="20577"/>
          <ac:spMkLst>
            <pc:docMk/>
            <pc:sldMk cId="792411897" sldId="256"/>
            <ac:spMk id="3" creationId="{5DE6D64C-302B-4146-49F2-23BE897108E3}"/>
          </ac:spMkLst>
        </pc:spChg>
        <pc:spChg chg="del">
          <ac:chgData name="Isis" userId="4e809d75475f9d5a" providerId="LiveId" clId="{D58F451C-925B-4BFB-AEEB-25FF745BEF9F}" dt="2022-09-28T10:06:32.657" v="9533" actId="26606"/>
          <ac:spMkLst>
            <pc:docMk/>
            <pc:sldMk cId="792411897" sldId="256"/>
            <ac:spMk id="9" creationId="{A5D0B0D3-D735-4619-AA45-B57B791E1744}"/>
          </ac:spMkLst>
        </pc:spChg>
        <pc:spChg chg="del">
          <ac:chgData name="Isis" userId="4e809d75475f9d5a" providerId="LiveId" clId="{D58F451C-925B-4BFB-AEEB-25FF745BEF9F}" dt="2022-09-28T10:06:32.657" v="9533" actId="26606"/>
          <ac:spMkLst>
            <pc:docMk/>
            <pc:sldMk cId="792411897" sldId="256"/>
            <ac:spMk id="11" creationId="{752C2BA4-3BBE-4D22-A0D9-8D2A7B8F1C71}"/>
          </ac:spMkLst>
        </pc:spChg>
        <pc:spChg chg="del">
          <ac:chgData name="Isis" userId="4e809d75475f9d5a" providerId="LiveId" clId="{D58F451C-925B-4BFB-AEEB-25FF745BEF9F}" dt="2022-09-28T10:06:32.657" v="9533" actId="26606"/>
          <ac:spMkLst>
            <pc:docMk/>
            <pc:sldMk cId="792411897" sldId="256"/>
            <ac:spMk id="13" creationId="{82AA7049-B18D-49D6-AD7D-DBB9E19FBB78}"/>
          </ac:spMkLst>
        </pc:spChg>
        <pc:spChg chg="add del">
          <ac:chgData name="Isis" userId="4e809d75475f9d5a" providerId="LiveId" clId="{D58F451C-925B-4BFB-AEEB-25FF745BEF9F}" dt="2022-09-28T10:07:24.453" v="9549" actId="26606"/>
          <ac:spMkLst>
            <pc:docMk/>
            <pc:sldMk cId="792411897" sldId="256"/>
            <ac:spMk id="33" creationId="{A5D0B0D3-D735-4619-AA45-B57B791E1744}"/>
          </ac:spMkLst>
        </pc:spChg>
        <pc:spChg chg="add del">
          <ac:chgData name="Isis" userId="4e809d75475f9d5a" providerId="LiveId" clId="{D58F451C-925B-4BFB-AEEB-25FF745BEF9F}" dt="2022-09-28T10:07:24.453" v="9549" actId="26606"/>
          <ac:spMkLst>
            <pc:docMk/>
            <pc:sldMk cId="792411897" sldId="256"/>
            <ac:spMk id="35" creationId="{752C2BA4-3BBE-4D22-A0D9-8D2A7B8F1C71}"/>
          </ac:spMkLst>
        </pc:spChg>
        <pc:spChg chg="add del">
          <ac:chgData name="Isis" userId="4e809d75475f9d5a" providerId="LiveId" clId="{D58F451C-925B-4BFB-AEEB-25FF745BEF9F}" dt="2022-09-28T10:07:24.453" v="9549" actId="26606"/>
          <ac:spMkLst>
            <pc:docMk/>
            <pc:sldMk cId="792411897" sldId="256"/>
            <ac:spMk id="37" creationId="{82AA7049-B18D-49D6-AD7D-DBB9E19FBB78}"/>
          </ac:spMkLst>
        </pc:spChg>
        <pc:spChg chg="add del">
          <ac:chgData name="Isis" userId="4e809d75475f9d5a" providerId="LiveId" clId="{D58F451C-925B-4BFB-AEEB-25FF745BEF9F}" dt="2022-09-28T10:06:48.483" v="9536" actId="26606"/>
          <ac:spMkLst>
            <pc:docMk/>
            <pc:sldMk cId="792411897" sldId="256"/>
            <ac:spMk id="57" creationId="{A5D0B0D3-D735-4619-AA45-B57B791E1744}"/>
          </ac:spMkLst>
        </pc:spChg>
        <pc:spChg chg="add del">
          <ac:chgData name="Isis" userId="4e809d75475f9d5a" providerId="LiveId" clId="{D58F451C-925B-4BFB-AEEB-25FF745BEF9F}" dt="2022-09-28T10:06:48.483" v="9536" actId="26606"/>
          <ac:spMkLst>
            <pc:docMk/>
            <pc:sldMk cId="792411897" sldId="256"/>
            <ac:spMk id="59" creationId="{752C2BA4-3BBE-4D22-A0D9-8D2A7B8F1C71}"/>
          </ac:spMkLst>
        </pc:spChg>
        <pc:spChg chg="add del">
          <ac:chgData name="Isis" userId="4e809d75475f9d5a" providerId="LiveId" clId="{D58F451C-925B-4BFB-AEEB-25FF745BEF9F}" dt="2022-09-28T10:06:48.483" v="9536" actId="26606"/>
          <ac:spMkLst>
            <pc:docMk/>
            <pc:sldMk cId="792411897" sldId="256"/>
            <ac:spMk id="61" creationId="{82AA7049-B18D-49D6-AD7D-DBB9E19FBB78}"/>
          </ac:spMkLst>
        </pc:spChg>
        <pc:spChg chg="add del">
          <ac:chgData name="Isis" userId="4e809d75475f9d5a" providerId="LiveId" clId="{D58F451C-925B-4BFB-AEEB-25FF745BEF9F}" dt="2022-09-28T10:06:57.816" v="9538" actId="26606"/>
          <ac:spMkLst>
            <pc:docMk/>
            <pc:sldMk cId="792411897" sldId="256"/>
            <ac:spMk id="69" creationId="{6264A856-A4F6-4068-9AC3-7B38A00DA75A}"/>
          </ac:spMkLst>
        </pc:spChg>
        <pc:spChg chg="add del">
          <ac:chgData name="Isis" userId="4e809d75475f9d5a" providerId="LiveId" clId="{D58F451C-925B-4BFB-AEEB-25FF745BEF9F}" dt="2022-09-28T10:06:57.816" v="9538" actId="26606"/>
          <ac:spMkLst>
            <pc:docMk/>
            <pc:sldMk cId="792411897" sldId="256"/>
            <ac:spMk id="79" creationId="{A5D0B0D3-D735-4619-AA45-B57B791E1744}"/>
          </ac:spMkLst>
        </pc:spChg>
        <pc:spChg chg="add del">
          <ac:chgData name="Isis" userId="4e809d75475f9d5a" providerId="LiveId" clId="{D58F451C-925B-4BFB-AEEB-25FF745BEF9F}" dt="2022-09-28T10:06:57.816" v="9538" actId="26606"/>
          <ac:spMkLst>
            <pc:docMk/>
            <pc:sldMk cId="792411897" sldId="256"/>
            <ac:spMk id="80" creationId="{25A2CBEC-4F23-437D-9D03-9968C9B79790}"/>
          </ac:spMkLst>
        </pc:spChg>
        <pc:spChg chg="add del">
          <ac:chgData name="Isis" userId="4e809d75475f9d5a" providerId="LiveId" clId="{D58F451C-925B-4BFB-AEEB-25FF745BEF9F}" dt="2022-09-28T10:07:01.254" v="9540" actId="26606"/>
          <ac:spMkLst>
            <pc:docMk/>
            <pc:sldMk cId="792411897" sldId="256"/>
            <ac:spMk id="93" creationId="{A5D0B0D3-D735-4619-AA45-B57B791E1744}"/>
          </ac:spMkLst>
        </pc:spChg>
        <pc:spChg chg="add del">
          <ac:chgData name="Isis" userId="4e809d75475f9d5a" providerId="LiveId" clId="{D58F451C-925B-4BFB-AEEB-25FF745BEF9F}" dt="2022-09-28T10:07:01.254" v="9540" actId="26606"/>
          <ac:spMkLst>
            <pc:docMk/>
            <pc:sldMk cId="792411897" sldId="256"/>
            <ac:spMk id="94" creationId="{CF7F2079-504C-499A-A644-58F4DDC7643B}"/>
          </ac:spMkLst>
        </pc:spChg>
        <pc:spChg chg="add del">
          <ac:chgData name="Isis" userId="4e809d75475f9d5a" providerId="LiveId" clId="{D58F451C-925B-4BFB-AEEB-25FF745BEF9F}" dt="2022-09-28T10:07:01.254" v="9540" actId="26606"/>
          <ac:spMkLst>
            <pc:docMk/>
            <pc:sldMk cId="792411897" sldId="256"/>
            <ac:spMk id="98" creationId="{3D505D40-32E9-4C48-81F8-AD80433BE6B7}"/>
          </ac:spMkLst>
        </pc:spChg>
        <pc:spChg chg="add del">
          <ac:chgData name="Isis" userId="4e809d75475f9d5a" providerId="LiveId" clId="{D58F451C-925B-4BFB-AEEB-25FF745BEF9F}" dt="2022-09-28T10:07:07.151" v="9542" actId="26606"/>
          <ac:spMkLst>
            <pc:docMk/>
            <pc:sldMk cId="792411897" sldId="256"/>
            <ac:spMk id="103" creationId="{A5D0B0D3-D735-4619-AA45-B57B791E1744}"/>
          </ac:spMkLst>
        </pc:spChg>
        <pc:spChg chg="add del">
          <ac:chgData name="Isis" userId="4e809d75475f9d5a" providerId="LiveId" clId="{D58F451C-925B-4BFB-AEEB-25FF745BEF9F}" dt="2022-09-28T10:07:07.151" v="9542" actId="26606"/>
          <ac:spMkLst>
            <pc:docMk/>
            <pc:sldMk cId="792411897" sldId="256"/>
            <ac:spMk id="104" creationId="{25A2CBEC-4F23-437D-9D03-9968C9B79790}"/>
          </ac:spMkLst>
        </pc:spChg>
        <pc:spChg chg="add del">
          <ac:chgData name="Isis" userId="4e809d75475f9d5a" providerId="LiveId" clId="{D58F451C-925B-4BFB-AEEB-25FF745BEF9F}" dt="2022-09-28T10:07:07.151" v="9542" actId="26606"/>
          <ac:spMkLst>
            <pc:docMk/>
            <pc:sldMk cId="792411897" sldId="256"/>
            <ac:spMk id="111" creationId="{6264A856-A4F6-4068-9AC3-7B38A00DA75A}"/>
          </ac:spMkLst>
        </pc:spChg>
        <pc:spChg chg="add del">
          <ac:chgData name="Isis" userId="4e809d75475f9d5a" providerId="LiveId" clId="{D58F451C-925B-4BFB-AEEB-25FF745BEF9F}" dt="2022-09-28T10:07:09.080" v="9544" actId="26606"/>
          <ac:spMkLst>
            <pc:docMk/>
            <pc:sldMk cId="792411897" sldId="256"/>
            <ac:spMk id="118" creationId="{A5D0B0D3-D735-4619-AA45-B57B791E1744}"/>
          </ac:spMkLst>
        </pc:spChg>
        <pc:spChg chg="add del">
          <ac:chgData name="Isis" userId="4e809d75475f9d5a" providerId="LiveId" clId="{D58F451C-925B-4BFB-AEEB-25FF745BEF9F}" dt="2022-09-28T10:07:09.080" v="9544" actId="26606"/>
          <ac:spMkLst>
            <pc:docMk/>
            <pc:sldMk cId="792411897" sldId="256"/>
            <ac:spMk id="119" creationId="{948AEA76-67F2-4344-A189-9BFFE0076388}"/>
          </ac:spMkLst>
        </pc:spChg>
        <pc:spChg chg="add del">
          <ac:chgData name="Isis" userId="4e809d75475f9d5a" providerId="LiveId" clId="{D58F451C-925B-4BFB-AEEB-25FF745BEF9F}" dt="2022-09-28T10:07:09.080" v="9544" actId="26606"/>
          <ac:spMkLst>
            <pc:docMk/>
            <pc:sldMk cId="792411897" sldId="256"/>
            <ac:spMk id="120" creationId="{CF7F2079-504C-499A-A644-58F4DDC7643B}"/>
          </ac:spMkLst>
        </pc:spChg>
        <pc:spChg chg="add del">
          <ac:chgData name="Isis" userId="4e809d75475f9d5a" providerId="LiveId" clId="{D58F451C-925B-4BFB-AEEB-25FF745BEF9F}" dt="2022-09-28T10:07:09.080" v="9544" actId="26606"/>
          <ac:spMkLst>
            <pc:docMk/>
            <pc:sldMk cId="792411897" sldId="256"/>
            <ac:spMk id="123" creationId="{3D505D40-32E9-4C48-81F8-AD80433BE6B7}"/>
          </ac:spMkLst>
        </pc:spChg>
        <pc:spChg chg="add del">
          <ac:chgData name="Isis" userId="4e809d75475f9d5a" providerId="LiveId" clId="{D58F451C-925B-4BFB-AEEB-25FF745BEF9F}" dt="2022-09-28T10:07:17.347" v="9546" actId="26606"/>
          <ac:spMkLst>
            <pc:docMk/>
            <pc:sldMk cId="792411897" sldId="256"/>
            <ac:spMk id="129" creationId="{A5D0B0D3-D735-4619-AA45-B57B791E1744}"/>
          </ac:spMkLst>
        </pc:spChg>
        <pc:spChg chg="add del">
          <ac:chgData name="Isis" userId="4e809d75475f9d5a" providerId="LiveId" clId="{D58F451C-925B-4BFB-AEEB-25FF745BEF9F}" dt="2022-09-28T10:07:17.347" v="9546" actId="26606"/>
          <ac:spMkLst>
            <pc:docMk/>
            <pc:sldMk cId="792411897" sldId="256"/>
            <ac:spMk id="130" creationId="{948AEA76-67F2-4344-A189-9BFFE0076388}"/>
          </ac:spMkLst>
        </pc:spChg>
        <pc:spChg chg="add del">
          <ac:chgData name="Isis" userId="4e809d75475f9d5a" providerId="LiveId" clId="{D58F451C-925B-4BFB-AEEB-25FF745BEF9F}" dt="2022-09-28T10:07:24.421" v="9548" actId="26606"/>
          <ac:spMkLst>
            <pc:docMk/>
            <pc:sldMk cId="792411897" sldId="256"/>
            <ac:spMk id="137" creationId="{A5D0B0D3-D735-4619-AA45-B57B791E1744}"/>
          </ac:spMkLst>
        </pc:spChg>
        <pc:spChg chg="add del">
          <ac:chgData name="Isis" userId="4e809d75475f9d5a" providerId="LiveId" clId="{D58F451C-925B-4BFB-AEEB-25FF745BEF9F}" dt="2022-09-28T10:07:24.421" v="9548" actId="26606"/>
          <ac:spMkLst>
            <pc:docMk/>
            <pc:sldMk cId="792411897" sldId="256"/>
            <ac:spMk id="138" creationId="{25A2CBEC-4F23-437D-9D03-9968C9B79790}"/>
          </ac:spMkLst>
        </pc:spChg>
        <pc:spChg chg="add del">
          <ac:chgData name="Isis" userId="4e809d75475f9d5a" providerId="LiveId" clId="{D58F451C-925B-4BFB-AEEB-25FF745BEF9F}" dt="2022-09-28T10:07:24.421" v="9548" actId="26606"/>
          <ac:spMkLst>
            <pc:docMk/>
            <pc:sldMk cId="792411897" sldId="256"/>
            <ac:spMk id="143" creationId="{6264A856-A4F6-4068-9AC3-7B38A00DA75A}"/>
          </ac:spMkLst>
        </pc:spChg>
        <pc:spChg chg="add">
          <ac:chgData name="Isis" userId="4e809d75475f9d5a" providerId="LiveId" clId="{D58F451C-925B-4BFB-AEEB-25FF745BEF9F}" dt="2022-09-28T10:07:24.453" v="9549" actId="26606"/>
          <ac:spMkLst>
            <pc:docMk/>
            <pc:sldMk cId="792411897" sldId="256"/>
            <ac:spMk id="147" creationId="{A5D0B0D3-D735-4619-AA45-B57B791E1744}"/>
          </ac:spMkLst>
        </pc:spChg>
        <pc:spChg chg="add">
          <ac:chgData name="Isis" userId="4e809d75475f9d5a" providerId="LiveId" clId="{D58F451C-925B-4BFB-AEEB-25FF745BEF9F}" dt="2022-09-28T10:07:24.453" v="9549" actId="26606"/>
          <ac:spMkLst>
            <pc:docMk/>
            <pc:sldMk cId="792411897" sldId="256"/>
            <ac:spMk id="148" creationId="{CF7F2079-504C-499A-A644-58F4DDC7643B}"/>
          </ac:spMkLst>
        </pc:spChg>
        <pc:spChg chg="add">
          <ac:chgData name="Isis" userId="4e809d75475f9d5a" providerId="LiveId" clId="{D58F451C-925B-4BFB-AEEB-25FF745BEF9F}" dt="2022-09-28T10:07:24.453" v="9549" actId="26606"/>
          <ac:spMkLst>
            <pc:docMk/>
            <pc:sldMk cId="792411897" sldId="256"/>
            <ac:spMk id="154" creationId="{3D505D40-32E9-4C48-81F8-AD80433BE6B7}"/>
          </ac:spMkLst>
        </pc:spChg>
        <pc:grpChg chg="del">
          <ac:chgData name="Isis" userId="4e809d75475f9d5a" providerId="LiveId" clId="{D58F451C-925B-4BFB-AEEB-25FF745BEF9F}" dt="2022-09-28T10:06:32.657" v="9533" actId="26606"/>
          <ac:grpSpMkLst>
            <pc:docMk/>
            <pc:sldMk cId="792411897" sldId="256"/>
            <ac:grpSpMk id="15" creationId="{3850DB66-16D1-4953-A6E3-FCA3DC5F276F}"/>
          </ac:grpSpMkLst>
        </pc:grpChg>
        <pc:grpChg chg="del">
          <ac:chgData name="Isis" userId="4e809d75475f9d5a" providerId="LiveId" clId="{D58F451C-925B-4BFB-AEEB-25FF745BEF9F}" dt="2022-09-28T10:06:32.657" v="9533" actId="26606"/>
          <ac:grpSpMkLst>
            <pc:docMk/>
            <pc:sldMk cId="792411897" sldId="256"/>
            <ac:grpSpMk id="22" creationId="{06B4C967-D337-479B-87CA-7587B7FCFF5E}"/>
          </ac:grpSpMkLst>
        </pc:grpChg>
        <pc:grpChg chg="add del">
          <ac:chgData name="Isis" userId="4e809d75475f9d5a" providerId="LiveId" clId="{D58F451C-925B-4BFB-AEEB-25FF745BEF9F}" dt="2022-09-28T10:07:24.453" v="9549" actId="26606"/>
          <ac:grpSpMkLst>
            <pc:docMk/>
            <pc:sldMk cId="792411897" sldId="256"/>
            <ac:grpSpMk id="39" creationId="{3850DB66-16D1-4953-A6E3-FCA3DC5F276F}"/>
          </ac:grpSpMkLst>
        </pc:grpChg>
        <pc:grpChg chg="add del">
          <ac:chgData name="Isis" userId="4e809d75475f9d5a" providerId="LiveId" clId="{D58F451C-925B-4BFB-AEEB-25FF745BEF9F}" dt="2022-09-28T10:07:24.453" v="9549" actId="26606"/>
          <ac:grpSpMkLst>
            <pc:docMk/>
            <pc:sldMk cId="792411897" sldId="256"/>
            <ac:grpSpMk id="46" creationId="{06B4C967-D337-479B-87CA-7587B7FCFF5E}"/>
          </ac:grpSpMkLst>
        </pc:grpChg>
        <pc:grpChg chg="add del">
          <ac:chgData name="Isis" userId="4e809d75475f9d5a" providerId="LiveId" clId="{D58F451C-925B-4BFB-AEEB-25FF745BEF9F}" dt="2022-09-28T10:06:48.483" v="9536" actId="26606"/>
          <ac:grpSpMkLst>
            <pc:docMk/>
            <pc:sldMk cId="792411897" sldId="256"/>
            <ac:grpSpMk id="63" creationId="{3850DB66-16D1-4953-A6E3-FCA3DC5F276F}"/>
          </ac:grpSpMkLst>
        </pc:grpChg>
        <pc:grpChg chg="add del">
          <ac:chgData name="Isis" userId="4e809d75475f9d5a" providerId="LiveId" clId="{D58F451C-925B-4BFB-AEEB-25FF745BEF9F}" dt="2022-09-28T10:06:48.483" v="9536" actId="26606"/>
          <ac:grpSpMkLst>
            <pc:docMk/>
            <pc:sldMk cId="792411897" sldId="256"/>
            <ac:grpSpMk id="70" creationId="{06B4C967-D337-479B-87CA-7587B7FCFF5E}"/>
          </ac:grpSpMkLst>
        </pc:grpChg>
        <pc:grpChg chg="add del">
          <ac:chgData name="Isis" userId="4e809d75475f9d5a" providerId="LiveId" clId="{D58F451C-925B-4BFB-AEEB-25FF745BEF9F}" dt="2022-09-28T10:07:01.254" v="9540" actId="26606"/>
          <ac:grpSpMkLst>
            <pc:docMk/>
            <pc:sldMk cId="792411897" sldId="256"/>
            <ac:grpSpMk id="71" creationId="{C507BF36-B92B-4CAC-BCA7-8364B51E1F09}"/>
          </ac:grpSpMkLst>
        </pc:grpChg>
        <pc:grpChg chg="add del">
          <ac:chgData name="Isis" userId="4e809d75475f9d5a" providerId="LiveId" clId="{D58F451C-925B-4BFB-AEEB-25FF745BEF9F}" dt="2022-09-28T10:07:09.080" v="9544" actId="26606"/>
          <ac:grpSpMkLst>
            <pc:docMk/>
            <pc:sldMk cId="792411897" sldId="256"/>
            <ac:grpSpMk id="73" creationId="{C507BF36-B92B-4CAC-BCA7-8364B51E1F09}"/>
          </ac:grpSpMkLst>
        </pc:grpChg>
        <pc:grpChg chg="add del">
          <ac:chgData name="Isis" userId="4e809d75475f9d5a" providerId="LiveId" clId="{D58F451C-925B-4BFB-AEEB-25FF745BEF9F}" dt="2022-09-28T10:06:57.816" v="9538" actId="26606"/>
          <ac:grpSpMkLst>
            <pc:docMk/>
            <pc:sldMk cId="792411897" sldId="256"/>
            <ac:grpSpMk id="81" creationId="{DBBA0A0D-8F6A-400A-9E49-8C008E2C7DB1}"/>
          </ac:grpSpMkLst>
        </pc:grpChg>
        <pc:grpChg chg="add del">
          <ac:chgData name="Isis" userId="4e809d75475f9d5a" providerId="LiveId" clId="{D58F451C-925B-4BFB-AEEB-25FF745BEF9F}" dt="2022-09-28T10:06:57.816" v="9538" actId="26606"/>
          <ac:grpSpMkLst>
            <pc:docMk/>
            <pc:sldMk cId="792411897" sldId="256"/>
            <ac:grpSpMk id="87" creationId="{C2983E8C-44FB-463B-B6B0-B53E96ACCD72}"/>
          </ac:grpSpMkLst>
        </pc:grpChg>
        <pc:grpChg chg="add del">
          <ac:chgData name="Isis" userId="4e809d75475f9d5a" providerId="LiveId" clId="{D58F451C-925B-4BFB-AEEB-25FF745BEF9F}" dt="2022-09-28T10:07:01.254" v="9540" actId="26606"/>
          <ac:grpSpMkLst>
            <pc:docMk/>
            <pc:sldMk cId="792411897" sldId="256"/>
            <ac:grpSpMk id="95" creationId="{DBBA0A0D-8F6A-400A-9E49-8C008E2C7DB1}"/>
          </ac:grpSpMkLst>
        </pc:grpChg>
        <pc:grpChg chg="add del">
          <ac:chgData name="Isis" userId="4e809d75475f9d5a" providerId="LiveId" clId="{D58F451C-925B-4BFB-AEEB-25FF745BEF9F}" dt="2022-09-28T10:07:07.151" v="9542" actId="26606"/>
          <ac:grpSpMkLst>
            <pc:docMk/>
            <pc:sldMk cId="792411897" sldId="256"/>
            <ac:grpSpMk id="105" creationId="{DBBA0A0D-8F6A-400A-9E49-8C008E2C7DB1}"/>
          </ac:grpSpMkLst>
        </pc:grpChg>
        <pc:grpChg chg="add del">
          <ac:chgData name="Isis" userId="4e809d75475f9d5a" providerId="LiveId" clId="{D58F451C-925B-4BFB-AEEB-25FF745BEF9F}" dt="2022-09-28T10:07:07.151" v="9542" actId="26606"/>
          <ac:grpSpMkLst>
            <pc:docMk/>
            <pc:sldMk cId="792411897" sldId="256"/>
            <ac:grpSpMk id="112" creationId="{C2983E8C-44FB-463B-B6B0-B53E96ACCD72}"/>
          </ac:grpSpMkLst>
        </pc:grpChg>
        <pc:grpChg chg="add del">
          <ac:chgData name="Isis" userId="4e809d75475f9d5a" providerId="LiveId" clId="{D58F451C-925B-4BFB-AEEB-25FF745BEF9F}" dt="2022-09-28T10:07:09.080" v="9544" actId="26606"/>
          <ac:grpSpMkLst>
            <pc:docMk/>
            <pc:sldMk cId="792411897" sldId="256"/>
            <ac:grpSpMk id="121" creationId="{DBBA0A0D-8F6A-400A-9E49-8C008E2C7DB1}"/>
          </ac:grpSpMkLst>
        </pc:grpChg>
        <pc:grpChg chg="add del">
          <ac:chgData name="Isis" userId="4e809d75475f9d5a" providerId="LiveId" clId="{D58F451C-925B-4BFB-AEEB-25FF745BEF9F}" dt="2022-09-28T10:07:17.347" v="9546" actId="26606"/>
          <ac:grpSpMkLst>
            <pc:docMk/>
            <pc:sldMk cId="792411897" sldId="256"/>
            <ac:grpSpMk id="131" creationId="{DBBA0A0D-8F6A-400A-9E49-8C008E2C7DB1}"/>
          </ac:grpSpMkLst>
        </pc:grpChg>
        <pc:grpChg chg="add del">
          <ac:chgData name="Isis" userId="4e809d75475f9d5a" providerId="LiveId" clId="{D58F451C-925B-4BFB-AEEB-25FF745BEF9F}" dt="2022-09-28T10:07:24.421" v="9548" actId="26606"/>
          <ac:grpSpMkLst>
            <pc:docMk/>
            <pc:sldMk cId="792411897" sldId="256"/>
            <ac:grpSpMk id="139" creationId="{DBBA0A0D-8F6A-400A-9E49-8C008E2C7DB1}"/>
          </ac:grpSpMkLst>
        </pc:grpChg>
        <pc:grpChg chg="add del">
          <ac:chgData name="Isis" userId="4e809d75475f9d5a" providerId="LiveId" clId="{D58F451C-925B-4BFB-AEEB-25FF745BEF9F}" dt="2022-09-28T10:07:24.421" v="9548" actId="26606"/>
          <ac:grpSpMkLst>
            <pc:docMk/>
            <pc:sldMk cId="792411897" sldId="256"/>
            <ac:grpSpMk id="144" creationId="{C2983E8C-44FB-463B-B6B0-B53E96ACCD72}"/>
          </ac:grpSpMkLst>
        </pc:grpChg>
        <pc:grpChg chg="add">
          <ac:chgData name="Isis" userId="4e809d75475f9d5a" providerId="LiveId" clId="{D58F451C-925B-4BFB-AEEB-25FF745BEF9F}" dt="2022-09-28T10:07:24.453" v="9549" actId="26606"/>
          <ac:grpSpMkLst>
            <pc:docMk/>
            <pc:sldMk cId="792411897" sldId="256"/>
            <ac:grpSpMk id="149" creationId="{DBBA0A0D-8F6A-400A-9E49-8C008E2C7DB1}"/>
          </ac:grpSpMkLst>
        </pc:grpChg>
        <pc:grpChg chg="add">
          <ac:chgData name="Isis" userId="4e809d75475f9d5a" providerId="LiveId" clId="{D58F451C-925B-4BFB-AEEB-25FF745BEF9F}" dt="2022-09-28T10:07:24.453" v="9549" actId="26606"/>
          <ac:grpSpMkLst>
            <pc:docMk/>
            <pc:sldMk cId="792411897" sldId="256"/>
            <ac:grpSpMk id="155" creationId="{C507BF36-B92B-4CAC-BCA7-8364B51E1F09}"/>
          </ac:grpSpMkLst>
        </pc:grpChg>
        <pc:picChg chg="mod ord modCrop">
          <ac:chgData name="Isis" userId="4e809d75475f9d5a" providerId="LiveId" clId="{D58F451C-925B-4BFB-AEEB-25FF745BEF9F}" dt="2022-09-28T10:07:24.453" v="9549" actId="26606"/>
          <ac:picMkLst>
            <pc:docMk/>
            <pc:sldMk cId="792411897" sldId="256"/>
            <ac:picMk id="4" creationId="{C9B1FB5E-CB2A-39FF-C321-03E18B34B1E2}"/>
          </ac:picMkLst>
        </pc:picChg>
      </pc:sldChg>
      <pc:sldChg chg="addSp modSp mod">
        <pc:chgData name="Isis" userId="4e809d75475f9d5a" providerId="LiveId" clId="{D58F451C-925B-4BFB-AEEB-25FF745BEF9F}" dt="2022-09-28T08:25:11.448" v="7797" actId="12"/>
        <pc:sldMkLst>
          <pc:docMk/>
          <pc:sldMk cId="2848849522" sldId="257"/>
        </pc:sldMkLst>
        <pc:spChg chg="mod">
          <ac:chgData name="Isis" userId="4e809d75475f9d5a" providerId="LiveId" clId="{D58F451C-925B-4BFB-AEEB-25FF745BEF9F}" dt="2022-09-22T17:18:54.045" v="22" actId="20577"/>
          <ac:spMkLst>
            <pc:docMk/>
            <pc:sldMk cId="2848849522" sldId="257"/>
            <ac:spMk id="2" creationId="{BAD4E3DD-5067-5F45-1946-145BE3AE3CFA}"/>
          </ac:spMkLst>
        </pc:spChg>
        <pc:spChg chg="mod">
          <ac:chgData name="Isis" userId="4e809d75475f9d5a" providerId="LiveId" clId="{D58F451C-925B-4BFB-AEEB-25FF745BEF9F}" dt="2022-09-28T08:25:11.448" v="7797" actId="12"/>
          <ac:spMkLst>
            <pc:docMk/>
            <pc:sldMk cId="2848849522" sldId="257"/>
            <ac:spMk id="3" creationId="{6A6C1431-21DB-12F2-2FD2-33EC475274EA}"/>
          </ac:spMkLst>
        </pc:spChg>
        <pc:picChg chg="add mod modCrop">
          <ac:chgData name="Isis" userId="4e809d75475f9d5a" providerId="LiveId" clId="{D58F451C-925B-4BFB-AEEB-25FF745BEF9F}" dt="2022-09-22T17:19:24.478" v="26" actId="1076"/>
          <ac:picMkLst>
            <pc:docMk/>
            <pc:sldMk cId="2848849522" sldId="257"/>
            <ac:picMk id="5" creationId="{64421FFC-EE48-B7C9-0CFE-99068A3D844E}"/>
          </ac:picMkLst>
        </pc:picChg>
      </pc:sldChg>
      <pc:sldChg chg="modSp new mod">
        <pc:chgData name="Isis" userId="4e809d75475f9d5a" providerId="LiveId" clId="{D58F451C-925B-4BFB-AEEB-25FF745BEF9F}" dt="2022-09-28T08:29:59.469" v="8083" actId="113"/>
        <pc:sldMkLst>
          <pc:docMk/>
          <pc:sldMk cId="3423191858" sldId="258"/>
        </pc:sldMkLst>
        <pc:spChg chg="mod">
          <ac:chgData name="Isis" userId="4e809d75475f9d5a" providerId="LiveId" clId="{D58F451C-925B-4BFB-AEEB-25FF745BEF9F}" dt="2022-09-28T08:25:17.846" v="7798" actId="1076"/>
          <ac:spMkLst>
            <pc:docMk/>
            <pc:sldMk cId="3423191858" sldId="258"/>
            <ac:spMk id="2" creationId="{9DABCB7F-4501-2877-64E9-3828B6267B9F}"/>
          </ac:spMkLst>
        </pc:spChg>
        <pc:spChg chg="mod">
          <ac:chgData name="Isis" userId="4e809d75475f9d5a" providerId="LiveId" clId="{D58F451C-925B-4BFB-AEEB-25FF745BEF9F}" dt="2022-09-28T08:29:59.469" v="8083" actId="113"/>
          <ac:spMkLst>
            <pc:docMk/>
            <pc:sldMk cId="3423191858" sldId="258"/>
            <ac:spMk id="3" creationId="{C595E8DE-4B8A-32F5-3915-3DE514EAC6DF}"/>
          </ac:spMkLst>
        </pc:spChg>
      </pc:sldChg>
      <pc:sldChg chg="addSp delSp modSp new mod modClrScheme chgLayout">
        <pc:chgData name="Isis" userId="4e809d75475f9d5a" providerId="LiveId" clId="{D58F451C-925B-4BFB-AEEB-25FF745BEF9F}" dt="2022-09-28T09:26:13.671" v="9165" actId="14100"/>
        <pc:sldMkLst>
          <pc:docMk/>
          <pc:sldMk cId="1572232052" sldId="259"/>
        </pc:sldMkLst>
        <pc:spChg chg="mod ord">
          <ac:chgData name="Isis" userId="4e809d75475f9d5a" providerId="LiveId" clId="{D58F451C-925B-4BFB-AEEB-25FF745BEF9F}" dt="2022-09-23T09:38:34.255" v="2208" actId="20577"/>
          <ac:spMkLst>
            <pc:docMk/>
            <pc:sldMk cId="1572232052" sldId="259"/>
            <ac:spMk id="2" creationId="{156BB8AD-5A20-89D5-8575-F31AAD772F39}"/>
          </ac:spMkLst>
        </pc:spChg>
        <pc:spChg chg="add del mod ord">
          <ac:chgData name="Isis" userId="4e809d75475f9d5a" providerId="LiveId" clId="{D58F451C-925B-4BFB-AEEB-25FF745BEF9F}" dt="2022-09-23T09:06:38.759" v="1382" actId="700"/>
          <ac:spMkLst>
            <pc:docMk/>
            <pc:sldMk cId="1572232052" sldId="259"/>
            <ac:spMk id="3" creationId="{872E6B92-81AA-DBEC-48B9-3724F27205AF}"/>
          </ac:spMkLst>
        </pc:spChg>
        <pc:spChg chg="add del mod">
          <ac:chgData name="Isis" userId="4e809d75475f9d5a" providerId="LiveId" clId="{D58F451C-925B-4BFB-AEEB-25FF745BEF9F}" dt="2022-09-23T09:03:51.330" v="1372"/>
          <ac:spMkLst>
            <pc:docMk/>
            <pc:sldMk cId="1572232052" sldId="259"/>
            <ac:spMk id="4" creationId="{1DACA438-1BCE-0693-517E-D934702B5D3B}"/>
          </ac:spMkLst>
        </pc:spChg>
        <pc:spChg chg="add del mod">
          <ac:chgData name="Isis" userId="4e809d75475f9d5a" providerId="LiveId" clId="{D58F451C-925B-4BFB-AEEB-25FF745BEF9F}" dt="2022-09-23T09:08:50.647" v="1473" actId="478"/>
          <ac:spMkLst>
            <pc:docMk/>
            <pc:sldMk cId="1572232052" sldId="259"/>
            <ac:spMk id="5" creationId="{4E6D95BB-961B-5693-A9EE-7354D6DF061E}"/>
          </ac:spMkLst>
        </pc:spChg>
        <pc:spChg chg="add del mod ord">
          <ac:chgData name="Isis" userId="4e809d75475f9d5a" providerId="LiveId" clId="{D58F451C-925B-4BFB-AEEB-25FF745BEF9F}" dt="2022-09-23T09:08:42.987" v="1471" actId="478"/>
          <ac:spMkLst>
            <pc:docMk/>
            <pc:sldMk cId="1572232052" sldId="259"/>
            <ac:spMk id="8" creationId="{BED7C28C-EE13-C334-423A-60E7C0D15965}"/>
          </ac:spMkLst>
        </pc:spChg>
        <pc:spChg chg="add del mod ord">
          <ac:chgData name="Isis" userId="4e809d75475f9d5a" providerId="LiveId" clId="{D58F451C-925B-4BFB-AEEB-25FF745BEF9F}" dt="2022-09-23T09:08:46.755" v="1472" actId="478"/>
          <ac:spMkLst>
            <pc:docMk/>
            <pc:sldMk cId="1572232052" sldId="259"/>
            <ac:spMk id="9" creationId="{7CC9759E-9DCE-BFD2-B0DB-056F5504B7F4}"/>
          </ac:spMkLst>
        </pc:spChg>
        <pc:spChg chg="add del mod">
          <ac:chgData name="Isis" userId="4e809d75475f9d5a" providerId="LiveId" clId="{D58F451C-925B-4BFB-AEEB-25FF745BEF9F}" dt="2022-09-23T09:09:09.804" v="1477" actId="700"/>
          <ac:spMkLst>
            <pc:docMk/>
            <pc:sldMk cId="1572232052" sldId="259"/>
            <ac:spMk id="11" creationId="{2F3715A6-F717-1352-6526-1163B3156E71}"/>
          </ac:spMkLst>
        </pc:spChg>
        <pc:spChg chg="add del mod">
          <ac:chgData name="Isis" userId="4e809d75475f9d5a" providerId="LiveId" clId="{D58F451C-925B-4BFB-AEEB-25FF745BEF9F}" dt="2022-09-23T09:09:09.804" v="1477" actId="700"/>
          <ac:spMkLst>
            <pc:docMk/>
            <pc:sldMk cId="1572232052" sldId="259"/>
            <ac:spMk id="13" creationId="{3EF6104B-8EAC-56D8-2AEF-69A422C583A1}"/>
          </ac:spMkLst>
        </pc:spChg>
        <pc:spChg chg="add mod ord">
          <ac:chgData name="Isis" userId="4e809d75475f9d5a" providerId="LiveId" clId="{D58F451C-925B-4BFB-AEEB-25FF745BEF9F}" dt="2022-09-28T09:26:09.391" v="9164" actId="20577"/>
          <ac:spMkLst>
            <pc:docMk/>
            <pc:sldMk cId="1572232052" sldId="259"/>
            <ac:spMk id="16" creationId="{4BAAFD73-3F22-893D-7D34-4A6740C46BA8}"/>
          </ac:spMkLst>
        </pc:spChg>
        <pc:spChg chg="add mod ord">
          <ac:chgData name="Isis" userId="4e809d75475f9d5a" providerId="LiveId" clId="{D58F451C-925B-4BFB-AEEB-25FF745BEF9F}" dt="2022-09-28T09:26:13.671" v="9165" actId="14100"/>
          <ac:spMkLst>
            <pc:docMk/>
            <pc:sldMk cId="1572232052" sldId="259"/>
            <ac:spMk id="17" creationId="{9F9693FE-A8B8-F1BE-0E2C-F3E037BBFACE}"/>
          </ac:spMkLst>
        </pc:spChg>
        <pc:spChg chg="add mod">
          <ac:chgData name="Isis" userId="4e809d75475f9d5a" providerId="LiveId" clId="{D58F451C-925B-4BFB-AEEB-25FF745BEF9F}" dt="2022-09-28T09:25:43.956" v="9161" actId="1076"/>
          <ac:spMkLst>
            <pc:docMk/>
            <pc:sldMk cId="1572232052" sldId="259"/>
            <ac:spMk id="18" creationId="{467F4D46-4E37-9067-B6FC-8B1FCFEFD0C4}"/>
          </ac:spMkLst>
        </pc:spChg>
        <pc:spChg chg="add mod">
          <ac:chgData name="Isis" userId="4e809d75475f9d5a" providerId="LiveId" clId="{D58F451C-925B-4BFB-AEEB-25FF745BEF9F}" dt="2022-09-28T09:25:53.512" v="9162" actId="1076"/>
          <ac:spMkLst>
            <pc:docMk/>
            <pc:sldMk cId="1572232052" sldId="259"/>
            <ac:spMk id="19" creationId="{50C47C47-6A4C-AB82-32CC-04EBD8EEDDD6}"/>
          </ac:spMkLst>
        </pc:spChg>
        <pc:spChg chg="add del">
          <ac:chgData name="Isis" userId="4e809d75475f9d5a" providerId="LiveId" clId="{D58F451C-925B-4BFB-AEEB-25FF745BEF9F}" dt="2022-09-23T09:40:21.133" v="2211"/>
          <ac:spMkLst>
            <pc:docMk/>
            <pc:sldMk cId="1572232052" sldId="259"/>
            <ac:spMk id="20" creationId="{BC5DAFFA-88F3-F69E-405E-C1ABBF8BA637}"/>
          </ac:spMkLst>
        </pc:spChg>
        <pc:picChg chg="add del mod">
          <ac:chgData name="Isis" userId="4e809d75475f9d5a" providerId="LiveId" clId="{D58F451C-925B-4BFB-AEEB-25FF745BEF9F}" dt="2022-09-23T09:11:14.055" v="1485" actId="478"/>
          <ac:picMkLst>
            <pc:docMk/>
            <pc:sldMk cId="1572232052" sldId="259"/>
            <ac:picMk id="7" creationId="{DCEE8364-C99C-5AC0-7018-7B57C0385530}"/>
          </ac:picMkLst>
        </pc:picChg>
        <pc:picChg chg="add del mod">
          <ac:chgData name="Isis" userId="4e809d75475f9d5a" providerId="LiveId" clId="{D58F451C-925B-4BFB-AEEB-25FF745BEF9F}" dt="2022-09-23T09:11:16.546" v="1487" actId="478"/>
          <ac:picMkLst>
            <pc:docMk/>
            <pc:sldMk cId="1572232052" sldId="259"/>
            <ac:picMk id="15" creationId="{B538C68A-200A-4672-38C3-F889304B9BAB}"/>
          </ac:picMkLst>
        </pc:picChg>
      </pc:sldChg>
      <pc:sldChg chg="addSp delSp modSp new mod modClrScheme chgLayout">
        <pc:chgData name="Isis" userId="4e809d75475f9d5a" providerId="LiveId" clId="{D58F451C-925B-4BFB-AEEB-25FF745BEF9F}" dt="2022-09-28T08:31:31.753" v="8093" actId="20577"/>
        <pc:sldMkLst>
          <pc:docMk/>
          <pc:sldMk cId="703708473" sldId="260"/>
        </pc:sldMkLst>
        <pc:spChg chg="mod ord">
          <ac:chgData name="Isis" userId="4e809d75475f9d5a" providerId="LiveId" clId="{D58F451C-925B-4BFB-AEEB-25FF745BEF9F}" dt="2022-09-22T17:25:34.013" v="143" actId="700"/>
          <ac:spMkLst>
            <pc:docMk/>
            <pc:sldMk cId="703708473" sldId="260"/>
            <ac:spMk id="2" creationId="{BDBD0885-C265-3BCD-6F0D-F7853228EACB}"/>
          </ac:spMkLst>
        </pc:spChg>
        <pc:spChg chg="del mod ord">
          <ac:chgData name="Isis" userId="4e809d75475f9d5a" providerId="LiveId" clId="{D58F451C-925B-4BFB-AEEB-25FF745BEF9F}" dt="2022-09-22T17:25:34.013" v="143" actId="700"/>
          <ac:spMkLst>
            <pc:docMk/>
            <pc:sldMk cId="703708473" sldId="260"/>
            <ac:spMk id="3" creationId="{D5C07845-58F5-C645-840A-70E318D6BA5E}"/>
          </ac:spMkLst>
        </pc:spChg>
        <pc:spChg chg="add mod ord">
          <ac:chgData name="Isis" userId="4e809d75475f9d5a" providerId="LiveId" clId="{D58F451C-925B-4BFB-AEEB-25FF745BEF9F}" dt="2022-09-28T08:31:31.753" v="8093" actId="20577"/>
          <ac:spMkLst>
            <pc:docMk/>
            <pc:sldMk cId="703708473" sldId="260"/>
            <ac:spMk id="4" creationId="{47EA3C32-390F-2837-4B2C-4687C33C267B}"/>
          </ac:spMkLst>
        </pc:spChg>
      </pc:sldChg>
      <pc:sldChg chg="addSp delSp modSp new mod ord modClrScheme chgLayout">
        <pc:chgData name="Isis" userId="4e809d75475f9d5a" providerId="LiveId" clId="{D58F451C-925B-4BFB-AEEB-25FF745BEF9F}" dt="2022-09-28T08:30:42.609" v="8087" actId="27636"/>
        <pc:sldMkLst>
          <pc:docMk/>
          <pc:sldMk cId="3752894292" sldId="261"/>
        </pc:sldMkLst>
        <pc:spChg chg="del mod ord">
          <ac:chgData name="Isis" userId="4e809d75475f9d5a" providerId="LiveId" clId="{D58F451C-925B-4BFB-AEEB-25FF745BEF9F}" dt="2022-09-22T17:24:42.529" v="127" actId="700"/>
          <ac:spMkLst>
            <pc:docMk/>
            <pc:sldMk cId="3752894292" sldId="261"/>
            <ac:spMk id="2" creationId="{7753AEBD-0C1E-A0B5-89FC-1C809DBD5F43}"/>
          </ac:spMkLst>
        </pc:spChg>
        <pc:spChg chg="del mod ord">
          <ac:chgData name="Isis" userId="4e809d75475f9d5a" providerId="LiveId" clId="{D58F451C-925B-4BFB-AEEB-25FF745BEF9F}" dt="2022-09-22T17:24:42.529" v="127" actId="700"/>
          <ac:spMkLst>
            <pc:docMk/>
            <pc:sldMk cId="3752894292" sldId="261"/>
            <ac:spMk id="3" creationId="{2D4D78F4-D641-C33F-55BE-7621EE5BCB7B}"/>
          </ac:spMkLst>
        </pc:spChg>
        <pc:spChg chg="add mod ord">
          <ac:chgData name="Isis" userId="4e809d75475f9d5a" providerId="LiveId" clId="{D58F451C-925B-4BFB-AEEB-25FF745BEF9F}" dt="2022-09-22T17:25:19.439" v="142" actId="20577"/>
          <ac:spMkLst>
            <pc:docMk/>
            <pc:sldMk cId="3752894292" sldId="261"/>
            <ac:spMk id="4" creationId="{B3657E9A-D909-E3D7-76CA-49DFDDB32FE9}"/>
          </ac:spMkLst>
        </pc:spChg>
        <pc:spChg chg="add mod ord">
          <ac:chgData name="Isis" userId="4e809d75475f9d5a" providerId="LiveId" clId="{D58F451C-925B-4BFB-AEEB-25FF745BEF9F}" dt="2022-09-28T08:30:42.609" v="8087" actId="27636"/>
          <ac:spMkLst>
            <pc:docMk/>
            <pc:sldMk cId="3752894292" sldId="261"/>
            <ac:spMk id="5" creationId="{0E6374D5-8730-845F-96E2-25B0E3EDABEC}"/>
          </ac:spMkLst>
        </pc:spChg>
      </pc:sldChg>
      <pc:sldChg chg="modSp new del mod">
        <pc:chgData name="Isis" userId="4e809d75475f9d5a" providerId="LiveId" clId="{D58F451C-925B-4BFB-AEEB-25FF745BEF9F}" dt="2022-09-28T09:29:05.659" v="9294" actId="47"/>
        <pc:sldMkLst>
          <pc:docMk/>
          <pc:sldMk cId="3143305417" sldId="262"/>
        </pc:sldMkLst>
        <pc:spChg chg="mod">
          <ac:chgData name="Isis" userId="4e809d75475f9d5a" providerId="LiveId" clId="{D58F451C-925B-4BFB-AEEB-25FF745BEF9F}" dt="2022-09-23T09:42:25.796" v="2244" actId="20577"/>
          <ac:spMkLst>
            <pc:docMk/>
            <pc:sldMk cId="3143305417" sldId="262"/>
            <ac:spMk id="2" creationId="{EC0936B3-31DF-E85B-6AFD-D03E5F8D86AC}"/>
          </ac:spMkLst>
        </pc:spChg>
        <pc:spChg chg="mod">
          <ac:chgData name="Isis" userId="4e809d75475f9d5a" providerId="LiveId" clId="{D58F451C-925B-4BFB-AEEB-25FF745BEF9F}" dt="2022-09-28T09:28:05.869" v="9166" actId="21"/>
          <ac:spMkLst>
            <pc:docMk/>
            <pc:sldMk cId="3143305417" sldId="262"/>
            <ac:spMk id="3" creationId="{11581D58-9DA4-F5DB-07AD-F8A341D59394}"/>
          </ac:spMkLst>
        </pc:spChg>
      </pc:sldChg>
      <pc:sldChg chg="addSp delSp modSp new mod">
        <pc:chgData name="Isis" userId="4e809d75475f9d5a" providerId="LiveId" clId="{D58F451C-925B-4BFB-AEEB-25FF745BEF9F}" dt="2022-09-28T09:58:16.389" v="9475" actId="20577"/>
        <pc:sldMkLst>
          <pc:docMk/>
          <pc:sldMk cId="3054707224" sldId="263"/>
        </pc:sldMkLst>
        <pc:spChg chg="mod">
          <ac:chgData name="Isis" userId="4e809d75475f9d5a" providerId="LiveId" clId="{D58F451C-925B-4BFB-AEEB-25FF745BEF9F}" dt="2022-09-23T15:23:32.930" v="3227" actId="20577"/>
          <ac:spMkLst>
            <pc:docMk/>
            <pc:sldMk cId="3054707224" sldId="263"/>
            <ac:spMk id="2" creationId="{C4EA7526-7E22-5EC5-D8A3-B4F2244A31F5}"/>
          </ac:spMkLst>
        </pc:spChg>
        <pc:spChg chg="del mod">
          <ac:chgData name="Isis" userId="4e809d75475f9d5a" providerId="LiveId" clId="{D58F451C-925B-4BFB-AEEB-25FF745BEF9F}" dt="2022-09-23T15:12:32.964" v="2705" actId="478"/>
          <ac:spMkLst>
            <pc:docMk/>
            <pc:sldMk cId="3054707224" sldId="263"/>
            <ac:spMk id="3" creationId="{4A6DC134-94ED-1311-B8F3-692136941744}"/>
          </ac:spMkLst>
        </pc:spChg>
        <pc:spChg chg="add mod">
          <ac:chgData name="Isis" userId="4e809d75475f9d5a" providerId="LiveId" clId="{D58F451C-925B-4BFB-AEEB-25FF745BEF9F}" dt="2022-09-28T09:58:16.389" v="9475" actId="20577"/>
          <ac:spMkLst>
            <pc:docMk/>
            <pc:sldMk cId="3054707224" sldId="263"/>
            <ac:spMk id="11" creationId="{B800A84E-0C42-7A34-4EAC-2E2DF65830C2}"/>
          </ac:spMkLst>
        </pc:spChg>
        <pc:spChg chg="add mod">
          <ac:chgData name="Isis" userId="4e809d75475f9d5a" providerId="LiveId" clId="{D58F451C-925B-4BFB-AEEB-25FF745BEF9F}" dt="2022-09-23T15:28:56.977" v="3300" actId="1076"/>
          <ac:spMkLst>
            <pc:docMk/>
            <pc:sldMk cId="3054707224" sldId="263"/>
            <ac:spMk id="14" creationId="{EE903A40-E090-62A3-7828-524A3162023D}"/>
          </ac:spMkLst>
        </pc:spChg>
        <pc:picChg chg="add mod">
          <ac:chgData name="Isis" userId="4e809d75475f9d5a" providerId="LiveId" clId="{D58F451C-925B-4BFB-AEEB-25FF745BEF9F}" dt="2022-09-23T14:58:40.028" v="2626"/>
          <ac:picMkLst>
            <pc:docMk/>
            <pc:sldMk cId="3054707224" sldId="263"/>
            <ac:picMk id="4" creationId="{999F5AE0-E772-7EE7-EBCB-D1232D9B679C}"/>
          </ac:picMkLst>
        </pc:picChg>
        <pc:picChg chg="add mod">
          <ac:chgData name="Isis" userId="4e809d75475f9d5a" providerId="LiveId" clId="{D58F451C-925B-4BFB-AEEB-25FF745BEF9F}" dt="2022-09-23T14:58:40.028" v="2626"/>
          <ac:picMkLst>
            <pc:docMk/>
            <pc:sldMk cId="3054707224" sldId="263"/>
            <ac:picMk id="5" creationId="{9B28E903-1057-E9DA-6129-581ED1DBE0BF}"/>
          </ac:picMkLst>
        </pc:picChg>
        <pc:picChg chg="add del mod modCrop">
          <ac:chgData name="Isis" userId="4e809d75475f9d5a" providerId="LiveId" clId="{D58F451C-925B-4BFB-AEEB-25FF745BEF9F}" dt="2022-09-23T15:12:27.983" v="2703" actId="478"/>
          <ac:picMkLst>
            <pc:docMk/>
            <pc:sldMk cId="3054707224" sldId="263"/>
            <ac:picMk id="7" creationId="{143C21DD-1FF1-00B9-D5AD-7523620E80D7}"/>
          </ac:picMkLst>
        </pc:picChg>
        <pc:picChg chg="add del mod modCrop">
          <ac:chgData name="Isis" userId="4e809d75475f9d5a" providerId="LiveId" clId="{D58F451C-925B-4BFB-AEEB-25FF745BEF9F}" dt="2022-09-23T15:12:29.729" v="2704" actId="478"/>
          <ac:picMkLst>
            <pc:docMk/>
            <pc:sldMk cId="3054707224" sldId="263"/>
            <ac:picMk id="9" creationId="{3C585A5F-EC3C-B599-1DDC-59DF10BB7CFA}"/>
          </ac:picMkLst>
        </pc:picChg>
        <pc:picChg chg="add mod modCrop">
          <ac:chgData name="Isis" userId="4e809d75475f9d5a" providerId="LiveId" clId="{D58F451C-925B-4BFB-AEEB-25FF745BEF9F}" dt="2022-09-23T15:29:06.281" v="3308" actId="1037"/>
          <ac:picMkLst>
            <pc:docMk/>
            <pc:sldMk cId="3054707224" sldId="263"/>
            <ac:picMk id="13" creationId="{D61347F6-D4A3-1808-1719-62E55662B711}"/>
          </ac:picMkLst>
        </pc:picChg>
        <pc:picChg chg="add del mod">
          <ac:chgData name="Isis" userId="4e809d75475f9d5a" providerId="LiveId" clId="{D58F451C-925B-4BFB-AEEB-25FF745BEF9F}" dt="2022-09-23T15:21:36.875" v="3207" actId="478"/>
          <ac:picMkLst>
            <pc:docMk/>
            <pc:sldMk cId="3054707224" sldId="263"/>
            <ac:picMk id="16" creationId="{48771A4F-4E6D-7373-5993-2362E23C4CAC}"/>
          </ac:picMkLst>
        </pc:picChg>
        <pc:picChg chg="add mod modCrop">
          <ac:chgData name="Isis" userId="4e809d75475f9d5a" providerId="LiveId" clId="{D58F451C-925B-4BFB-AEEB-25FF745BEF9F}" dt="2022-09-23T15:23:08.320" v="3215" actId="1076"/>
          <ac:picMkLst>
            <pc:docMk/>
            <pc:sldMk cId="3054707224" sldId="263"/>
            <ac:picMk id="18" creationId="{03172930-F8AD-606B-0BA2-8A20EF208D9C}"/>
          </ac:picMkLst>
        </pc:picChg>
        <pc:picChg chg="add del mod">
          <ac:chgData name="Isis" userId="4e809d75475f9d5a" providerId="LiveId" clId="{D58F451C-925B-4BFB-AEEB-25FF745BEF9F}" dt="2022-09-23T15:40:29.066" v="3718" actId="21"/>
          <ac:picMkLst>
            <pc:docMk/>
            <pc:sldMk cId="3054707224" sldId="263"/>
            <ac:picMk id="20" creationId="{6A52AA18-E402-B238-A93E-D5686671BB7A}"/>
          </ac:picMkLst>
        </pc:picChg>
        <pc:picChg chg="add del mod modCrop">
          <ac:chgData name="Isis" userId="4e809d75475f9d5a" providerId="LiveId" clId="{D58F451C-925B-4BFB-AEEB-25FF745BEF9F}" dt="2022-09-23T15:26:54.995" v="3260" actId="478"/>
          <ac:picMkLst>
            <pc:docMk/>
            <pc:sldMk cId="3054707224" sldId="263"/>
            <ac:picMk id="22" creationId="{280FFE99-4844-35DA-1083-FBDCDE15FD73}"/>
          </ac:picMkLst>
        </pc:picChg>
      </pc:sldChg>
      <pc:sldChg chg="addSp delSp modSp new mod">
        <pc:chgData name="Isis" userId="4e809d75475f9d5a" providerId="LiveId" clId="{D58F451C-925B-4BFB-AEEB-25FF745BEF9F}" dt="2022-09-28T09:56:34.850" v="9460" actId="20577"/>
        <pc:sldMkLst>
          <pc:docMk/>
          <pc:sldMk cId="3494494728" sldId="264"/>
        </pc:sldMkLst>
        <pc:spChg chg="mod">
          <ac:chgData name="Isis" userId="4e809d75475f9d5a" providerId="LiveId" clId="{D58F451C-925B-4BFB-AEEB-25FF745BEF9F}" dt="2022-09-28T09:56:34.850" v="9460" actId="20577"/>
          <ac:spMkLst>
            <pc:docMk/>
            <pc:sldMk cId="3494494728" sldId="264"/>
            <ac:spMk id="2" creationId="{83101AF5-F3E2-67CF-8F43-413EFB643221}"/>
          </ac:spMkLst>
        </pc:spChg>
        <pc:spChg chg="del">
          <ac:chgData name="Isis" userId="4e809d75475f9d5a" providerId="LiveId" clId="{D58F451C-925B-4BFB-AEEB-25FF745BEF9F}" dt="2022-09-23T15:50:46.145" v="3782"/>
          <ac:spMkLst>
            <pc:docMk/>
            <pc:sldMk cId="3494494728" sldId="264"/>
            <ac:spMk id="3" creationId="{C78758CE-99D3-5250-D888-DC05A686C81A}"/>
          </ac:spMkLst>
        </pc:spChg>
        <pc:spChg chg="add mod">
          <ac:chgData name="Isis" userId="4e809d75475f9d5a" providerId="LiveId" clId="{D58F451C-925B-4BFB-AEEB-25FF745BEF9F}" dt="2022-09-23T15:57:23.595" v="3888" actId="14100"/>
          <ac:spMkLst>
            <pc:docMk/>
            <pc:sldMk cId="3494494728" sldId="264"/>
            <ac:spMk id="10" creationId="{C53B7B0B-D268-EFF9-90AE-E65C71A96DB1}"/>
          </ac:spMkLst>
        </pc:spChg>
        <pc:picChg chg="add del mod">
          <ac:chgData name="Isis" userId="4e809d75475f9d5a" providerId="LiveId" clId="{D58F451C-925B-4BFB-AEEB-25FF745BEF9F}" dt="2022-09-23T14:59:00.084" v="2634"/>
          <ac:picMkLst>
            <pc:docMk/>
            <pc:sldMk cId="3494494728" sldId="264"/>
            <ac:picMk id="4" creationId="{BED15765-3876-B601-42A5-BBC96CED654A}"/>
          </ac:picMkLst>
        </pc:picChg>
        <pc:picChg chg="add del mod">
          <ac:chgData name="Isis" userId="4e809d75475f9d5a" providerId="LiveId" clId="{D58F451C-925B-4BFB-AEEB-25FF745BEF9F}" dt="2022-09-23T14:59:00.084" v="2634"/>
          <ac:picMkLst>
            <pc:docMk/>
            <pc:sldMk cId="3494494728" sldId="264"/>
            <ac:picMk id="5" creationId="{2DC295F2-9C3B-F137-6AB1-610B408AC76D}"/>
          </ac:picMkLst>
        </pc:picChg>
        <pc:picChg chg="add mod">
          <ac:chgData name="Isis" userId="4e809d75475f9d5a" providerId="LiveId" clId="{D58F451C-925B-4BFB-AEEB-25FF745BEF9F}" dt="2022-09-23T15:56:11.167" v="3861" actId="1076"/>
          <ac:picMkLst>
            <pc:docMk/>
            <pc:sldMk cId="3494494728" sldId="264"/>
            <ac:picMk id="6" creationId="{EAECDC4D-DE18-7186-16BA-50A4B2DDB80D}"/>
          </ac:picMkLst>
        </pc:picChg>
        <pc:picChg chg="add mod">
          <ac:chgData name="Isis" userId="4e809d75475f9d5a" providerId="LiveId" clId="{D58F451C-925B-4BFB-AEEB-25FF745BEF9F}" dt="2022-09-23T15:56:14.350" v="3862" actId="1076"/>
          <ac:picMkLst>
            <pc:docMk/>
            <pc:sldMk cId="3494494728" sldId="264"/>
            <ac:picMk id="7" creationId="{A4F0BB2E-0AA7-6659-C13C-67F4A3F122CC}"/>
          </ac:picMkLst>
        </pc:picChg>
        <pc:picChg chg="add mod">
          <ac:chgData name="Isis" userId="4e809d75475f9d5a" providerId="LiveId" clId="{D58F451C-925B-4BFB-AEEB-25FF745BEF9F}" dt="2022-09-28T09:56:34.427" v="9459" actId="1076"/>
          <ac:picMkLst>
            <pc:docMk/>
            <pc:sldMk cId="3494494728" sldId="264"/>
            <ac:picMk id="9" creationId="{08332313-6348-9CD1-BF80-08CBF88532DE}"/>
          </ac:picMkLst>
        </pc:picChg>
        <pc:picChg chg="add mod modCrop">
          <ac:chgData name="Isis" userId="4e809d75475f9d5a" providerId="LiveId" clId="{D58F451C-925B-4BFB-AEEB-25FF745BEF9F}" dt="2022-09-23T15:56:17.077" v="3863" actId="1076"/>
          <ac:picMkLst>
            <pc:docMk/>
            <pc:sldMk cId="3494494728" sldId="264"/>
            <ac:picMk id="12" creationId="{C400E33A-3EED-095F-AAF9-DC81E6BA79D8}"/>
          </ac:picMkLst>
        </pc:picChg>
        <pc:picChg chg="add mod">
          <ac:chgData name="Isis" userId="4e809d75475f9d5a" providerId="LiveId" clId="{D58F451C-925B-4BFB-AEEB-25FF745BEF9F}" dt="2022-09-28T09:56:33.849" v="9458" actId="1076"/>
          <ac:picMkLst>
            <pc:docMk/>
            <pc:sldMk cId="3494494728" sldId="264"/>
            <ac:picMk id="14" creationId="{0498641B-E408-B2EE-9B74-0A31B92CA28A}"/>
          </ac:picMkLst>
        </pc:picChg>
      </pc:sldChg>
      <pc:sldChg chg="addSp delSp modSp new mod modClrScheme chgLayout">
        <pc:chgData name="Isis" userId="4e809d75475f9d5a" providerId="LiveId" clId="{D58F451C-925B-4BFB-AEEB-25FF745BEF9F}" dt="2022-09-28T10:00:06.345" v="9526" actId="1076"/>
        <pc:sldMkLst>
          <pc:docMk/>
          <pc:sldMk cId="3022764579" sldId="265"/>
        </pc:sldMkLst>
        <pc:spChg chg="del mod ord">
          <ac:chgData name="Isis" userId="4e809d75475f9d5a" providerId="LiveId" clId="{D58F451C-925B-4BFB-AEEB-25FF745BEF9F}" dt="2022-09-22T17:27:59.147" v="204" actId="700"/>
          <ac:spMkLst>
            <pc:docMk/>
            <pc:sldMk cId="3022764579" sldId="265"/>
            <ac:spMk id="2" creationId="{57666EA3-B077-5FB2-FDE1-C1940E203504}"/>
          </ac:spMkLst>
        </pc:spChg>
        <pc:spChg chg="del mod ord">
          <ac:chgData name="Isis" userId="4e809d75475f9d5a" providerId="LiveId" clId="{D58F451C-925B-4BFB-AEEB-25FF745BEF9F}" dt="2022-09-22T17:27:59.147" v="204" actId="700"/>
          <ac:spMkLst>
            <pc:docMk/>
            <pc:sldMk cId="3022764579" sldId="265"/>
            <ac:spMk id="3" creationId="{2F5F1A77-B989-6EC9-B73F-8598C6D67E19}"/>
          </ac:spMkLst>
        </pc:spChg>
        <pc:spChg chg="add mod ord">
          <ac:chgData name="Isis" userId="4e809d75475f9d5a" providerId="LiveId" clId="{D58F451C-925B-4BFB-AEEB-25FF745BEF9F}" dt="2022-09-26T09:52:48.538" v="4498" actId="20577"/>
          <ac:spMkLst>
            <pc:docMk/>
            <pc:sldMk cId="3022764579" sldId="265"/>
            <ac:spMk id="4" creationId="{14323EBE-E104-2872-B287-1856A809FF28}"/>
          </ac:spMkLst>
        </pc:spChg>
        <pc:spChg chg="add mod ord">
          <ac:chgData name="Isis" userId="4e809d75475f9d5a" providerId="LiveId" clId="{D58F451C-925B-4BFB-AEEB-25FF745BEF9F}" dt="2022-09-28T09:59:55.275" v="9510" actId="1035"/>
          <ac:spMkLst>
            <pc:docMk/>
            <pc:sldMk cId="3022764579" sldId="265"/>
            <ac:spMk id="5" creationId="{7400F4A5-5F75-BBD6-7657-D4B129436682}"/>
          </ac:spMkLst>
        </pc:spChg>
        <pc:spChg chg="add mod">
          <ac:chgData name="Isis" userId="4e809d75475f9d5a" providerId="LiveId" clId="{D58F451C-925B-4BFB-AEEB-25FF745BEF9F}" dt="2022-09-26T09:42:31.084" v="4387" actId="1076"/>
          <ac:spMkLst>
            <pc:docMk/>
            <pc:sldMk cId="3022764579" sldId="265"/>
            <ac:spMk id="13" creationId="{0E495503-C638-E1CA-945D-A79D561ECE21}"/>
          </ac:spMkLst>
        </pc:spChg>
        <pc:spChg chg="add mod">
          <ac:chgData name="Isis" userId="4e809d75475f9d5a" providerId="LiveId" clId="{D58F451C-925B-4BFB-AEEB-25FF745BEF9F}" dt="2022-09-26T09:42:36.572" v="4388" actId="1076"/>
          <ac:spMkLst>
            <pc:docMk/>
            <pc:sldMk cId="3022764579" sldId="265"/>
            <ac:spMk id="14" creationId="{0BFA4618-2577-834F-CCDC-DE284F8EF7A9}"/>
          </ac:spMkLst>
        </pc:spChg>
        <pc:spChg chg="add mod">
          <ac:chgData name="Isis" userId="4e809d75475f9d5a" providerId="LiveId" clId="{D58F451C-925B-4BFB-AEEB-25FF745BEF9F}" dt="2022-09-26T09:42:42.192" v="4389" actId="1076"/>
          <ac:spMkLst>
            <pc:docMk/>
            <pc:sldMk cId="3022764579" sldId="265"/>
            <ac:spMk id="15" creationId="{611D2741-E9BD-E4EE-32CA-69B7220092A1}"/>
          </ac:spMkLst>
        </pc:spChg>
        <pc:spChg chg="add mod">
          <ac:chgData name="Isis" userId="4e809d75475f9d5a" providerId="LiveId" clId="{D58F451C-925B-4BFB-AEEB-25FF745BEF9F}" dt="2022-09-26T09:42:23.824" v="4386" actId="1076"/>
          <ac:spMkLst>
            <pc:docMk/>
            <pc:sldMk cId="3022764579" sldId="265"/>
            <ac:spMk id="16" creationId="{2775CC8B-E0A4-53A4-E64F-A3C3D4D3B1B4}"/>
          </ac:spMkLst>
        </pc:spChg>
        <pc:grpChg chg="add mod">
          <ac:chgData name="Isis" userId="4e809d75475f9d5a" providerId="LiveId" clId="{D58F451C-925B-4BFB-AEEB-25FF745BEF9F}" dt="2022-09-26T09:39:58.339" v="4185" actId="1076"/>
          <ac:grpSpMkLst>
            <pc:docMk/>
            <pc:sldMk cId="3022764579" sldId="265"/>
            <ac:grpSpMk id="12" creationId="{78FC9657-F3E8-E9FD-1391-0F96822B30A7}"/>
          </ac:grpSpMkLst>
        </pc:grpChg>
        <pc:picChg chg="add mod">
          <ac:chgData name="Isis" userId="4e809d75475f9d5a" providerId="LiveId" clId="{D58F451C-925B-4BFB-AEEB-25FF745BEF9F}" dt="2022-09-26T09:39:18.814" v="4119" actId="164"/>
          <ac:picMkLst>
            <pc:docMk/>
            <pc:sldMk cId="3022764579" sldId="265"/>
            <ac:picMk id="3" creationId="{6C7B3DF1-D882-C337-1BCC-61E8781CAD61}"/>
          </ac:picMkLst>
        </pc:picChg>
        <pc:picChg chg="add mod">
          <ac:chgData name="Isis" userId="4e809d75475f9d5a" providerId="LiveId" clId="{D58F451C-925B-4BFB-AEEB-25FF745BEF9F}" dt="2022-09-26T09:39:18.814" v="4119" actId="164"/>
          <ac:picMkLst>
            <pc:docMk/>
            <pc:sldMk cId="3022764579" sldId="265"/>
            <ac:picMk id="7" creationId="{DFFE5197-F4B7-D6F6-B936-8EB6991AD533}"/>
          </ac:picMkLst>
        </pc:picChg>
        <pc:picChg chg="add mod">
          <ac:chgData name="Isis" userId="4e809d75475f9d5a" providerId="LiveId" clId="{D58F451C-925B-4BFB-AEEB-25FF745BEF9F}" dt="2022-09-26T09:39:18.814" v="4119" actId="164"/>
          <ac:picMkLst>
            <pc:docMk/>
            <pc:sldMk cId="3022764579" sldId="265"/>
            <ac:picMk id="9" creationId="{122145D9-EE1E-7E71-2E33-B5640BAAE4A7}"/>
          </ac:picMkLst>
        </pc:picChg>
        <pc:picChg chg="add mod">
          <ac:chgData name="Isis" userId="4e809d75475f9d5a" providerId="LiveId" clId="{D58F451C-925B-4BFB-AEEB-25FF745BEF9F}" dt="2022-09-26T09:39:18.814" v="4119" actId="164"/>
          <ac:picMkLst>
            <pc:docMk/>
            <pc:sldMk cId="3022764579" sldId="265"/>
            <ac:picMk id="11" creationId="{A24AD0C8-0CC7-2A99-76C7-6E8A61089310}"/>
          </ac:picMkLst>
        </pc:picChg>
        <pc:picChg chg="add mod">
          <ac:chgData name="Isis" userId="4e809d75475f9d5a" providerId="LiveId" clId="{D58F451C-925B-4BFB-AEEB-25FF745BEF9F}" dt="2022-09-28T09:59:59.005" v="9524" actId="1035"/>
          <ac:picMkLst>
            <pc:docMk/>
            <pc:sldMk cId="3022764579" sldId="265"/>
            <ac:picMk id="18" creationId="{554DAC5E-3781-CE4A-86DA-67C51D5A5E8A}"/>
          </ac:picMkLst>
        </pc:picChg>
        <pc:picChg chg="add mod">
          <ac:chgData name="Isis" userId="4e809d75475f9d5a" providerId="LiveId" clId="{D58F451C-925B-4BFB-AEEB-25FF745BEF9F}" dt="2022-09-28T10:00:06.345" v="9526" actId="1076"/>
          <ac:picMkLst>
            <pc:docMk/>
            <pc:sldMk cId="3022764579" sldId="265"/>
            <ac:picMk id="20" creationId="{4287E328-D36D-9812-AB87-917D11CC1BE0}"/>
          </ac:picMkLst>
        </pc:picChg>
      </pc:sldChg>
      <pc:sldChg chg="addSp delSp modSp new mod setBg modClrScheme chgLayout">
        <pc:chgData name="Isis" userId="4e809d75475f9d5a" providerId="LiveId" clId="{D58F451C-925B-4BFB-AEEB-25FF745BEF9F}" dt="2022-09-26T13:05:25.532" v="6203" actId="1076"/>
        <pc:sldMkLst>
          <pc:docMk/>
          <pc:sldMk cId="4228425571" sldId="266"/>
        </pc:sldMkLst>
        <pc:spChg chg="del mod ord">
          <ac:chgData name="Isis" userId="4e809d75475f9d5a" providerId="LiveId" clId="{D58F451C-925B-4BFB-AEEB-25FF745BEF9F}" dt="2022-09-22T17:28:03.279" v="205" actId="700"/>
          <ac:spMkLst>
            <pc:docMk/>
            <pc:sldMk cId="4228425571" sldId="266"/>
            <ac:spMk id="2" creationId="{FABDE03A-6949-9EB0-DEB7-67E6F51E26BB}"/>
          </ac:spMkLst>
        </pc:spChg>
        <pc:spChg chg="del mod ord">
          <ac:chgData name="Isis" userId="4e809d75475f9d5a" providerId="LiveId" clId="{D58F451C-925B-4BFB-AEEB-25FF745BEF9F}" dt="2022-09-22T17:28:03.279" v="205" actId="700"/>
          <ac:spMkLst>
            <pc:docMk/>
            <pc:sldMk cId="4228425571" sldId="266"/>
            <ac:spMk id="3" creationId="{38D5921B-76FC-1225-AFC6-6C2FD5D707BC}"/>
          </ac:spMkLst>
        </pc:spChg>
        <pc:spChg chg="add mod ord">
          <ac:chgData name="Isis" userId="4e809d75475f9d5a" providerId="LiveId" clId="{D58F451C-925B-4BFB-AEEB-25FF745BEF9F}" dt="2022-09-26T12:55:32.166" v="5942" actId="20577"/>
          <ac:spMkLst>
            <pc:docMk/>
            <pc:sldMk cId="4228425571" sldId="266"/>
            <ac:spMk id="4" creationId="{96FC1205-0421-F91E-D1FE-F2F1B36FE42D}"/>
          </ac:spMkLst>
        </pc:spChg>
        <pc:spChg chg="add mod ord">
          <ac:chgData name="Isis" userId="4e809d75475f9d5a" providerId="LiveId" clId="{D58F451C-925B-4BFB-AEEB-25FF745BEF9F}" dt="2022-09-26T12:55:08.203" v="5940" actId="20577"/>
          <ac:spMkLst>
            <pc:docMk/>
            <pc:sldMk cId="4228425571" sldId="266"/>
            <ac:spMk id="5" creationId="{4B5668CB-DE95-EB14-615C-E30F257CE359}"/>
          </ac:spMkLst>
        </pc:spChg>
        <pc:spChg chg="add del">
          <ac:chgData name="Isis" userId="4e809d75475f9d5a" providerId="LiveId" clId="{D58F451C-925B-4BFB-AEEB-25FF745BEF9F}" dt="2022-09-26T12:41:29.070" v="5500" actId="26606"/>
          <ac:spMkLst>
            <pc:docMk/>
            <pc:sldMk cId="4228425571" sldId="266"/>
            <ac:spMk id="11" creationId="{2F9C493A-9F03-49B4-B3FB-19CE5AC115BE}"/>
          </ac:spMkLst>
        </pc:spChg>
        <pc:spChg chg="add mod">
          <ac:chgData name="Isis" userId="4e809d75475f9d5a" providerId="LiveId" clId="{D58F451C-925B-4BFB-AEEB-25FF745BEF9F}" dt="2022-09-26T12:52:18.555" v="5884" actId="1076"/>
          <ac:spMkLst>
            <pc:docMk/>
            <pc:sldMk cId="4228425571" sldId="266"/>
            <ac:spMk id="12" creationId="{D741B894-9413-F2A4-04D6-58ED1EA3DFC8}"/>
          </ac:spMkLst>
        </pc:spChg>
        <pc:spChg chg="add del">
          <ac:chgData name="Isis" userId="4e809d75475f9d5a" providerId="LiveId" clId="{D58F451C-925B-4BFB-AEEB-25FF745BEF9F}" dt="2022-09-26T12:41:29.070" v="5500" actId="26606"/>
          <ac:spMkLst>
            <pc:docMk/>
            <pc:sldMk cId="4228425571" sldId="266"/>
            <ac:spMk id="13" creationId="{90A46C7D-C1BB-49B8-8D37-39742820E964}"/>
          </ac:spMkLst>
        </pc:spChg>
        <pc:spChg chg="add del">
          <ac:chgData name="Isis" userId="4e809d75475f9d5a" providerId="LiveId" clId="{D58F451C-925B-4BFB-AEEB-25FF745BEF9F}" dt="2022-09-26T12:41:29.070" v="5500" actId="26606"/>
          <ac:spMkLst>
            <pc:docMk/>
            <pc:sldMk cId="4228425571" sldId="266"/>
            <ac:spMk id="23" creationId="{55820E42-2F9D-41EF-B67F-522A133B3373}"/>
          </ac:spMkLst>
        </pc:spChg>
        <pc:grpChg chg="add del">
          <ac:chgData name="Isis" userId="4e809d75475f9d5a" providerId="LiveId" clId="{D58F451C-925B-4BFB-AEEB-25FF745BEF9F}" dt="2022-09-26T12:41:29.070" v="5500" actId="26606"/>
          <ac:grpSpMkLst>
            <pc:docMk/>
            <pc:sldMk cId="4228425571" sldId="266"/>
            <ac:grpSpMk id="15" creationId="{61BBAB6F-65E6-4E2B-B363-6AB27C84E0C1}"/>
          </ac:grpSpMkLst>
        </pc:grpChg>
        <pc:grpChg chg="add del">
          <ac:chgData name="Isis" userId="4e809d75475f9d5a" providerId="LiveId" clId="{D58F451C-925B-4BFB-AEEB-25FF745BEF9F}" dt="2022-09-26T12:41:29.070" v="5500" actId="26606"/>
          <ac:grpSpMkLst>
            <pc:docMk/>
            <pc:sldMk cId="4228425571" sldId="266"/>
            <ac:grpSpMk id="25" creationId="{13D9BC31-B57D-4933-AD83-94F462D4C2F9}"/>
          </ac:grpSpMkLst>
        </pc:grpChg>
        <pc:picChg chg="add del mod">
          <ac:chgData name="Isis" userId="4e809d75475f9d5a" providerId="LiveId" clId="{D58F451C-925B-4BFB-AEEB-25FF745BEF9F}" dt="2022-09-26T12:40:45.828" v="5494" actId="478"/>
          <ac:picMkLst>
            <pc:docMk/>
            <pc:sldMk cId="4228425571" sldId="266"/>
            <ac:picMk id="3" creationId="{385FD125-60BA-DFF8-D51A-8702DFB32875}"/>
          </ac:picMkLst>
        </pc:picChg>
        <pc:picChg chg="add del mod">
          <ac:chgData name="Isis" userId="4e809d75475f9d5a" providerId="LiveId" clId="{D58F451C-925B-4BFB-AEEB-25FF745BEF9F}" dt="2022-09-26T12:41:29.070" v="5500" actId="26606"/>
          <ac:picMkLst>
            <pc:docMk/>
            <pc:sldMk cId="4228425571" sldId="266"/>
            <ac:picMk id="7" creationId="{F2120BE5-E20B-986E-2076-1528E7FFE3E3}"/>
          </ac:picMkLst>
        </pc:picChg>
        <pc:picChg chg="add del mod">
          <ac:chgData name="Isis" userId="4e809d75475f9d5a" providerId="LiveId" clId="{D58F451C-925B-4BFB-AEEB-25FF745BEF9F}" dt="2022-09-26T12:50:22.721" v="5841" actId="478"/>
          <ac:picMkLst>
            <pc:docMk/>
            <pc:sldMk cId="4228425571" sldId="266"/>
            <ac:picMk id="8" creationId="{80D4AEFB-B875-49E4-9D1A-E50827436D70}"/>
          </ac:picMkLst>
        </pc:picChg>
        <pc:picChg chg="add mod">
          <ac:chgData name="Isis" userId="4e809d75475f9d5a" providerId="LiveId" clId="{D58F451C-925B-4BFB-AEEB-25FF745BEF9F}" dt="2022-09-26T12:52:36.058" v="5886" actId="1076"/>
          <ac:picMkLst>
            <pc:docMk/>
            <pc:sldMk cId="4228425571" sldId="266"/>
            <ac:picMk id="10" creationId="{E848F120-B96E-3D62-5C56-153F93205644}"/>
          </ac:picMkLst>
        </pc:picChg>
        <pc:picChg chg="add mod">
          <ac:chgData name="Isis" userId="4e809d75475f9d5a" providerId="LiveId" clId="{D58F451C-925B-4BFB-AEEB-25FF745BEF9F}" dt="2022-09-26T13:05:25.532" v="6203" actId="1076"/>
          <ac:picMkLst>
            <pc:docMk/>
            <pc:sldMk cId="4228425571" sldId="266"/>
            <ac:picMk id="14" creationId="{9907C552-316F-5402-4DAA-5D6FCD851B1E}"/>
          </ac:picMkLst>
        </pc:picChg>
      </pc:sldChg>
      <pc:sldChg chg="new del">
        <pc:chgData name="Isis" userId="4e809d75475f9d5a" providerId="LiveId" clId="{D58F451C-925B-4BFB-AEEB-25FF745BEF9F}" dt="2022-09-23T08:23:08.541" v="253" actId="680"/>
        <pc:sldMkLst>
          <pc:docMk/>
          <pc:sldMk cId="2508907500" sldId="267"/>
        </pc:sldMkLst>
      </pc:sldChg>
      <pc:sldChg chg="modSp new mod">
        <pc:chgData name="Isis" userId="4e809d75475f9d5a" providerId="LiveId" clId="{D58F451C-925B-4BFB-AEEB-25FF745BEF9F}" dt="2022-09-28T09:59:40.485" v="9501" actId="20577"/>
        <pc:sldMkLst>
          <pc:docMk/>
          <pc:sldMk cId="3707911408" sldId="267"/>
        </pc:sldMkLst>
        <pc:spChg chg="mod">
          <ac:chgData name="Isis" userId="4e809d75475f9d5a" providerId="LiveId" clId="{D58F451C-925B-4BFB-AEEB-25FF745BEF9F}" dt="2022-09-23T08:23:25.877" v="287" actId="20577"/>
          <ac:spMkLst>
            <pc:docMk/>
            <pc:sldMk cId="3707911408" sldId="267"/>
            <ac:spMk id="2" creationId="{FAEB8006-AC7D-3880-D1D7-E457C0FC46D8}"/>
          </ac:spMkLst>
        </pc:spChg>
        <pc:spChg chg="mod">
          <ac:chgData name="Isis" userId="4e809d75475f9d5a" providerId="LiveId" clId="{D58F451C-925B-4BFB-AEEB-25FF745BEF9F}" dt="2022-09-28T09:59:40.485" v="9501" actId="20577"/>
          <ac:spMkLst>
            <pc:docMk/>
            <pc:sldMk cId="3707911408" sldId="267"/>
            <ac:spMk id="3" creationId="{3815DF16-36A3-FEC4-F1E4-8C78AD868910}"/>
          </ac:spMkLst>
        </pc:spChg>
      </pc:sldChg>
      <pc:sldChg chg="addSp delSp modSp new mod ord modClrScheme chgLayout">
        <pc:chgData name="Isis" userId="4e809d75475f9d5a" providerId="LiveId" clId="{D58F451C-925B-4BFB-AEEB-25FF745BEF9F}" dt="2022-10-09T18:26:45.559" v="9624" actId="113"/>
        <pc:sldMkLst>
          <pc:docMk/>
          <pc:sldMk cId="3358419359" sldId="268"/>
        </pc:sldMkLst>
        <pc:spChg chg="del mod ord">
          <ac:chgData name="Isis" userId="4e809d75475f9d5a" providerId="LiveId" clId="{D58F451C-925B-4BFB-AEEB-25FF745BEF9F}" dt="2022-09-23T08:29:12.035" v="524" actId="700"/>
          <ac:spMkLst>
            <pc:docMk/>
            <pc:sldMk cId="3358419359" sldId="268"/>
            <ac:spMk id="2" creationId="{F5B58D17-4F26-4AC1-017D-8ACDA320C407}"/>
          </ac:spMkLst>
        </pc:spChg>
        <pc:spChg chg="del mod ord">
          <ac:chgData name="Isis" userId="4e809d75475f9d5a" providerId="LiveId" clId="{D58F451C-925B-4BFB-AEEB-25FF745BEF9F}" dt="2022-09-23T08:29:12.035" v="524" actId="700"/>
          <ac:spMkLst>
            <pc:docMk/>
            <pc:sldMk cId="3358419359" sldId="268"/>
            <ac:spMk id="3" creationId="{13C668C2-83FE-ED03-6E25-330E47311156}"/>
          </ac:spMkLst>
        </pc:spChg>
        <pc:spChg chg="add del mod ord">
          <ac:chgData name="Isis" userId="4e809d75475f9d5a" providerId="LiveId" clId="{D58F451C-925B-4BFB-AEEB-25FF745BEF9F}" dt="2022-09-23T08:29:17.277" v="525" actId="700"/>
          <ac:spMkLst>
            <pc:docMk/>
            <pc:sldMk cId="3358419359" sldId="268"/>
            <ac:spMk id="4" creationId="{E18F74AA-D08F-A5E8-9567-65E3137830E1}"/>
          </ac:spMkLst>
        </pc:spChg>
        <pc:spChg chg="add del mod ord">
          <ac:chgData name="Isis" userId="4e809d75475f9d5a" providerId="LiveId" clId="{D58F451C-925B-4BFB-AEEB-25FF745BEF9F}" dt="2022-09-23T08:29:17.277" v="525" actId="700"/>
          <ac:spMkLst>
            <pc:docMk/>
            <pc:sldMk cId="3358419359" sldId="268"/>
            <ac:spMk id="5" creationId="{673FF4DF-34BF-9E13-278A-4B8F19E3BF6F}"/>
          </ac:spMkLst>
        </pc:spChg>
        <pc:spChg chg="add mod ord">
          <ac:chgData name="Isis" userId="4e809d75475f9d5a" providerId="LiveId" clId="{D58F451C-925B-4BFB-AEEB-25FF745BEF9F}" dt="2022-09-23T08:29:23.898" v="539" actId="20577"/>
          <ac:spMkLst>
            <pc:docMk/>
            <pc:sldMk cId="3358419359" sldId="268"/>
            <ac:spMk id="6" creationId="{E250ABCB-EF4A-2EA1-D2BE-EC08C4F14CE8}"/>
          </ac:spMkLst>
        </pc:spChg>
        <pc:spChg chg="add mod ord">
          <ac:chgData name="Isis" userId="4e809d75475f9d5a" providerId="LiveId" clId="{D58F451C-925B-4BFB-AEEB-25FF745BEF9F}" dt="2022-10-09T18:26:45.559" v="9624" actId="113"/>
          <ac:spMkLst>
            <pc:docMk/>
            <pc:sldMk cId="3358419359" sldId="268"/>
            <ac:spMk id="7" creationId="{8A5A9BB2-422F-8835-5E1C-E8C9CD52DD57}"/>
          </ac:spMkLst>
        </pc:spChg>
        <pc:spChg chg="add mod">
          <ac:chgData name="Isis" userId="4e809d75475f9d5a" providerId="LiveId" clId="{D58F451C-925B-4BFB-AEEB-25FF745BEF9F}" dt="2022-09-23T08:39:15.495" v="1019" actId="164"/>
          <ac:spMkLst>
            <pc:docMk/>
            <pc:sldMk cId="3358419359" sldId="268"/>
            <ac:spMk id="10" creationId="{E047BF9E-BB35-4300-FD7D-8C3A9E4C4731}"/>
          </ac:spMkLst>
        </pc:spChg>
        <pc:spChg chg="add mod">
          <ac:chgData name="Isis" userId="4e809d75475f9d5a" providerId="LiveId" clId="{D58F451C-925B-4BFB-AEEB-25FF745BEF9F}" dt="2022-09-23T08:39:15.495" v="1019" actId="164"/>
          <ac:spMkLst>
            <pc:docMk/>
            <pc:sldMk cId="3358419359" sldId="268"/>
            <ac:spMk id="11" creationId="{68CFEFDD-53D6-9898-337F-BD7C12A96E41}"/>
          </ac:spMkLst>
        </pc:spChg>
        <pc:spChg chg="add mod">
          <ac:chgData name="Isis" userId="4e809d75475f9d5a" providerId="LiveId" clId="{D58F451C-925B-4BFB-AEEB-25FF745BEF9F}" dt="2022-09-23T08:39:15.495" v="1019" actId="164"/>
          <ac:spMkLst>
            <pc:docMk/>
            <pc:sldMk cId="3358419359" sldId="268"/>
            <ac:spMk id="12" creationId="{34DBCC56-1E65-8B82-95FE-5FC774807A55}"/>
          </ac:spMkLst>
        </pc:spChg>
        <pc:spChg chg="add mod">
          <ac:chgData name="Isis" userId="4e809d75475f9d5a" providerId="LiveId" clId="{D58F451C-925B-4BFB-AEEB-25FF745BEF9F}" dt="2022-09-23T08:39:15.495" v="1019" actId="164"/>
          <ac:spMkLst>
            <pc:docMk/>
            <pc:sldMk cId="3358419359" sldId="268"/>
            <ac:spMk id="13" creationId="{6C5FF129-649D-10D0-2CB1-696760FE108D}"/>
          </ac:spMkLst>
        </pc:spChg>
        <pc:grpChg chg="add mod">
          <ac:chgData name="Isis" userId="4e809d75475f9d5a" providerId="LiveId" clId="{D58F451C-925B-4BFB-AEEB-25FF745BEF9F}" dt="2022-09-23T08:39:26.076" v="1021" actId="1076"/>
          <ac:grpSpMkLst>
            <pc:docMk/>
            <pc:sldMk cId="3358419359" sldId="268"/>
            <ac:grpSpMk id="14" creationId="{DBC0F022-51E0-53D2-9EB4-484550F13FA9}"/>
          </ac:grpSpMkLst>
        </pc:grpChg>
        <pc:picChg chg="add mod ord">
          <ac:chgData name="Isis" userId="4e809d75475f9d5a" providerId="LiveId" clId="{D58F451C-925B-4BFB-AEEB-25FF745BEF9F}" dt="2022-09-23T08:39:15.495" v="1019" actId="164"/>
          <ac:picMkLst>
            <pc:docMk/>
            <pc:sldMk cId="3358419359" sldId="268"/>
            <ac:picMk id="9" creationId="{655F6A3F-5280-26B0-9996-0BC11C5201B5}"/>
          </ac:picMkLst>
        </pc:picChg>
        <pc:picChg chg="add mod">
          <ac:chgData name="Isis" userId="4e809d75475f9d5a" providerId="LiveId" clId="{D58F451C-925B-4BFB-AEEB-25FF745BEF9F}" dt="2022-09-23T08:40:48.529" v="1031" actId="1076"/>
          <ac:picMkLst>
            <pc:docMk/>
            <pc:sldMk cId="3358419359" sldId="268"/>
            <ac:picMk id="16" creationId="{6EAE019C-94CC-7093-9B74-B15AD1D7E958}"/>
          </ac:picMkLst>
        </pc:picChg>
      </pc:sldChg>
      <pc:sldChg chg="addSp delSp modSp new mod ord">
        <pc:chgData name="Isis" userId="4e809d75475f9d5a" providerId="LiveId" clId="{D58F451C-925B-4BFB-AEEB-25FF745BEF9F}" dt="2022-09-30T22:14:23.531" v="9585" actId="1036"/>
        <pc:sldMkLst>
          <pc:docMk/>
          <pc:sldMk cId="62562456" sldId="269"/>
        </pc:sldMkLst>
        <pc:spChg chg="mod">
          <ac:chgData name="Isis" userId="4e809d75475f9d5a" providerId="LiveId" clId="{D58F451C-925B-4BFB-AEEB-25FF745BEF9F}" dt="2022-09-23T08:41:38.809" v="1065" actId="20577"/>
          <ac:spMkLst>
            <pc:docMk/>
            <pc:sldMk cId="62562456" sldId="269"/>
            <ac:spMk id="2" creationId="{727602E3-0590-DF41-C388-A699AD433F6C}"/>
          </ac:spMkLst>
        </pc:spChg>
        <pc:spChg chg="mod">
          <ac:chgData name="Isis" userId="4e809d75475f9d5a" providerId="LiveId" clId="{D58F451C-925B-4BFB-AEEB-25FF745BEF9F}" dt="2022-09-30T22:14:19.441" v="9572" actId="1076"/>
          <ac:spMkLst>
            <pc:docMk/>
            <pc:sldMk cId="62562456" sldId="269"/>
            <ac:spMk id="3" creationId="{78473875-95BF-BA21-4E81-9F8FE5F816FB}"/>
          </ac:spMkLst>
        </pc:spChg>
        <pc:spChg chg="add del mod">
          <ac:chgData name="Isis" userId="4e809d75475f9d5a" providerId="LiveId" clId="{D58F451C-925B-4BFB-AEEB-25FF745BEF9F}" dt="2022-09-30T22:13:32.388" v="9562" actId="478"/>
          <ac:spMkLst>
            <pc:docMk/>
            <pc:sldMk cId="62562456" sldId="269"/>
            <ac:spMk id="10" creationId="{69EA6B40-560D-13BC-8390-9BBF3B53D4C7}"/>
          </ac:spMkLst>
        </pc:spChg>
        <pc:picChg chg="add mod">
          <ac:chgData name="Isis" userId="4e809d75475f9d5a" providerId="LiveId" clId="{D58F451C-925B-4BFB-AEEB-25FF745BEF9F}" dt="2022-09-30T22:14:23.531" v="9585" actId="1036"/>
          <ac:picMkLst>
            <pc:docMk/>
            <pc:sldMk cId="62562456" sldId="269"/>
            <ac:picMk id="5" creationId="{7AF2A386-6E28-ED15-824B-2CCD4E2F6243}"/>
          </ac:picMkLst>
        </pc:picChg>
        <pc:picChg chg="add mod">
          <ac:chgData name="Isis" userId="4e809d75475f9d5a" providerId="LiveId" clId="{D58F451C-925B-4BFB-AEEB-25FF745BEF9F}" dt="2022-09-23T08:49:01.211" v="1249" actId="1076"/>
          <ac:picMkLst>
            <pc:docMk/>
            <pc:sldMk cId="62562456" sldId="269"/>
            <ac:picMk id="7" creationId="{CE76AE4D-7898-B06E-2071-D0F0D6672B74}"/>
          </ac:picMkLst>
        </pc:picChg>
        <pc:picChg chg="add del mod">
          <ac:chgData name="Isis" userId="4e809d75475f9d5a" providerId="LiveId" clId="{D58F451C-925B-4BFB-AEEB-25FF745BEF9F}" dt="2022-09-30T22:13:34.118" v="9563" actId="478"/>
          <ac:picMkLst>
            <pc:docMk/>
            <pc:sldMk cId="62562456" sldId="269"/>
            <ac:picMk id="9" creationId="{C18B05D6-E472-229D-094B-2508C26BBD32}"/>
          </ac:picMkLst>
        </pc:picChg>
      </pc:sldChg>
      <pc:sldChg chg="addSp delSp modSp add mod">
        <pc:chgData name="Isis" userId="4e809d75475f9d5a" providerId="LiveId" clId="{D58F451C-925B-4BFB-AEEB-25FF745BEF9F}" dt="2022-09-28T09:32:55.179" v="9440" actId="1076"/>
        <pc:sldMkLst>
          <pc:docMk/>
          <pc:sldMk cId="4067249556" sldId="270"/>
        </pc:sldMkLst>
        <pc:spChg chg="mod">
          <ac:chgData name="Isis" userId="4e809d75475f9d5a" providerId="LiveId" clId="{D58F451C-925B-4BFB-AEEB-25FF745BEF9F}" dt="2022-09-28T09:22:58.555" v="9131" actId="20577"/>
          <ac:spMkLst>
            <pc:docMk/>
            <pc:sldMk cId="4067249556" sldId="270"/>
            <ac:spMk id="2" creationId="{156BB8AD-5A20-89D5-8575-F31AAD772F39}"/>
          </ac:spMkLst>
        </pc:spChg>
        <pc:spChg chg="add mod">
          <ac:chgData name="Isis" userId="4e809d75475f9d5a" providerId="LiveId" clId="{D58F451C-925B-4BFB-AEEB-25FF745BEF9F}" dt="2022-09-28T09:24:12.736" v="9145" actId="20577"/>
          <ac:spMkLst>
            <pc:docMk/>
            <pc:sldMk cId="4067249556" sldId="270"/>
            <ac:spMk id="3" creationId="{5466BDAD-61AC-74D7-2099-01963C425B7A}"/>
          </ac:spMkLst>
        </pc:spChg>
        <pc:spChg chg="del">
          <ac:chgData name="Isis" userId="4e809d75475f9d5a" providerId="LiveId" clId="{D58F451C-925B-4BFB-AEEB-25FF745BEF9F}" dt="2022-09-23T09:13:40.166" v="1516" actId="478"/>
          <ac:spMkLst>
            <pc:docMk/>
            <pc:sldMk cId="4067249556" sldId="270"/>
            <ac:spMk id="5" creationId="{4E6D95BB-961B-5693-A9EE-7354D6DF061E}"/>
          </ac:spMkLst>
        </pc:spChg>
        <pc:spChg chg="add del mod">
          <ac:chgData name="Isis" userId="4e809d75475f9d5a" providerId="LiveId" clId="{D58F451C-925B-4BFB-AEEB-25FF745BEF9F}" dt="2022-09-28T09:24:30.731" v="9149" actId="478"/>
          <ac:spMkLst>
            <pc:docMk/>
            <pc:sldMk cId="4067249556" sldId="270"/>
            <ac:spMk id="6" creationId="{6BA2188E-AB7C-F70B-7AAD-C82512CCC5A0}"/>
          </ac:spMkLst>
        </pc:spChg>
        <pc:spChg chg="del mod">
          <ac:chgData name="Isis" userId="4e809d75475f9d5a" providerId="LiveId" clId="{D58F451C-925B-4BFB-AEEB-25FF745BEF9F}" dt="2022-09-23T09:14:19.568" v="1521" actId="478"/>
          <ac:spMkLst>
            <pc:docMk/>
            <pc:sldMk cId="4067249556" sldId="270"/>
            <ac:spMk id="8" creationId="{BED7C28C-EE13-C334-423A-60E7C0D15965}"/>
          </ac:spMkLst>
        </pc:spChg>
        <pc:spChg chg="del mod">
          <ac:chgData name="Isis" userId="4e809d75475f9d5a" providerId="LiveId" clId="{D58F451C-925B-4BFB-AEEB-25FF745BEF9F}" dt="2022-09-28T09:24:16.586" v="9146" actId="478"/>
          <ac:spMkLst>
            <pc:docMk/>
            <pc:sldMk cId="4067249556" sldId="270"/>
            <ac:spMk id="9" creationId="{7CC9759E-9DCE-BFD2-B0DB-056F5504B7F4}"/>
          </ac:spMkLst>
        </pc:spChg>
        <pc:spChg chg="add del mod">
          <ac:chgData name="Isis" userId="4e809d75475f9d5a" providerId="LiveId" clId="{D58F451C-925B-4BFB-AEEB-25FF745BEF9F}" dt="2022-09-23T09:14:22.794" v="1522" actId="478"/>
          <ac:spMkLst>
            <pc:docMk/>
            <pc:sldMk cId="4067249556" sldId="270"/>
            <ac:spMk id="10" creationId="{2CEB6394-A2AB-11D1-D6E7-71B148B602C5}"/>
          </ac:spMkLst>
        </pc:spChg>
        <pc:picChg chg="add mod">
          <ac:chgData name="Isis" userId="4e809d75475f9d5a" providerId="LiveId" clId="{D58F451C-925B-4BFB-AEEB-25FF745BEF9F}" dt="2022-09-28T09:24:41.784" v="9150" actId="1076"/>
          <ac:picMkLst>
            <pc:docMk/>
            <pc:sldMk cId="4067249556" sldId="270"/>
            <ac:picMk id="4" creationId="{F6813B44-3950-5458-BF91-9C971980E68E}"/>
          </ac:picMkLst>
        </pc:picChg>
        <pc:picChg chg="add mod">
          <ac:chgData name="Isis" userId="4e809d75475f9d5a" providerId="LiveId" clId="{D58F451C-925B-4BFB-AEEB-25FF745BEF9F}" dt="2022-09-28T09:32:36.301" v="9436" actId="14100"/>
          <ac:picMkLst>
            <pc:docMk/>
            <pc:sldMk cId="4067249556" sldId="270"/>
            <ac:picMk id="7" creationId="{5FDD9833-EA98-123A-5936-B5E2C4787772}"/>
          </ac:picMkLst>
        </pc:picChg>
        <pc:picChg chg="del">
          <ac:chgData name="Isis" userId="4e809d75475f9d5a" providerId="LiveId" clId="{D58F451C-925B-4BFB-AEEB-25FF745BEF9F}" dt="2022-09-23T09:08:34.141" v="1468" actId="478"/>
          <ac:picMkLst>
            <pc:docMk/>
            <pc:sldMk cId="4067249556" sldId="270"/>
            <ac:picMk id="7" creationId="{DCEE8364-C99C-5AC0-7018-7B57C0385530}"/>
          </ac:picMkLst>
        </pc:picChg>
        <pc:picChg chg="add mod">
          <ac:chgData name="Isis" userId="4e809d75475f9d5a" providerId="LiveId" clId="{D58F451C-925B-4BFB-AEEB-25FF745BEF9F}" dt="2022-09-28T09:32:55.179" v="9440" actId="1076"/>
          <ac:picMkLst>
            <pc:docMk/>
            <pc:sldMk cId="4067249556" sldId="270"/>
            <ac:picMk id="12" creationId="{90D90961-86D8-223F-64F9-05CA04819758}"/>
          </ac:picMkLst>
        </pc:picChg>
      </pc:sldChg>
      <pc:sldChg chg="add ord">
        <pc:chgData name="Isis" userId="4e809d75475f9d5a" providerId="LiveId" clId="{D58F451C-925B-4BFB-AEEB-25FF745BEF9F}" dt="2022-09-30T22:15:30.899" v="9596"/>
        <pc:sldMkLst>
          <pc:docMk/>
          <pc:sldMk cId="637316655" sldId="271"/>
        </pc:sldMkLst>
      </pc:sldChg>
      <pc:sldChg chg="addSp delSp modSp add mod ord modShow">
        <pc:chgData name="Isis" userId="4e809d75475f9d5a" providerId="LiveId" clId="{D58F451C-925B-4BFB-AEEB-25FF745BEF9F}" dt="2022-10-09T18:27:53.037" v="9625" actId="729"/>
        <pc:sldMkLst>
          <pc:docMk/>
          <pc:sldMk cId="4189189207" sldId="272"/>
        </pc:sldMkLst>
        <pc:picChg chg="add del mod modCrop">
          <ac:chgData name="Isis" userId="4e809d75475f9d5a" providerId="LiveId" clId="{D58F451C-925B-4BFB-AEEB-25FF745BEF9F}" dt="2022-09-23T09:18:22.690" v="1548" actId="478"/>
          <ac:picMkLst>
            <pc:docMk/>
            <pc:sldMk cId="4189189207" sldId="272"/>
            <ac:picMk id="4" creationId="{D76C1AD7-6777-D89B-A709-410EA39A49AA}"/>
          </ac:picMkLst>
        </pc:picChg>
        <pc:picChg chg="add del mod modCrop">
          <ac:chgData name="Isis" userId="4e809d75475f9d5a" providerId="LiveId" clId="{D58F451C-925B-4BFB-AEEB-25FF745BEF9F}" dt="2022-09-23T09:19:44.235" v="1556" actId="478"/>
          <ac:picMkLst>
            <pc:docMk/>
            <pc:sldMk cId="4189189207" sldId="272"/>
            <ac:picMk id="6" creationId="{455F9F24-071D-5207-A5B1-A857F1A0F3B9}"/>
          </ac:picMkLst>
        </pc:picChg>
        <pc:picChg chg="del">
          <ac:chgData name="Isis" userId="4e809d75475f9d5a" providerId="LiveId" clId="{D58F451C-925B-4BFB-AEEB-25FF745BEF9F}" dt="2022-09-23T09:14:36.814" v="1524" actId="478"/>
          <ac:picMkLst>
            <pc:docMk/>
            <pc:sldMk cId="4189189207" sldId="272"/>
            <ac:picMk id="7" creationId="{DCEE8364-C99C-5AC0-7018-7B57C0385530}"/>
          </ac:picMkLst>
        </pc:picChg>
        <pc:picChg chg="add del mod">
          <ac:chgData name="Isis" userId="4e809d75475f9d5a" providerId="LiveId" clId="{D58F451C-925B-4BFB-AEEB-25FF745BEF9F}" dt="2022-09-23T09:17:04.064" v="1540" actId="478"/>
          <ac:picMkLst>
            <pc:docMk/>
            <pc:sldMk cId="4189189207" sldId="272"/>
            <ac:picMk id="9" creationId="{F2CDCBD5-DEA6-1D49-5F3B-766DE3CA6DC9}"/>
          </ac:picMkLst>
        </pc:picChg>
        <pc:picChg chg="add mod">
          <ac:chgData name="Isis" userId="4e809d75475f9d5a" providerId="LiveId" clId="{D58F451C-925B-4BFB-AEEB-25FF745BEF9F}" dt="2022-09-23T09:19:47.328" v="1557" actId="1076"/>
          <ac:picMkLst>
            <pc:docMk/>
            <pc:sldMk cId="4189189207" sldId="272"/>
            <ac:picMk id="11" creationId="{45456A61-8EDF-D0E5-D81B-DB93046129FF}"/>
          </ac:picMkLst>
        </pc:picChg>
      </pc:sldChg>
      <pc:sldChg chg="addSp delSp modSp add mod modClrScheme chgLayout">
        <pc:chgData name="Isis" userId="4e809d75475f9d5a" providerId="LiveId" clId="{D58F451C-925B-4BFB-AEEB-25FF745BEF9F}" dt="2022-09-28T09:32:23.371" v="9431" actId="1076"/>
        <pc:sldMkLst>
          <pc:docMk/>
          <pc:sldMk cId="626572123" sldId="273"/>
        </pc:sldMkLst>
        <pc:spChg chg="mod ord">
          <ac:chgData name="Isis" userId="4e809d75475f9d5a" providerId="LiveId" clId="{D58F451C-925B-4BFB-AEEB-25FF745BEF9F}" dt="2022-09-23T09:20:50.007" v="1558" actId="700"/>
          <ac:spMkLst>
            <pc:docMk/>
            <pc:sldMk cId="626572123" sldId="273"/>
            <ac:spMk id="2" creationId="{156BB8AD-5A20-89D5-8575-F31AAD772F39}"/>
          </ac:spMkLst>
        </pc:spChg>
        <pc:spChg chg="add mod ord">
          <ac:chgData name="Isis" userId="4e809d75475f9d5a" providerId="LiveId" clId="{D58F451C-925B-4BFB-AEEB-25FF745BEF9F}" dt="2022-09-23T09:24:18.421" v="1731" actId="1076"/>
          <ac:spMkLst>
            <pc:docMk/>
            <pc:sldMk cId="626572123" sldId="273"/>
            <ac:spMk id="3" creationId="{B9452ECB-12B2-BCC7-766B-E21CF40481E8}"/>
          </ac:spMkLst>
        </pc:spChg>
        <pc:picChg chg="mod">
          <ac:chgData name="Isis" userId="4e809d75475f9d5a" providerId="LiveId" clId="{D58F451C-925B-4BFB-AEEB-25FF745BEF9F}" dt="2022-09-23T09:24:23.490" v="1732" actId="1076"/>
          <ac:picMkLst>
            <pc:docMk/>
            <pc:sldMk cId="626572123" sldId="273"/>
            <ac:picMk id="6" creationId="{455F9F24-071D-5207-A5B1-A857F1A0F3B9}"/>
          </ac:picMkLst>
        </pc:picChg>
        <pc:picChg chg="del">
          <ac:chgData name="Isis" userId="4e809d75475f9d5a" providerId="LiveId" clId="{D58F451C-925B-4BFB-AEEB-25FF745BEF9F}" dt="2022-09-23T09:18:46.114" v="1551" actId="478"/>
          <ac:picMkLst>
            <pc:docMk/>
            <pc:sldMk cId="626572123" sldId="273"/>
            <ac:picMk id="11" creationId="{45456A61-8EDF-D0E5-D81B-DB93046129FF}"/>
          </ac:picMkLst>
        </pc:picChg>
        <pc:picChg chg="mod">
          <ac:chgData name="Isis" userId="4e809d75475f9d5a" providerId="LiveId" clId="{D58F451C-925B-4BFB-AEEB-25FF745BEF9F}" dt="2022-09-28T09:32:23.371" v="9431" actId="1076"/>
          <ac:picMkLst>
            <pc:docMk/>
            <pc:sldMk cId="626572123" sldId="273"/>
            <ac:picMk id="15" creationId="{B538C68A-200A-4672-38C3-F889304B9BAB}"/>
          </ac:picMkLst>
        </pc:picChg>
      </pc:sldChg>
      <pc:sldChg chg="modSp add del mod">
        <pc:chgData name="Isis" userId="4e809d75475f9d5a" providerId="LiveId" clId="{D58F451C-925B-4BFB-AEEB-25FF745BEF9F}" dt="2022-09-26T15:24:33.574" v="7471" actId="2696"/>
        <pc:sldMkLst>
          <pc:docMk/>
          <pc:sldMk cId="927355230" sldId="274"/>
        </pc:sldMkLst>
        <pc:spChg chg="mod">
          <ac:chgData name="Isis" userId="4e809d75475f9d5a" providerId="LiveId" clId="{D58F451C-925B-4BFB-AEEB-25FF745BEF9F}" dt="2022-09-23T14:53:18.965" v="2560" actId="20577"/>
          <ac:spMkLst>
            <pc:docMk/>
            <pc:sldMk cId="927355230" sldId="274"/>
            <ac:spMk id="3" creationId="{11581D58-9DA4-F5DB-07AD-F8A341D59394}"/>
          </ac:spMkLst>
        </pc:spChg>
      </pc:sldChg>
      <pc:sldChg chg="addSp delSp modSp add mod modNotesTx">
        <pc:chgData name="Isis" userId="4e809d75475f9d5a" providerId="LiveId" clId="{D58F451C-925B-4BFB-AEEB-25FF745BEF9F}" dt="2022-09-28T09:29:00.641" v="9293" actId="6549"/>
        <pc:sldMkLst>
          <pc:docMk/>
          <pc:sldMk cId="2284647620" sldId="275"/>
        </pc:sldMkLst>
        <pc:spChg chg="del">
          <ac:chgData name="Isis" userId="4e809d75475f9d5a" providerId="LiveId" clId="{D58F451C-925B-4BFB-AEEB-25FF745BEF9F}" dt="2022-09-23T09:57:10.401" v="2477"/>
          <ac:spMkLst>
            <pc:docMk/>
            <pc:sldMk cId="2284647620" sldId="275"/>
            <ac:spMk id="3" creationId="{11581D58-9DA4-F5DB-07AD-F8A341D59394}"/>
          </ac:spMkLst>
        </pc:spChg>
        <pc:picChg chg="add del mod">
          <ac:chgData name="Isis" userId="4e809d75475f9d5a" providerId="LiveId" clId="{D58F451C-925B-4BFB-AEEB-25FF745BEF9F}" dt="2022-09-23T14:50:33.977" v="2511" actId="478"/>
          <ac:picMkLst>
            <pc:docMk/>
            <pc:sldMk cId="2284647620" sldId="275"/>
            <ac:picMk id="5" creationId="{0A5E40BA-FEC1-D8E4-4A6A-17C1EC9ECD66}"/>
          </ac:picMkLst>
        </pc:picChg>
        <pc:picChg chg="add mod modCrop">
          <ac:chgData name="Isis" userId="4e809d75475f9d5a" providerId="LiveId" clId="{D58F451C-925B-4BFB-AEEB-25FF745BEF9F}" dt="2022-09-23T14:51:15.771" v="2521" actId="1076"/>
          <ac:picMkLst>
            <pc:docMk/>
            <pc:sldMk cId="2284647620" sldId="275"/>
            <ac:picMk id="7" creationId="{26B6CD8D-74D2-3652-DED0-20AFDF55F949}"/>
          </ac:picMkLst>
        </pc:picChg>
        <pc:picChg chg="add del mod">
          <ac:chgData name="Isis" userId="4e809d75475f9d5a" providerId="LiveId" clId="{D58F451C-925B-4BFB-AEEB-25FF745BEF9F}" dt="2022-09-23T14:50:37.354" v="2513" actId="478"/>
          <ac:picMkLst>
            <pc:docMk/>
            <pc:sldMk cId="2284647620" sldId="275"/>
            <ac:picMk id="9" creationId="{7E396F8E-4CF0-A44F-8034-158A1FE123F8}"/>
          </ac:picMkLst>
        </pc:picChg>
        <pc:picChg chg="add del mod">
          <ac:chgData name="Isis" userId="4e809d75475f9d5a" providerId="LiveId" clId="{D58F451C-925B-4BFB-AEEB-25FF745BEF9F}" dt="2022-09-23T14:50:35.783" v="2512" actId="478"/>
          <ac:picMkLst>
            <pc:docMk/>
            <pc:sldMk cId="2284647620" sldId="275"/>
            <ac:picMk id="11" creationId="{E2BB6A71-42DD-4F5E-4B4B-44A039A6614B}"/>
          </ac:picMkLst>
        </pc:picChg>
        <pc:picChg chg="add del mod">
          <ac:chgData name="Isis" userId="4e809d75475f9d5a" providerId="LiveId" clId="{D58F451C-925B-4BFB-AEEB-25FF745BEF9F}" dt="2022-09-23T14:50:28.944" v="2509" actId="478"/>
          <ac:picMkLst>
            <pc:docMk/>
            <pc:sldMk cId="2284647620" sldId="275"/>
            <ac:picMk id="13" creationId="{3D415AC6-A46C-8ABB-01E7-2265B24517F0}"/>
          </ac:picMkLst>
        </pc:picChg>
        <pc:picChg chg="add mod">
          <ac:chgData name="Isis" userId="4e809d75475f9d5a" providerId="LiveId" clId="{D58F451C-925B-4BFB-AEEB-25FF745BEF9F}" dt="2022-09-23T09:57:49.071" v="2484" actId="1076"/>
          <ac:picMkLst>
            <pc:docMk/>
            <pc:sldMk cId="2284647620" sldId="275"/>
            <ac:picMk id="15" creationId="{B9BE5B5B-D863-989F-7DB2-C48ED6E7D179}"/>
          </ac:picMkLst>
        </pc:picChg>
        <pc:picChg chg="add mod">
          <ac:chgData name="Isis" userId="4e809d75475f9d5a" providerId="LiveId" clId="{D58F451C-925B-4BFB-AEEB-25FF745BEF9F}" dt="2022-09-23T09:57:45" v="2483" actId="1076"/>
          <ac:picMkLst>
            <pc:docMk/>
            <pc:sldMk cId="2284647620" sldId="275"/>
            <ac:picMk id="17" creationId="{613220F0-5229-C21F-B3D9-4BADE3E5E7B9}"/>
          </ac:picMkLst>
        </pc:picChg>
        <pc:picChg chg="add del mod">
          <ac:chgData name="Isis" userId="4e809d75475f9d5a" providerId="LiveId" clId="{D58F451C-925B-4BFB-AEEB-25FF745BEF9F}" dt="2022-09-23T14:48:54.844" v="2499" actId="478"/>
          <ac:picMkLst>
            <pc:docMk/>
            <pc:sldMk cId="2284647620" sldId="275"/>
            <ac:picMk id="19" creationId="{FF4E1DA9-5EAA-49E6-3800-CB4998B09BC8}"/>
          </ac:picMkLst>
        </pc:picChg>
        <pc:picChg chg="add mod">
          <ac:chgData name="Isis" userId="4e809d75475f9d5a" providerId="LiveId" clId="{D58F451C-925B-4BFB-AEEB-25FF745BEF9F}" dt="2022-09-23T14:49:49.582" v="2507" actId="1076"/>
          <ac:picMkLst>
            <pc:docMk/>
            <pc:sldMk cId="2284647620" sldId="275"/>
            <ac:picMk id="21" creationId="{01986436-E68C-348F-09A8-38E07428A2D8}"/>
          </ac:picMkLst>
        </pc:picChg>
      </pc:sldChg>
      <pc:sldChg chg="addSp delSp modSp add mod">
        <pc:chgData name="Isis" userId="4e809d75475f9d5a" providerId="LiveId" clId="{D58F451C-925B-4BFB-AEEB-25FF745BEF9F}" dt="2022-09-28T09:32:04.997" v="9430" actId="1035"/>
        <pc:sldMkLst>
          <pc:docMk/>
          <pc:sldMk cId="685426732" sldId="276"/>
        </pc:sldMkLst>
        <pc:spChg chg="del">
          <ac:chgData name="Isis" userId="4e809d75475f9d5a" providerId="LiveId" clId="{D58F451C-925B-4BFB-AEEB-25FF745BEF9F}" dt="2022-09-23T09:47:55.292" v="2444"/>
          <ac:spMkLst>
            <pc:docMk/>
            <pc:sldMk cId="685426732" sldId="276"/>
            <ac:spMk id="3" creationId="{11581D58-9DA4-F5DB-07AD-F8A341D59394}"/>
          </ac:spMkLst>
        </pc:spChg>
        <pc:spChg chg="add mod">
          <ac:chgData name="Isis" userId="4e809d75475f9d5a" providerId="LiveId" clId="{D58F451C-925B-4BFB-AEEB-25FF745BEF9F}" dt="2022-09-28T09:23:52.347" v="9139" actId="1076"/>
          <ac:spMkLst>
            <pc:docMk/>
            <pc:sldMk cId="685426732" sldId="276"/>
            <ac:spMk id="3" creationId="{8269E178-11F5-9D65-E794-CB966619C8E1}"/>
          </ac:spMkLst>
        </pc:spChg>
        <pc:spChg chg="add del mod">
          <ac:chgData name="Isis" userId="4e809d75475f9d5a" providerId="LiveId" clId="{D58F451C-925B-4BFB-AEEB-25FF745BEF9F}" dt="2022-09-28T09:23:27.108" v="9134" actId="478"/>
          <ac:spMkLst>
            <pc:docMk/>
            <pc:sldMk cId="685426732" sldId="276"/>
            <ac:spMk id="7" creationId="{8EDD3D63-145C-B5BE-C53F-B10527359530}"/>
          </ac:spMkLst>
        </pc:spChg>
        <pc:picChg chg="add mod">
          <ac:chgData name="Isis" userId="4e809d75475f9d5a" providerId="LiveId" clId="{D58F451C-925B-4BFB-AEEB-25FF745BEF9F}" dt="2022-09-28T09:32:04.997" v="9430" actId="1035"/>
          <ac:picMkLst>
            <pc:docMk/>
            <pc:sldMk cId="685426732" sldId="276"/>
            <ac:picMk id="4" creationId="{60B07901-AAB6-3F73-ECA4-7DEAD7D6019A}"/>
          </ac:picMkLst>
        </pc:picChg>
        <pc:picChg chg="del">
          <ac:chgData name="Isis" userId="4e809d75475f9d5a" providerId="LiveId" clId="{D58F451C-925B-4BFB-AEEB-25FF745BEF9F}" dt="2022-09-23T09:47:53.927" v="2443" actId="478"/>
          <ac:picMkLst>
            <pc:docMk/>
            <pc:sldMk cId="685426732" sldId="276"/>
            <ac:picMk id="5" creationId="{0A5E40BA-FEC1-D8E4-4A6A-17C1EC9ECD66}"/>
          </ac:picMkLst>
        </pc:picChg>
        <pc:picChg chg="add mod">
          <ac:chgData name="Isis" userId="4e809d75475f9d5a" providerId="LiveId" clId="{D58F451C-925B-4BFB-AEEB-25FF745BEF9F}" dt="2022-09-23T09:48:11.004" v="2447" actId="1076"/>
          <ac:picMkLst>
            <pc:docMk/>
            <pc:sldMk cId="685426732" sldId="276"/>
            <ac:picMk id="6" creationId="{5801FD88-F2B1-F642-22DB-E0C881D49008}"/>
          </ac:picMkLst>
        </pc:picChg>
      </pc:sldChg>
      <pc:sldChg chg="addSp delSp modSp add mod modClrScheme chgLayout">
        <pc:chgData name="Isis" userId="4e809d75475f9d5a" providerId="LiveId" clId="{D58F451C-925B-4BFB-AEEB-25FF745BEF9F}" dt="2022-09-23T14:58:34.204" v="2625" actId="1076"/>
        <pc:sldMkLst>
          <pc:docMk/>
          <pc:sldMk cId="2828146287" sldId="277"/>
        </pc:sldMkLst>
        <pc:spChg chg="mod ord">
          <ac:chgData name="Isis" userId="4e809d75475f9d5a" providerId="LiveId" clId="{D58F451C-925B-4BFB-AEEB-25FF745BEF9F}" dt="2022-09-23T14:52:47.557" v="2537" actId="700"/>
          <ac:spMkLst>
            <pc:docMk/>
            <pc:sldMk cId="2828146287" sldId="277"/>
            <ac:spMk id="2" creationId="{EC0936B3-31DF-E85B-6AFD-D03E5F8D86AC}"/>
          </ac:spMkLst>
        </pc:spChg>
        <pc:spChg chg="add del mod ord">
          <ac:chgData name="Isis" userId="4e809d75475f9d5a" providerId="LiveId" clId="{D58F451C-925B-4BFB-AEEB-25FF745BEF9F}" dt="2022-09-23T14:52:47.557" v="2537" actId="700"/>
          <ac:spMkLst>
            <pc:docMk/>
            <pc:sldMk cId="2828146287" sldId="277"/>
            <ac:spMk id="3" creationId="{8E1903C8-7C10-B8B6-5CFE-A55E63F21EE5}"/>
          </ac:spMkLst>
        </pc:spChg>
        <pc:spChg chg="add mod">
          <ac:chgData name="Isis" userId="4e809d75475f9d5a" providerId="LiveId" clId="{D58F451C-925B-4BFB-AEEB-25FF745BEF9F}" dt="2022-09-23T14:55:30.822" v="2622" actId="1038"/>
          <ac:spMkLst>
            <pc:docMk/>
            <pc:sldMk cId="2828146287" sldId="277"/>
            <ac:spMk id="4" creationId="{8DDC12C9-6345-0B92-38FF-3EE3E52ECD4B}"/>
          </ac:spMkLst>
        </pc:spChg>
        <pc:spChg chg="add mod">
          <ac:chgData name="Isis" userId="4e809d75475f9d5a" providerId="LiveId" clId="{D58F451C-925B-4BFB-AEEB-25FF745BEF9F}" dt="2022-09-23T14:55:15.389" v="2582" actId="14100"/>
          <ac:spMkLst>
            <pc:docMk/>
            <pc:sldMk cId="2828146287" sldId="277"/>
            <ac:spMk id="6" creationId="{BF4790CF-AB2B-2F9C-D4BA-882D582BBE04}"/>
          </ac:spMkLst>
        </pc:spChg>
        <pc:picChg chg="mod">
          <ac:chgData name="Isis" userId="4e809d75475f9d5a" providerId="LiveId" clId="{D58F451C-925B-4BFB-AEEB-25FF745BEF9F}" dt="2022-09-23T14:52:16.244" v="2532"/>
          <ac:picMkLst>
            <pc:docMk/>
            <pc:sldMk cId="2828146287" sldId="277"/>
            <ac:picMk id="5" creationId="{0A5E40BA-FEC1-D8E4-4A6A-17C1EC9ECD66}"/>
          </ac:picMkLst>
        </pc:picChg>
        <pc:picChg chg="del mod">
          <ac:chgData name="Isis" userId="4e809d75475f9d5a" providerId="LiveId" clId="{D58F451C-925B-4BFB-AEEB-25FF745BEF9F}" dt="2022-09-23T14:51:29.893" v="2523" actId="478"/>
          <ac:picMkLst>
            <pc:docMk/>
            <pc:sldMk cId="2828146287" sldId="277"/>
            <ac:picMk id="7" creationId="{26B6CD8D-74D2-3652-DED0-20AFDF55F949}"/>
          </ac:picMkLst>
        </pc:picChg>
        <pc:picChg chg="mod">
          <ac:chgData name="Isis" userId="4e809d75475f9d5a" providerId="LiveId" clId="{D58F451C-925B-4BFB-AEEB-25FF745BEF9F}" dt="2022-09-23T14:52:03.265" v="2529" actId="1076"/>
          <ac:picMkLst>
            <pc:docMk/>
            <pc:sldMk cId="2828146287" sldId="277"/>
            <ac:picMk id="9" creationId="{7E396F8E-4CF0-A44F-8034-158A1FE123F8}"/>
          </ac:picMkLst>
        </pc:picChg>
        <pc:picChg chg="mod">
          <ac:chgData name="Isis" userId="4e809d75475f9d5a" providerId="LiveId" clId="{D58F451C-925B-4BFB-AEEB-25FF745BEF9F}" dt="2022-09-23T14:52:06.158" v="2530" actId="1076"/>
          <ac:picMkLst>
            <pc:docMk/>
            <pc:sldMk cId="2828146287" sldId="277"/>
            <ac:picMk id="11" creationId="{E2BB6A71-42DD-4F5E-4B4B-44A039A6614B}"/>
          </ac:picMkLst>
        </pc:picChg>
        <pc:picChg chg="mod">
          <ac:chgData name="Isis" userId="4e809d75475f9d5a" providerId="LiveId" clId="{D58F451C-925B-4BFB-AEEB-25FF745BEF9F}" dt="2022-09-23T14:52:24.628" v="2533" actId="1076"/>
          <ac:picMkLst>
            <pc:docMk/>
            <pc:sldMk cId="2828146287" sldId="277"/>
            <ac:picMk id="13" creationId="{3D415AC6-A46C-8ABB-01E7-2265B24517F0}"/>
          </ac:picMkLst>
        </pc:picChg>
        <pc:picChg chg="mod ord">
          <ac:chgData name="Isis" userId="4e809d75475f9d5a" providerId="LiveId" clId="{D58F451C-925B-4BFB-AEEB-25FF745BEF9F}" dt="2022-09-23T14:58:34.204" v="2625" actId="1076"/>
          <ac:picMkLst>
            <pc:docMk/>
            <pc:sldMk cId="2828146287" sldId="277"/>
            <ac:picMk id="15" creationId="{B9BE5B5B-D863-989F-7DB2-C48ED6E7D179}"/>
          </ac:picMkLst>
        </pc:picChg>
      </pc:sldChg>
      <pc:sldChg chg="addSp delSp modSp add mod">
        <pc:chgData name="Isis" userId="4e809d75475f9d5a" providerId="LiveId" clId="{D58F451C-925B-4BFB-AEEB-25FF745BEF9F}" dt="2022-09-28T09:57:36.618" v="9470" actId="14100"/>
        <pc:sldMkLst>
          <pc:docMk/>
          <pc:sldMk cId="1051302876" sldId="278"/>
        </pc:sldMkLst>
        <pc:spChg chg="mod">
          <ac:chgData name="Isis" userId="4e809d75475f9d5a" providerId="LiveId" clId="{D58F451C-925B-4BFB-AEEB-25FF745BEF9F}" dt="2022-09-28T09:57:36.618" v="9470" actId="14100"/>
          <ac:spMkLst>
            <pc:docMk/>
            <pc:sldMk cId="1051302876" sldId="278"/>
            <ac:spMk id="2" creationId="{C4EA7526-7E22-5EC5-D8A3-B4F2244A31F5}"/>
          </ac:spMkLst>
        </pc:spChg>
        <pc:spChg chg="del">
          <ac:chgData name="Isis" userId="4e809d75475f9d5a" providerId="LiveId" clId="{D58F451C-925B-4BFB-AEEB-25FF745BEF9F}" dt="2022-09-23T15:35:23.188" v="3471"/>
          <ac:spMkLst>
            <pc:docMk/>
            <pc:sldMk cId="1051302876" sldId="278"/>
            <ac:spMk id="3" creationId="{4A6DC134-94ED-1311-B8F3-692136941744}"/>
          </ac:spMkLst>
        </pc:spChg>
        <pc:spChg chg="add mod">
          <ac:chgData name="Isis" userId="4e809d75475f9d5a" providerId="LiveId" clId="{D58F451C-925B-4BFB-AEEB-25FF745BEF9F}" dt="2022-09-28T09:57:23.141" v="9469" actId="1076"/>
          <ac:spMkLst>
            <pc:docMk/>
            <pc:sldMk cId="1051302876" sldId="278"/>
            <ac:spMk id="8" creationId="{57B80F3D-DF4F-4A2D-28A6-B8FA00133164}"/>
          </ac:spMkLst>
        </pc:spChg>
        <pc:picChg chg="add mod">
          <ac:chgData name="Isis" userId="4e809d75475f9d5a" providerId="LiveId" clId="{D58F451C-925B-4BFB-AEEB-25FF745BEF9F}" dt="2022-09-23T14:58:48.787" v="2628"/>
          <ac:picMkLst>
            <pc:docMk/>
            <pc:sldMk cId="1051302876" sldId="278"/>
            <ac:picMk id="4" creationId="{61F5D095-C53D-4F5C-D7D6-768614EE4959}"/>
          </ac:picMkLst>
        </pc:picChg>
        <pc:picChg chg="add mod">
          <ac:chgData name="Isis" userId="4e809d75475f9d5a" providerId="LiveId" clId="{D58F451C-925B-4BFB-AEEB-25FF745BEF9F}" dt="2022-09-23T14:58:48.787" v="2628"/>
          <ac:picMkLst>
            <pc:docMk/>
            <pc:sldMk cId="1051302876" sldId="278"/>
            <ac:picMk id="5" creationId="{C088977B-911F-98A6-79AC-170016ECA9BD}"/>
          </ac:picMkLst>
        </pc:picChg>
        <pc:picChg chg="add mod">
          <ac:chgData name="Isis" userId="4e809d75475f9d5a" providerId="LiveId" clId="{D58F451C-925B-4BFB-AEEB-25FF745BEF9F}" dt="2022-09-28T09:57:00.830" v="9464" actId="1076"/>
          <ac:picMkLst>
            <pc:docMk/>
            <pc:sldMk cId="1051302876" sldId="278"/>
            <ac:picMk id="7" creationId="{649CA40C-729D-BB8C-1702-5D77BC2CAB01}"/>
          </ac:picMkLst>
        </pc:picChg>
        <pc:picChg chg="add mod">
          <ac:chgData name="Isis" userId="4e809d75475f9d5a" providerId="LiveId" clId="{D58F451C-925B-4BFB-AEEB-25FF745BEF9F}" dt="2022-09-28T09:57:13.598" v="9467" actId="1076"/>
          <ac:picMkLst>
            <pc:docMk/>
            <pc:sldMk cId="1051302876" sldId="278"/>
            <ac:picMk id="9" creationId="{2D24E2DB-D788-9EEF-F70F-5471160A404A}"/>
          </ac:picMkLst>
        </pc:picChg>
      </pc:sldChg>
      <pc:sldChg chg="addSp delSp modSp add mod">
        <pc:chgData name="Isis" userId="4e809d75475f9d5a" providerId="LiveId" clId="{D58F451C-925B-4BFB-AEEB-25FF745BEF9F}" dt="2022-09-28T09:56:51.180" v="9462" actId="1076"/>
        <pc:sldMkLst>
          <pc:docMk/>
          <pc:sldMk cId="317227475" sldId="279"/>
        </pc:sldMkLst>
        <pc:spChg chg="mod">
          <ac:chgData name="Isis" userId="4e809d75475f9d5a" providerId="LiveId" clId="{D58F451C-925B-4BFB-AEEB-25FF745BEF9F}" dt="2022-09-28T09:56:45.245" v="9461" actId="20577"/>
          <ac:spMkLst>
            <pc:docMk/>
            <pc:sldMk cId="317227475" sldId="279"/>
            <ac:spMk id="2" creationId="{C4EA7526-7E22-5EC5-D8A3-B4F2244A31F5}"/>
          </ac:spMkLst>
        </pc:spChg>
        <pc:spChg chg="del">
          <ac:chgData name="Isis" userId="4e809d75475f9d5a" providerId="LiveId" clId="{D58F451C-925B-4BFB-AEEB-25FF745BEF9F}" dt="2022-09-23T15:31:03.687" v="3410"/>
          <ac:spMkLst>
            <pc:docMk/>
            <pc:sldMk cId="317227475" sldId="279"/>
            <ac:spMk id="3" creationId="{4A6DC134-94ED-1311-B8F3-692136941744}"/>
          </ac:spMkLst>
        </pc:spChg>
        <pc:spChg chg="add mod">
          <ac:chgData name="Isis" userId="4e809d75475f9d5a" providerId="LiveId" clId="{D58F451C-925B-4BFB-AEEB-25FF745BEF9F}" dt="2022-09-28T09:23:19.944" v="9132" actId="1076"/>
          <ac:spMkLst>
            <pc:docMk/>
            <pc:sldMk cId="317227475" sldId="279"/>
            <ac:spMk id="9" creationId="{0B7C3E2E-8B3C-0539-65BF-38539651B017}"/>
          </ac:spMkLst>
        </pc:spChg>
        <pc:picChg chg="add mod">
          <ac:chgData name="Isis" userId="4e809d75475f9d5a" providerId="LiveId" clId="{D58F451C-925B-4BFB-AEEB-25FF745BEF9F}" dt="2022-09-26T13:05:07.312" v="6200" actId="1076"/>
          <ac:picMkLst>
            <pc:docMk/>
            <pc:sldMk cId="317227475" sldId="279"/>
            <ac:picMk id="4" creationId="{688F3139-D998-FFDF-7410-C8FA27713D66}"/>
          </ac:picMkLst>
        </pc:picChg>
        <pc:picChg chg="add mod">
          <ac:chgData name="Isis" userId="4e809d75475f9d5a" providerId="LiveId" clId="{D58F451C-925B-4BFB-AEEB-25FF745BEF9F}" dt="2022-09-23T14:58:46.035" v="2627"/>
          <ac:picMkLst>
            <pc:docMk/>
            <pc:sldMk cId="317227475" sldId="279"/>
            <ac:picMk id="5" creationId="{4B21DE59-89A6-6666-BB13-77C19C801518}"/>
          </ac:picMkLst>
        </pc:picChg>
        <pc:picChg chg="add mod">
          <ac:chgData name="Isis" userId="4e809d75475f9d5a" providerId="LiveId" clId="{D58F451C-925B-4BFB-AEEB-25FF745BEF9F}" dt="2022-09-23T15:42:43.791" v="3761" actId="1076"/>
          <ac:picMkLst>
            <pc:docMk/>
            <pc:sldMk cId="317227475" sldId="279"/>
            <ac:picMk id="7" creationId="{8E009824-214E-F96D-5EE9-ED1D1B06FDE2}"/>
          </ac:picMkLst>
        </pc:picChg>
        <pc:picChg chg="add mod">
          <ac:chgData name="Isis" userId="4e809d75475f9d5a" providerId="LiveId" clId="{D58F451C-925B-4BFB-AEEB-25FF745BEF9F}" dt="2022-09-23T15:32:16.697" v="3438"/>
          <ac:picMkLst>
            <pc:docMk/>
            <pc:sldMk cId="317227475" sldId="279"/>
            <ac:picMk id="10" creationId="{57355499-4725-192B-9BE5-379F7069723A}"/>
          </ac:picMkLst>
        </pc:picChg>
        <pc:picChg chg="add mod">
          <ac:chgData name="Isis" userId="4e809d75475f9d5a" providerId="LiveId" clId="{D58F451C-925B-4BFB-AEEB-25FF745BEF9F}" dt="2022-09-28T09:56:51.180" v="9462" actId="1076"/>
          <ac:picMkLst>
            <pc:docMk/>
            <pc:sldMk cId="317227475" sldId="279"/>
            <ac:picMk id="11" creationId="{36B2318D-2BFB-BC59-73CA-F9247978C735}"/>
          </ac:picMkLst>
        </pc:picChg>
        <pc:picChg chg="add del">
          <ac:chgData name="Isis" userId="4e809d75475f9d5a" providerId="LiveId" clId="{D58F451C-925B-4BFB-AEEB-25FF745BEF9F}" dt="2022-09-23T15:41:24.749" v="3724" actId="21"/>
          <ac:picMkLst>
            <pc:docMk/>
            <pc:sldMk cId="317227475" sldId="279"/>
            <ac:picMk id="13" creationId="{2032D51F-D954-0B7C-71A9-1319F6A1C3A9}"/>
          </ac:picMkLst>
        </pc:picChg>
      </pc:sldChg>
      <pc:sldChg chg="modSp new mod">
        <pc:chgData name="Isis" userId="4e809d75475f9d5a" providerId="LiveId" clId="{D58F451C-925B-4BFB-AEEB-25FF745BEF9F}" dt="2022-09-28T10:00:34.401" v="9532" actId="113"/>
        <pc:sldMkLst>
          <pc:docMk/>
          <pc:sldMk cId="2642197578" sldId="280"/>
        </pc:sldMkLst>
        <pc:spChg chg="mod">
          <ac:chgData name="Isis" userId="4e809d75475f9d5a" providerId="LiveId" clId="{D58F451C-925B-4BFB-AEEB-25FF745BEF9F}" dt="2022-09-26T15:07:11.974" v="6304" actId="20577"/>
          <ac:spMkLst>
            <pc:docMk/>
            <pc:sldMk cId="2642197578" sldId="280"/>
            <ac:spMk id="2" creationId="{68BF47B9-A9B7-9D93-C0A6-B1FDE2844060}"/>
          </ac:spMkLst>
        </pc:spChg>
        <pc:spChg chg="mod">
          <ac:chgData name="Isis" userId="4e809d75475f9d5a" providerId="LiveId" clId="{D58F451C-925B-4BFB-AEEB-25FF745BEF9F}" dt="2022-09-28T10:00:34.401" v="9532" actId="113"/>
          <ac:spMkLst>
            <pc:docMk/>
            <pc:sldMk cId="2642197578" sldId="280"/>
            <ac:spMk id="3" creationId="{83B74265-5740-7D27-7AFD-DDA03314745D}"/>
          </ac:spMkLst>
        </pc:spChg>
      </pc:sldChg>
      <pc:sldChg chg="addSp delSp modSp new mod">
        <pc:chgData name="Isis" userId="4e809d75475f9d5a" providerId="LiveId" clId="{D58F451C-925B-4BFB-AEEB-25FF745BEF9F}" dt="2022-09-30T22:16:35.724" v="9599" actId="1076"/>
        <pc:sldMkLst>
          <pc:docMk/>
          <pc:sldMk cId="913295544" sldId="281"/>
        </pc:sldMkLst>
        <pc:spChg chg="mod">
          <ac:chgData name="Isis" userId="4e809d75475f9d5a" providerId="LiveId" clId="{D58F451C-925B-4BFB-AEEB-25FF745BEF9F}" dt="2022-09-26T09:36:12.504" v="4084" actId="20577"/>
          <ac:spMkLst>
            <pc:docMk/>
            <pc:sldMk cId="913295544" sldId="281"/>
            <ac:spMk id="2" creationId="{AE2977D7-E6DA-74D2-7151-E4A852B62B5B}"/>
          </ac:spMkLst>
        </pc:spChg>
        <pc:spChg chg="add del mod">
          <ac:chgData name="Isis" userId="4e809d75475f9d5a" providerId="LiveId" clId="{D58F451C-925B-4BFB-AEEB-25FF745BEF9F}" dt="2022-09-26T10:15:13.857" v="5159" actId="14100"/>
          <ac:spMkLst>
            <pc:docMk/>
            <pc:sldMk cId="913295544" sldId="281"/>
            <ac:spMk id="3" creationId="{21F7FF17-4DA1-F93E-2252-6363D55F5166}"/>
          </ac:spMkLst>
        </pc:spChg>
        <pc:spChg chg="add del mod">
          <ac:chgData name="Isis" userId="4e809d75475f9d5a" providerId="LiveId" clId="{D58F451C-925B-4BFB-AEEB-25FF745BEF9F}" dt="2022-09-26T09:57:34.644" v="4543"/>
          <ac:spMkLst>
            <pc:docMk/>
            <pc:sldMk cId="913295544" sldId="281"/>
            <ac:spMk id="4" creationId="{F2FA1E94-B449-0AF0-334E-395BE4379B57}"/>
          </ac:spMkLst>
        </pc:spChg>
        <pc:spChg chg="add del mod">
          <ac:chgData name="Isis" userId="4e809d75475f9d5a" providerId="LiveId" clId="{D58F451C-925B-4BFB-AEEB-25FF745BEF9F}" dt="2022-09-26T09:59:00.969" v="4695" actId="478"/>
          <ac:spMkLst>
            <pc:docMk/>
            <pc:sldMk cId="913295544" sldId="281"/>
            <ac:spMk id="6" creationId="{1B65EC61-CEBA-3B47-9A6A-B25FFBF434CE}"/>
          </ac:spMkLst>
        </pc:spChg>
        <pc:grpChg chg="add mod">
          <ac:chgData name="Isis" userId="4e809d75475f9d5a" providerId="LiveId" clId="{D58F451C-925B-4BFB-AEEB-25FF745BEF9F}" dt="2022-09-30T22:16:30.677" v="9598" actId="1076"/>
          <ac:grpSpMkLst>
            <pc:docMk/>
            <pc:sldMk cId="913295544" sldId="281"/>
            <ac:grpSpMk id="13" creationId="{28623349-89B6-54EB-0306-F18690F70E80}"/>
          </ac:grpSpMkLst>
        </pc:grpChg>
        <pc:picChg chg="add mod">
          <ac:chgData name="Isis" userId="4e809d75475f9d5a" providerId="LiveId" clId="{D58F451C-925B-4BFB-AEEB-25FF745BEF9F}" dt="2022-09-30T22:16:35.724" v="9599" actId="1076"/>
          <ac:picMkLst>
            <pc:docMk/>
            <pc:sldMk cId="913295544" sldId="281"/>
            <ac:picMk id="4" creationId="{740C8799-6089-723E-3372-954D9B38FD22}"/>
          </ac:picMkLst>
        </pc:picChg>
        <pc:picChg chg="add mod modCrop">
          <ac:chgData name="Isis" userId="4e809d75475f9d5a" providerId="LiveId" clId="{D58F451C-925B-4BFB-AEEB-25FF745BEF9F}" dt="2022-09-26T10:11:42.027" v="4914" actId="164"/>
          <ac:picMkLst>
            <pc:docMk/>
            <pc:sldMk cId="913295544" sldId="281"/>
            <ac:picMk id="8" creationId="{D7B1EFCD-AF28-7584-0976-B59CC6C0AF22}"/>
          </ac:picMkLst>
        </pc:picChg>
        <pc:picChg chg="add mod">
          <ac:chgData name="Isis" userId="4e809d75475f9d5a" providerId="LiveId" clId="{D58F451C-925B-4BFB-AEEB-25FF745BEF9F}" dt="2022-09-26T10:11:42.027" v="4914" actId="164"/>
          <ac:picMkLst>
            <pc:docMk/>
            <pc:sldMk cId="913295544" sldId="281"/>
            <ac:picMk id="10" creationId="{207B92F7-7C19-37E4-3C69-615426201FAE}"/>
          </ac:picMkLst>
        </pc:picChg>
        <pc:picChg chg="add mod">
          <ac:chgData name="Isis" userId="4e809d75475f9d5a" providerId="LiveId" clId="{D58F451C-925B-4BFB-AEEB-25FF745BEF9F}" dt="2022-09-26T10:12:06.130" v="4981" actId="1076"/>
          <ac:picMkLst>
            <pc:docMk/>
            <pc:sldMk cId="913295544" sldId="281"/>
            <ac:picMk id="12" creationId="{3F3B04DD-58EA-6975-3639-F0F6453C3037}"/>
          </ac:picMkLst>
        </pc:picChg>
      </pc:sldChg>
      <pc:sldChg chg="addSp delSp modSp new mod">
        <pc:chgData name="Isis" userId="4e809d75475f9d5a" providerId="LiveId" clId="{D58F451C-925B-4BFB-AEEB-25FF745BEF9F}" dt="2022-09-28T10:00:21.102" v="9531" actId="1076"/>
        <pc:sldMkLst>
          <pc:docMk/>
          <pc:sldMk cId="2051473510" sldId="282"/>
        </pc:sldMkLst>
        <pc:spChg chg="mod">
          <ac:chgData name="Isis" userId="4e809d75475f9d5a" providerId="LiveId" clId="{D58F451C-925B-4BFB-AEEB-25FF745BEF9F}" dt="2022-09-26T10:14:04.920" v="5042" actId="20577"/>
          <ac:spMkLst>
            <pc:docMk/>
            <pc:sldMk cId="2051473510" sldId="282"/>
            <ac:spMk id="2" creationId="{E58389EF-5281-CF5D-A3EE-21EEBD5ADCAC}"/>
          </ac:spMkLst>
        </pc:spChg>
        <pc:spChg chg="del">
          <ac:chgData name="Isis" userId="4e809d75475f9d5a" providerId="LiveId" clId="{D58F451C-925B-4BFB-AEEB-25FF745BEF9F}" dt="2022-09-26T10:13:16.194" v="5025"/>
          <ac:spMkLst>
            <pc:docMk/>
            <pc:sldMk cId="2051473510" sldId="282"/>
            <ac:spMk id="3" creationId="{5D7543A7-5691-874B-671B-A5506E5E3FDD}"/>
          </ac:spMkLst>
        </pc:spChg>
        <pc:spChg chg="add mod">
          <ac:chgData name="Isis" userId="4e809d75475f9d5a" providerId="LiveId" clId="{D58F451C-925B-4BFB-AEEB-25FF745BEF9F}" dt="2022-09-26T10:17:08.777" v="5220" actId="1076"/>
          <ac:spMkLst>
            <pc:docMk/>
            <pc:sldMk cId="2051473510" sldId="282"/>
            <ac:spMk id="6" creationId="{06022AD1-856E-6065-9B1D-BE558A8184E6}"/>
          </ac:spMkLst>
        </pc:spChg>
        <pc:spChg chg="add del mod">
          <ac:chgData name="Isis" userId="4e809d75475f9d5a" providerId="LiveId" clId="{D58F451C-925B-4BFB-AEEB-25FF745BEF9F}" dt="2022-09-26T10:14:47.295" v="5138"/>
          <ac:spMkLst>
            <pc:docMk/>
            <pc:sldMk cId="2051473510" sldId="282"/>
            <ac:spMk id="7" creationId="{2F4C62E5-2056-D1DD-5AD6-723FF227C0A9}"/>
          </ac:spMkLst>
        </pc:spChg>
        <pc:spChg chg="add mod">
          <ac:chgData name="Isis" userId="4e809d75475f9d5a" providerId="LiveId" clId="{D58F451C-925B-4BFB-AEEB-25FF745BEF9F}" dt="2022-09-26T10:18:03.409" v="5234" actId="14100"/>
          <ac:spMkLst>
            <pc:docMk/>
            <pc:sldMk cId="2051473510" sldId="282"/>
            <ac:spMk id="8" creationId="{CA21695E-BA3F-A608-5C7B-304E1C05417A}"/>
          </ac:spMkLst>
        </pc:spChg>
        <pc:picChg chg="add mod">
          <ac:chgData name="Isis" userId="4e809d75475f9d5a" providerId="LiveId" clId="{D58F451C-925B-4BFB-AEEB-25FF745BEF9F}" dt="2022-09-28T10:00:21.102" v="9531" actId="1076"/>
          <ac:picMkLst>
            <pc:docMk/>
            <pc:sldMk cId="2051473510" sldId="282"/>
            <ac:picMk id="3" creationId="{EACFB3E1-4342-CE2A-9218-00D163B51A2C}"/>
          </ac:picMkLst>
        </pc:picChg>
        <pc:picChg chg="add mod">
          <ac:chgData name="Isis" userId="4e809d75475f9d5a" providerId="LiveId" clId="{D58F451C-925B-4BFB-AEEB-25FF745BEF9F}" dt="2022-09-26T10:17:05.539" v="5219" actId="1076"/>
          <ac:picMkLst>
            <pc:docMk/>
            <pc:sldMk cId="2051473510" sldId="282"/>
            <ac:picMk id="5" creationId="{C9F6A0BA-0BAF-B48E-F013-FDC514371B8F}"/>
          </ac:picMkLst>
        </pc:picChg>
      </pc:sldChg>
      <pc:sldChg chg="addSp delSp modSp add mod modClrScheme chgLayout">
        <pc:chgData name="Isis" userId="4e809d75475f9d5a" providerId="LiveId" clId="{D58F451C-925B-4BFB-AEEB-25FF745BEF9F}" dt="2022-09-30T22:16:53.087" v="9601" actId="1076"/>
        <pc:sldMkLst>
          <pc:docMk/>
          <pc:sldMk cId="1626832265" sldId="283"/>
        </pc:sldMkLst>
        <pc:spChg chg="add mod ord">
          <ac:chgData name="Isis" userId="4e809d75475f9d5a" providerId="LiveId" clId="{D58F451C-925B-4BFB-AEEB-25FF745BEF9F}" dt="2022-09-26T13:00:52.770" v="6088" actId="1076"/>
          <ac:spMkLst>
            <pc:docMk/>
            <pc:sldMk cId="1626832265" sldId="283"/>
            <ac:spMk id="2" creationId="{B0B8B54B-4AF6-09CC-3033-2C4AF911EE91}"/>
          </ac:spMkLst>
        </pc:spChg>
        <pc:spChg chg="mod ord">
          <ac:chgData name="Isis" userId="4e809d75475f9d5a" providerId="LiveId" clId="{D58F451C-925B-4BFB-AEEB-25FF745BEF9F}" dt="2022-09-26T12:56:13.945" v="5948" actId="700"/>
          <ac:spMkLst>
            <pc:docMk/>
            <pc:sldMk cId="1626832265" sldId="283"/>
            <ac:spMk id="4" creationId="{96FC1205-0421-F91E-D1FE-F2F1B36FE42D}"/>
          </ac:spMkLst>
        </pc:spChg>
        <pc:spChg chg="mod ord">
          <ac:chgData name="Isis" userId="4e809d75475f9d5a" providerId="LiveId" clId="{D58F451C-925B-4BFB-AEEB-25FF745BEF9F}" dt="2022-09-26T13:03:21.917" v="6163" actId="1076"/>
          <ac:spMkLst>
            <pc:docMk/>
            <pc:sldMk cId="1626832265" sldId="283"/>
            <ac:spMk id="5" creationId="{4B5668CB-DE95-EB14-615C-E30F257CE359}"/>
          </ac:spMkLst>
        </pc:spChg>
        <pc:spChg chg="add mod">
          <ac:chgData name="Isis" userId="4e809d75475f9d5a" providerId="LiveId" clId="{D58F451C-925B-4BFB-AEEB-25FF745BEF9F}" dt="2022-09-30T22:16:53.087" v="9601" actId="1076"/>
          <ac:spMkLst>
            <pc:docMk/>
            <pc:sldMk cId="1626832265" sldId="283"/>
            <ac:spMk id="10" creationId="{23E934A5-76C6-BB21-63CF-8C3CEE2B646A}"/>
          </ac:spMkLst>
        </pc:spChg>
        <pc:picChg chg="mod modCrop">
          <ac:chgData name="Isis" userId="4e809d75475f9d5a" providerId="LiveId" clId="{D58F451C-925B-4BFB-AEEB-25FF745BEF9F}" dt="2022-09-26T13:04:49.640" v="6197" actId="1037"/>
          <ac:picMkLst>
            <pc:docMk/>
            <pc:sldMk cId="1626832265" sldId="283"/>
            <ac:picMk id="3" creationId="{385FD125-60BA-DFF8-D51A-8702DFB32875}"/>
          </ac:picMkLst>
        </pc:picChg>
        <pc:picChg chg="add mod">
          <ac:chgData name="Isis" userId="4e809d75475f9d5a" providerId="LiveId" clId="{D58F451C-925B-4BFB-AEEB-25FF745BEF9F}" dt="2022-09-26T13:04:56.550" v="6198" actId="1076"/>
          <ac:picMkLst>
            <pc:docMk/>
            <pc:sldMk cId="1626832265" sldId="283"/>
            <ac:picMk id="7" creationId="{333320ED-82D4-7C8B-D6ED-ED1DF83F8687}"/>
          </ac:picMkLst>
        </pc:picChg>
        <pc:picChg chg="add del">
          <ac:chgData name="Isis" userId="4e809d75475f9d5a" providerId="LiveId" clId="{D58F451C-925B-4BFB-AEEB-25FF745BEF9F}" dt="2022-09-26T12:57:32.609" v="5993" actId="478"/>
          <ac:picMkLst>
            <pc:docMk/>
            <pc:sldMk cId="1626832265" sldId="283"/>
            <ac:picMk id="9" creationId="{CCE2F26C-2D5A-19FF-C9CE-1AD7434361A5}"/>
          </ac:picMkLst>
        </pc:picChg>
        <pc:picChg chg="add mod">
          <ac:chgData name="Isis" userId="4e809d75475f9d5a" providerId="LiveId" clId="{D58F451C-925B-4BFB-AEEB-25FF745BEF9F}" dt="2022-09-26T13:04:11.909" v="6186" actId="1036"/>
          <ac:picMkLst>
            <pc:docMk/>
            <pc:sldMk cId="1626832265" sldId="283"/>
            <ac:picMk id="12" creationId="{6D3FB36E-1563-E864-0ED2-876B0BEC834A}"/>
          </ac:picMkLst>
        </pc:picChg>
        <pc:picChg chg="add mod">
          <ac:chgData name="Isis" userId="4e809d75475f9d5a" providerId="LiveId" clId="{D58F451C-925B-4BFB-AEEB-25FF745BEF9F}" dt="2022-09-26T13:04:08.441" v="6176" actId="1036"/>
          <ac:picMkLst>
            <pc:docMk/>
            <pc:sldMk cId="1626832265" sldId="283"/>
            <ac:picMk id="14" creationId="{CB86BDA3-370B-3768-45E2-4F820C75F076}"/>
          </ac:picMkLst>
        </pc:picChg>
        <pc:picChg chg="add mod">
          <ac:chgData name="Isis" userId="4e809d75475f9d5a" providerId="LiveId" clId="{D58F451C-925B-4BFB-AEEB-25FF745BEF9F}" dt="2022-09-26T13:05:33.824" v="6205" actId="1076"/>
          <ac:picMkLst>
            <pc:docMk/>
            <pc:sldMk cId="1626832265" sldId="283"/>
            <ac:picMk id="15" creationId="{58FB2D30-65EF-3A4E-5A3C-4BE26DF3544D}"/>
          </ac:picMkLst>
        </pc:picChg>
      </pc:sldChg>
      <pc:sldChg chg="addSp delSp modSp new mod">
        <pc:chgData name="Isis" userId="4e809d75475f9d5a" providerId="LiveId" clId="{D58F451C-925B-4BFB-AEEB-25FF745BEF9F}" dt="2022-09-26T13:10:22.632" v="6283"/>
        <pc:sldMkLst>
          <pc:docMk/>
          <pc:sldMk cId="1255330277" sldId="284"/>
        </pc:sldMkLst>
        <pc:spChg chg="mod">
          <ac:chgData name="Isis" userId="4e809d75475f9d5a" providerId="LiveId" clId="{D58F451C-925B-4BFB-AEEB-25FF745BEF9F}" dt="2022-09-26T12:55:50.079" v="5945"/>
          <ac:spMkLst>
            <pc:docMk/>
            <pc:sldMk cId="1255330277" sldId="284"/>
            <ac:spMk id="2" creationId="{5C5BC0F1-1889-7A4A-D99A-B3F6BB5908B6}"/>
          </ac:spMkLst>
        </pc:spChg>
        <pc:spChg chg="del">
          <ac:chgData name="Isis" userId="4e809d75475f9d5a" providerId="LiveId" clId="{D58F451C-925B-4BFB-AEEB-25FF745BEF9F}" dt="2022-09-26T13:08:32.734" v="6264"/>
          <ac:spMkLst>
            <pc:docMk/>
            <pc:sldMk cId="1255330277" sldId="284"/>
            <ac:spMk id="3" creationId="{996BE635-44C7-6B86-72CB-80EB7EE09186}"/>
          </ac:spMkLst>
        </pc:spChg>
        <pc:spChg chg="add mod">
          <ac:chgData name="Isis" userId="4e809d75475f9d5a" providerId="LiveId" clId="{D58F451C-925B-4BFB-AEEB-25FF745BEF9F}" dt="2022-09-26T13:09:31.637" v="6280" actId="1076"/>
          <ac:spMkLst>
            <pc:docMk/>
            <pc:sldMk cId="1255330277" sldId="284"/>
            <ac:spMk id="6" creationId="{FC0E31D1-E74C-6A29-ABE1-3E66AD362072}"/>
          </ac:spMkLst>
        </pc:spChg>
        <pc:picChg chg="add mod">
          <ac:chgData name="Isis" userId="4e809d75475f9d5a" providerId="LiveId" clId="{D58F451C-925B-4BFB-AEEB-25FF745BEF9F}" dt="2022-09-26T13:08:36.275" v="6265" actId="1076"/>
          <ac:picMkLst>
            <pc:docMk/>
            <pc:sldMk cId="1255330277" sldId="284"/>
            <ac:picMk id="5" creationId="{919779F6-1B82-BCF7-507A-246C052746E5}"/>
          </ac:picMkLst>
        </pc:picChg>
        <pc:picChg chg="add del mod">
          <ac:chgData name="Isis" userId="4e809d75475f9d5a" providerId="LiveId" clId="{D58F451C-925B-4BFB-AEEB-25FF745BEF9F}" dt="2022-09-26T13:10:16.502" v="6282" actId="478"/>
          <ac:picMkLst>
            <pc:docMk/>
            <pc:sldMk cId="1255330277" sldId="284"/>
            <ac:picMk id="7" creationId="{34835068-8FF8-EC9C-9774-56B144BFC2D3}"/>
          </ac:picMkLst>
        </pc:picChg>
        <pc:picChg chg="add mod">
          <ac:chgData name="Isis" userId="4e809d75475f9d5a" providerId="LiveId" clId="{D58F451C-925B-4BFB-AEEB-25FF745BEF9F}" dt="2022-09-26T13:10:22.632" v="6283"/>
          <ac:picMkLst>
            <pc:docMk/>
            <pc:sldMk cId="1255330277" sldId="284"/>
            <ac:picMk id="8" creationId="{480A260D-88B7-08AC-4F1C-2F0D93ED52B5}"/>
          </ac:picMkLst>
        </pc:picChg>
      </pc:sldChg>
      <pc:sldChg chg="addSp modSp new mod">
        <pc:chgData name="Isis" userId="4e809d75475f9d5a" providerId="LiveId" clId="{D58F451C-925B-4BFB-AEEB-25FF745BEF9F}" dt="2022-09-28T09:14:11.802" v="8989" actId="1076"/>
        <pc:sldMkLst>
          <pc:docMk/>
          <pc:sldMk cId="34862135" sldId="285"/>
        </pc:sldMkLst>
        <pc:spChg chg="mod">
          <ac:chgData name="Isis" userId="4e809d75475f9d5a" providerId="LiveId" clId="{D58F451C-925B-4BFB-AEEB-25FF745BEF9F}" dt="2022-09-26T15:12:36.068" v="6971" actId="20577"/>
          <ac:spMkLst>
            <pc:docMk/>
            <pc:sldMk cId="34862135" sldId="285"/>
            <ac:spMk id="2" creationId="{842F4965-FFB7-4B95-1066-B3D7DC9044E0}"/>
          </ac:spMkLst>
        </pc:spChg>
        <pc:spChg chg="mod">
          <ac:chgData name="Isis" userId="4e809d75475f9d5a" providerId="LiveId" clId="{D58F451C-925B-4BFB-AEEB-25FF745BEF9F}" dt="2022-09-28T09:14:11.802" v="8989" actId="1076"/>
          <ac:spMkLst>
            <pc:docMk/>
            <pc:sldMk cId="34862135" sldId="285"/>
            <ac:spMk id="3" creationId="{BC72F40C-4DDB-486F-A6BF-383D9791C845}"/>
          </ac:spMkLst>
        </pc:spChg>
        <pc:picChg chg="add mod">
          <ac:chgData name="Isis" userId="4e809d75475f9d5a" providerId="LiveId" clId="{D58F451C-925B-4BFB-AEEB-25FF745BEF9F}" dt="2022-09-28T09:14:00.692" v="8985" actId="1076"/>
          <ac:picMkLst>
            <pc:docMk/>
            <pc:sldMk cId="34862135" sldId="285"/>
            <ac:picMk id="5" creationId="{739E4EFB-5C12-65B7-4407-255E85932E3C}"/>
          </ac:picMkLst>
        </pc:picChg>
      </pc:sldChg>
      <pc:sldChg chg="addSp delSp modSp add mod modAnim">
        <pc:chgData name="Isis" userId="4e809d75475f9d5a" providerId="LiveId" clId="{D58F451C-925B-4BFB-AEEB-25FF745BEF9F}" dt="2022-09-30T22:14:50.062" v="9594" actId="1038"/>
        <pc:sldMkLst>
          <pc:docMk/>
          <pc:sldMk cId="2386809253" sldId="286"/>
        </pc:sldMkLst>
        <pc:spChg chg="mod">
          <ac:chgData name="Isis" userId="4e809d75475f9d5a" providerId="LiveId" clId="{D58F451C-925B-4BFB-AEEB-25FF745BEF9F}" dt="2022-09-28T09:21:41.133" v="9105" actId="20577"/>
          <ac:spMkLst>
            <pc:docMk/>
            <pc:sldMk cId="2386809253" sldId="286"/>
            <ac:spMk id="2" creationId="{727602E3-0590-DF41-C388-A699AD433F6C}"/>
          </ac:spMkLst>
        </pc:spChg>
        <pc:spChg chg="mod">
          <ac:chgData name="Isis" userId="4e809d75475f9d5a" providerId="LiveId" clId="{D58F451C-925B-4BFB-AEEB-25FF745BEF9F}" dt="2022-09-28T09:03:44.024" v="8854" actId="14100"/>
          <ac:spMkLst>
            <pc:docMk/>
            <pc:sldMk cId="2386809253" sldId="286"/>
            <ac:spMk id="3" creationId="{78473875-95BF-BA21-4E81-9F8FE5F816FB}"/>
          </ac:spMkLst>
        </pc:spChg>
        <pc:spChg chg="add del mod">
          <ac:chgData name="Isis" userId="4e809d75475f9d5a" providerId="LiveId" clId="{D58F451C-925B-4BFB-AEEB-25FF745BEF9F}" dt="2022-09-28T08:53:13.675" v="8109" actId="478"/>
          <ac:spMkLst>
            <pc:docMk/>
            <pc:sldMk cId="2386809253" sldId="286"/>
            <ac:spMk id="4" creationId="{BE18EE5F-01BE-D9F1-C142-818E8AF18588}"/>
          </ac:spMkLst>
        </pc:spChg>
        <pc:spChg chg="add del mod">
          <ac:chgData name="Isis" userId="4e809d75475f9d5a" providerId="LiveId" clId="{D58F451C-925B-4BFB-AEEB-25FF745BEF9F}" dt="2022-09-28T09:11:26.872" v="8980" actId="478"/>
          <ac:spMkLst>
            <pc:docMk/>
            <pc:sldMk cId="2386809253" sldId="286"/>
            <ac:spMk id="6" creationId="{3327938B-B5E3-D8CB-62A5-AD7C5F87C6F1}"/>
          </ac:spMkLst>
        </pc:spChg>
        <pc:spChg chg="add del">
          <ac:chgData name="Isis" userId="4e809d75475f9d5a" providerId="LiveId" clId="{D58F451C-925B-4BFB-AEEB-25FF745BEF9F}" dt="2022-09-28T08:57:06.943" v="8711"/>
          <ac:spMkLst>
            <pc:docMk/>
            <pc:sldMk cId="2386809253" sldId="286"/>
            <ac:spMk id="8" creationId="{B975105A-6ED0-57FB-6BB0-C6B7ACF5791D}"/>
          </ac:spMkLst>
        </pc:spChg>
        <pc:spChg chg="del">
          <ac:chgData name="Isis" userId="4e809d75475f9d5a" providerId="LiveId" clId="{D58F451C-925B-4BFB-AEEB-25FF745BEF9F}" dt="2022-09-28T08:52:25.693" v="8097" actId="478"/>
          <ac:spMkLst>
            <pc:docMk/>
            <pc:sldMk cId="2386809253" sldId="286"/>
            <ac:spMk id="10" creationId="{69EA6B40-560D-13BC-8390-9BBF3B53D4C7}"/>
          </ac:spMkLst>
        </pc:spChg>
        <pc:spChg chg="add mod">
          <ac:chgData name="Isis" userId="4e809d75475f9d5a" providerId="LiveId" clId="{D58F451C-925B-4BFB-AEEB-25FF745BEF9F}" dt="2022-09-28T08:58:30" v="8744" actId="404"/>
          <ac:spMkLst>
            <pc:docMk/>
            <pc:sldMk cId="2386809253" sldId="286"/>
            <ac:spMk id="12" creationId="{BF4CAACE-617F-A233-D119-D2DA34D70708}"/>
          </ac:spMkLst>
        </pc:spChg>
        <pc:spChg chg="add del">
          <ac:chgData name="Isis" userId="4e809d75475f9d5a" providerId="LiveId" clId="{D58F451C-925B-4BFB-AEEB-25FF745BEF9F}" dt="2022-09-28T09:01:11.021" v="8780"/>
          <ac:spMkLst>
            <pc:docMk/>
            <pc:sldMk cId="2386809253" sldId="286"/>
            <ac:spMk id="13" creationId="{82D69310-41D2-631D-BA00-6F18E581D2CB}"/>
          </ac:spMkLst>
        </pc:spChg>
        <pc:spChg chg="add del mod">
          <ac:chgData name="Isis" userId="4e809d75475f9d5a" providerId="LiveId" clId="{D58F451C-925B-4BFB-AEEB-25FF745BEF9F}" dt="2022-09-28T09:01:21.970" v="8785" actId="22"/>
          <ac:spMkLst>
            <pc:docMk/>
            <pc:sldMk cId="2386809253" sldId="286"/>
            <ac:spMk id="15" creationId="{6CD39591-A0C4-03B3-D4E9-FF59583880C0}"/>
          </ac:spMkLst>
        </pc:spChg>
        <pc:spChg chg="add del mod">
          <ac:chgData name="Isis" userId="4e809d75475f9d5a" providerId="LiveId" clId="{D58F451C-925B-4BFB-AEEB-25FF745BEF9F}" dt="2022-09-28T09:03:57.240" v="8858" actId="14100"/>
          <ac:spMkLst>
            <pc:docMk/>
            <pc:sldMk cId="2386809253" sldId="286"/>
            <ac:spMk id="16" creationId="{B4F65695-B725-BA11-2C0A-8818FEA33005}"/>
          </ac:spMkLst>
        </pc:spChg>
        <pc:spChg chg="add del mod">
          <ac:chgData name="Isis" userId="4e809d75475f9d5a" providerId="LiveId" clId="{D58F451C-925B-4BFB-AEEB-25FF745BEF9F}" dt="2022-09-28T09:06:26.633" v="8941" actId="313"/>
          <ac:spMkLst>
            <pc:docMk/>
            <pc:sldMk cId="2386809253" sldId="286"/>
            <ac:spMk id="17" creationId="{27B88161-3F22-FDAF-8BD0-5ABA03041D6E}"/>
          </ac:spMkLst>
        </pc:spChg>
        <pc:spChg chg="add mod">
          <ac:chgData name="Isis" userId="4e809d75475f9d5a" providerId="LiveId" clId="{D58F451C-925B-4BFB-AEEB-25FF745BEF9F}" dt="2022-09-28T09:09:39.056" v="8977" actId="1038"/>
          <ac:spMkLst>
            <pc:docMk/>
            <pc:sldMk cId="2386809253" sldId="286"/>
            <ac:spMk id="18" creationId="{868DE3BB-04B0-7B23-4A8B-FF6A3478000D}"/>
          </ac:spMkLst>
        </pc:spChg>
        <pc:picChg chg="del">
          <ac:chgData name="Isis" userId="4e809d75475f9d5a" providerId="LiveId" clId="{D58F451C-925B-4BFB-AEEB-25FF745BEF9F}" dt="2022-09-28T08:52:20.960" v="8095" actId="478"/>
          <ac:picMkLst>
            <pc:docMk/>
            <pc:sldMk cId="2386809253" sldId="286"/>
            <ac:picMk id="5" creationId="{7AF2A386-6E28-ED15-824B-2CCD4E2F6243}"/>
          </ac:picMkLst>
        </pc:picChg>
        <pc:picChg chg="mod">
          <ac:chgData name="Isis" userId="4e809d75475f9d5a" providerId="LiveId" clId="{D58F451C-925B-4BFB-AEEB-25FF745BEF9F}" dt="2022-09-30T22:14:50.062" v="9594" actId="1038"/>
          <ac:picMkLst>
            <pc:docMk/>
            <pc:sldMk cId="2386809253" sldId="286"/>
            <ac:picMk id="7" creationId="{CE76AE4D-7898-B06E-2071-D0F0D6672B74}"/>
          </ac:picMkLst>
        </pc:picChg>
        <pc:picChg chg="del">
          <ac:chgData name="Isis" userId="4e809d75475f9d5a" providerId="LiveId" clId="{D58F451C-925B-4BFB-AEEB-25FF745BEF9F}" dt="2022-09-28T08:52:22.771" v="8096" actId="478"/>
          <ac:picMkLst>
            <pc:docMk/>
            <pc:sldMk cId="2386809253" sldId="286"/>
            <ac:picMk id="9" creationId="{C18B05D6-E472-229D-094B-2508C26BBD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3070F-E6E7-44D8-8A92-6053A512F61B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A1176-EE08-43AB-B876-B8446A2FA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7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A1176-EE08-43AB-B876-B8446A2FAE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49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représentation dense dans laquelle le mot possède une représentation dans un espace qui le positionne en fonction des mots adjacents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A1176-EE08-43AB-B876-B8446A2FAE8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09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32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076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38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264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401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98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5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87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4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144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619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3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5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olis sur convoyeur à bande">
            <a:extLst>
              <a:ext uri="{FF2B5EF4-FFF2-40B4-BE49-F238E27FC236}">
                <a16:creationId xmlns:a16="http://schemas.microsoft.com/office/drawing/2014/main" id="{C9B1FB5E-CB2A-39FF-C321-03E18B34B1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685" r="-1" b="802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A14F147-1E95-7BEA-851E-F97A354F6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</a:rPr>
              <a:t>Classification automatique de produits d’une plateforme </a:t>
            </a:r>
            <a:br>
              <a:rPr lang="fr-FR">
                <a:solidFill>
                  <a:srgbClr val="FFFFFF"/>
                </a:solidFill>
              </a:rPr>
            </a:br>
            <a:r>
              <a:rPr lang="fr-FR">
                <a:solidFill>
                  <a:srgbClr val="FFFFFF"/>
                </a:solidFill>
              </a:rPr>
              <a:t>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E6D64C-302B-4146-49F2-23BE89710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Étude de faisabilité</a:t>
            </a:r>
          </a:p>
          <a:p>
            <a:pPr algn="ctr"/>
            <a:r>
              <a:rPr lang="fr-FR" i="1" dirty="0">
                <a:solidFill>
                  <a:srgbClr val="FFFFFF"/>
                </a:solidFill>
              </a:rPr>
              <a:t>Parcours Data </a:t>
            </a:r>
            <a:r>
              <a:rPr lang="fr-FR" i="1" dirty="0" err="1">
                <a:solidFill>
                  <a:srgbClr val="FFFFFF"/>
                </a:solidFill>
              </a:rPr>
              <a:t>Scientist</a:t>
            </a:r>
            <a:r>
              <a:rPr lang="fr-FR" i="1" dirty="0">
                <a:solidFill>
                  <a:srgbClr val="FFFFFF"/>
                </a:solidFill>
              </a:rPr>
              <a:t> - Projet 6</a:t>
            </a:r>
          </a:p>
        </p:txBody>
      </p:sp>
      <p:sp>
        <p:nvSpPr>
          <p:cNvPr id="148" name="Freeform: Shape 58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9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1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4" name="Freeform: Shape 6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5" name="Group 7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56" name="Freeform: Shape 7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7" name="Freeform: Shape 7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8" name="Freeform: Shape 7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7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241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BB8AD-5A20-89D5-8575-F31AAD77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« Bag of </a:t>
            </a:r>
            <a:r>
              <a:rPr lang="fr-FR" dirty="0" err="1"/>
              <a:t>words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52ECB-12B2-BCC7-766B-E21CF404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2771" y="2895600"/>
            <a:ext cx="4082143" cy="25822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Réduction de dimensions</a:t>
            </a:r>
          </a:p>
          <a:p>
            <a:pPr marL="914400" lvl="2" indent="-457200">
              <a:buFont typeface="+mj-lt"/>
              <a:buAutoNum type="arabicPeriod"/>
            </a:pPr>
            <a:r>
              <a:rPr lang="fr-FR" dirty="0"/>
              <a:t>Initialisation ‘PCA’ &gt; ‘</a:t>
            </a:r>
            <a:r>
              <a:rPr lang="fr-FR" dirty="0" err="1"/>
              <a:t>random</a:t>
            </a:r>
            <a:r>
              <a:rPr lang="fr-FR" dirty="0"/>
              <a:t>’</a:t>
            </a:r>
          </a:p>
          <a:p>
            <a:pPr marL="914400" lvl="2" indent="-457200">
              <a:buFont typeface="+mj-lt"/>
              <a:buAutoNum type="arabicPeriod"/>
            </a:pPr>
            <a:r>
              <a:rPr lang="fr-FR" dirty="0"/>
              <a:t>TSNE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Clustering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Calcul ARI (vraies catégories vs. Étiquettes de clusters)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538C68A-200A-4672-38C3-F889304B9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222" y="318582"/>
            <a:ext cx="2662010" cy="1433390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55F9F24-071D-5207-A5B1-A857F1A0F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" r="20784" b="48730"/>
          <a:stretch/>
        </p:blipFill>
        <p:spPr>
          <a:xfrm>
            <a:off x="231803" y="2428689"/>
            <a:ext cx="7790968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7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BB8AD-5A20-89D5-8575-F31AAD77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« Bag of </a:t>
            </a:r>
            <a:r>
              <a:rPr lang="fr-FR" dirty="0" err="1"/>
              <a:t>words</a:t>
            </a:r>
            <a:r>
              <a:rPr lang="fr-FR" dirty="0"/>
              <a:t>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538C68A-200A-4672-38C3-F889304B9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222" y="364880"/>
            <a:ext cx="2662010" cy="143339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5456A61-8EDF-D0E5-D81B-DB9304612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40" y="2740006"/>
            <a:ext cx="89725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8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BB8AD-5A20-89D5-8575-F31AAD77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« Bag of </a:t>
            </a:r>
            <a:r>
              <a:rPr lang="fr-FR" dirty="0" err="1"/>
              <a:t>words</a:t>
            </a:r>
            <a:r>
              <a:rPr lang="fr-FR" dirty="0"/>
              <a:t> » - Tf-</a:t>
            </a:r>
            <a:r>
              <a:rPr lang="fr-FR" dirty="0" err="1"/>
              <a:t>idf</a:t>
            </a:r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813B44-3950-5458-BF91-9C971980E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62" y="2235122"/>
            <a:ext cx="10583275" cy="4490969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90D90961-86D8-223F-64F9-05CA04819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1364" y="193965"/>
            <a:ext cx="3415067" cy="8196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466BDAD-61AC-74D7-2099-01963C425B7A}"/>
              </a:ext>
            </a:extLst>
          </p:cNvPr>
          <p:cNvSpPr txBox="1"/>
          <p:nvPr/>
        </p:nvSpPr>
        <p:spPr>
          <a:xfrm>
            <a:off x="7363567" y="1606684"/>
            <a:ext cx="3570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2" algn="ctr"/>
            <a:r>
              <a:rPr lang="fr-FR" sz="2400" b="1" dirty="0">
                <a:solidFill>
                  <a:schemeClr val="accent6"/>
                </a:solidFill>
              </a:rPr>
              <a:t>ARI = 0.55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FDD9833-EA98-123A-5936-B5E2C47877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074" y="50803"/>
            <a:ext cx="246176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4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936B3-31DF-E85B-6AFD-D03E5F8D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embedding</a:t>
            </a:r>
            <a:r>
              <a:rPr lang="fr-FR" dirty="0"/>
              <a:t> – Word2vec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B9BE5B5B-D863-989F-7DB2-C48ED6E7D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8" y="224425"/>
            <a:ext cx="2492829" cy="72292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6B6CD8D-74D2-3652-DED0-20AFDF55F9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3" r="921" b="1781"/>
          <a:stretch/>
        </p:blipFill>
        <p:spPr>
          <a:xfrm>
            <a:off x="525717" y="2383971"/>
            <a:ext cx="8638779" cy="4474029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613220F0-5229-C21F-B3D9-4BADE3E5E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2599" y="271565"/>
            <a:ext cx="2724150" cy="609600"/>
          </a:xfrm>
          <a:prstGeom prst="rect">
            <a:avLst/>
          </a:prstGeom>
        </p:spPr>
      </p:pic>
      <p:pic>
        <p:nvPicPr>
          <p:cNvPr id="21" name="Image 20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1986436-E68C-348F-09A8-38E07428A2D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38" y="0"/>
            <a:ext cx="2617039" cy="13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4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936B3-31DF-E85B-6AFD-D03E5F8D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embedding</a:t>
            </a:r>
            <a:r>
              <a:rPr lang="fr-FR" dirty="0"/>
              <a:t> – Word2vec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B9BE5B5B-D863-989F-7DB2-C48ED6E7D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8" y="137339"/>
            <a:ext cx="2492829" cy="722920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A5E40BA-FEC1-D8E4-4A6A-17C1EC9ECD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283" y="3829966"/>
            <a:ext cx="4953000" cy="15525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E396F8E-4CF0-A44F-8034-158A1FE12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798" y="2414040"/>
            <a:ext cx="2800350" cy="4381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2BB6A71-42DD-4F5E-4B4B-44A039A66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935" y="3025894"/>
            <a:ext cx="2886075" cy="6096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D415AC6-A46C-8ABB-01E7-2265B2451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17" y="2414040"/>
            <a:ext cx="5800725" cy="3124200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613220F0-5229-C21F-B3D9-4BADE3E5E7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72599" y="271565"/>
            <a:ext cx="2724150" cy="609600"/>
          </a:xfrm>
          <a:prstGeom prst="rect">
            <a:avLst/>
          </a:prstGeom>
        </p:spPr>
      </p:pic>
      <p:pic>
        <p:nvPicPr>
          <p:cNvPr id="21" name="Image 20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1986436-E68C-348F-09A8-38E07428A2D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38" y="0"/>
            <a:ext cx="2617039" cy="1308520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DDC12C9-6345-0B92-38FF-3EE3E52ECD4B}"/>
              </a:ext>
            </a:extLst>
          </p:cNvPr>
          <p:cNvSpPr txBox="1">
            <a:spLocks/>
          </p:cNvSpPr>
          <p:nvPr/>
        </p:nvSpPr>
        <p:spPr>
          <a:xfrm>
            <a:off x="6190765" y="5328469"/>
            <a:ext cx="4009149" cy="874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 err="1">
                <a:solidFill>
                  <a:schemeClr val="accent6"/>
                </a:solidFill>
              </a:rPr>
              <a:t>Lower</a:t>
            </a:r>
            <a:r>
              <a:rPr lang="fr-FR" b="1" dirty="0">
                <a:solidFill>
                  <a:schemeClr val="accent6"/>
                </a:solidFill>
              </a:rPr>
              <a:t> dimension </a:t>
            </a:r>
            <a:r>
              <a:rPr lang="fr-FR" b="1" dirty="0" err="1">
                <a:solidFill>
                  <a:schemeClr val="accent6"/>
                </a:solidFill>
              </a:rPr>
              <a:t>vector</a:t>
            </a:r>
            <a:r>
              <a:rPr lang="fr-FR" b="1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4790CF-AB2B-2F9C-D4BA-882D582BBE04}"/>
              </a:ext>
            </a:extLst>
          </p:cNvPr>
          <p:cNvSpPr/>
          <p:nvPr/>
        </p:nvSpPr>
        <p:spPr>
          <a:xfrm>
            <a:off x="6669739" y="4953001"/>
            <a:ext cx="1211517" cy="380999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14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936B3-31DF-E85B-6AFD-D03E5F8D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embedding</a:t>
            </a:r>
            <a:r>
              <a:rPr lang="fr-FR" dirty="0"/>
              <a:t> – Word2vec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801FD88-F2B1-F642-22DB-E0C881D49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70" y="2522870"/>
            <a:ext cx="8361249" cy="3548062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269E178-11F5-9D65-E794-CB966619C8E1}"/>
              </a:ext>
            </a:extLst>
          </p:cNvPr>
          <p:cNvSpPr txBox="1"/>
          <p:nvPr/>
        </p:nvSpPr>
        <p:spPr>
          <a:xfrm>
            <a:off x="8750461" y="1539443"/>
            <a:ext cx="2442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2" algn="ctr"/>
            <a:r>
              <a:rPr lang="fr-FR" sz="2400" b="1" dirty="0">
                <a:solidFill>
                  <a:schemeClr val="accent6"/>
                </a:solidFill>
              </a:rPr>
              <a:t>ARI = 0.33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60B07901-AAB6-3F73-ECA4-7DEAD7D60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0858" y="264373"/>
            <a:ext cx="3415067" cy="8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26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A7526-7E22-5EC5-D8A3-B4F2244A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7" cy="1325563"/>
          </a:xfrm>
        </p:spPr>
        <p:txBody>
          <a:bodyPr/>
          <a:lstStyle/>
          <a:p>
            <a:r>
              <a:rPr lang="fr-FR" dirty="0"/>
              <a:t>Sentence </a:t>
            </a:r>
            <a:r>
              <a:rPr lang="fr-FR" dirty="0" err="1"/>
              <a:t>embedding</a:t>
            </a:r>
            <a:r>
              <a:rPr lang="fr-FR" dirty="0"/>
              <a:t> - BERT</a:t>
            </a:r>
          </a:p>
        </p:txBody>
      </p:sp>
      <p:pic>
        <p:nvPicPr>
          <p:cNvPr id="4" name="Espace réservé du contenu 14">
            <a:extLst>
              <a:ext uri="{FF2B5EF4-FFF2-40B4-BE49-F238E27FC236}">
                <a16:creationId xmlns:a16="http://schemas.microsoft.com/office/drawing/2014/main" id="{999F5AE0-E772-7EE7-EBCB-D1232D9B6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8" y="137339"/>
            <a:ext cx="2492829" cy="72292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9B28E903-1057-E9DA-6129-581ED1DBE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2599" y="271565"/>
            <a:ext cx="2724150" cy="609600"/>
          </a:xfrm>
          <a:prstGeom prst="rect">
            <a:avLst/>
          </a:prstGeom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B800A84E-0C42-7A34-4EAC-2E2DF6583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79" y="2528327"/>
            <a:ext cx="5293778" cy="44340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Adaptation des paramètres au </a:t>
            </a:r>
            <a:r>
              <a:rPr lang="fr-FR" dirty="0" err="1"/>
              <a:t>dataset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Création des </a:t>
            </a:r>
            <a:r>
              <a:rPr lang="fr-FR" dirty="0" err="1"/>
              <a:t>features</a:t>
            </a:r>
            <a:r>
              <a:rPr lang="fr-FR" dirty="0"/>
              <a:t>, extraction, réduction de dimension,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Modèle </a:t>
            </a:r>
            <a:r>
              <a:rPr lang="fr-FR" i="1" dirty="0" err="1">
                <a:solidFill>
                  <a:schemeClr val="accent6"/>
                </a:solidFill>
              </a:rPr>
              <a:t>bert</a:t>
            </a:r>
            <a:r>
              <a:rPr lang="fr-FR" i="1" dirty="0">
                <a:solidFill>
                  <a:schemeClr val="accent6"/>
                </a:solidFill>
              </a:rPr>
              <a:t>-base-</a:t>
            </a:r>
            <a:r>
              <a:rPr lang="fr-FR" i="1" dirty="0" err="1">
                <a:solidFill>
                  <a:schemeClr val="accent6"/>
                </a:solidFill>
              </a:rPr>
              <a:t>uncased</a:t>
            </a:r>
            <a:r>
              <a:rPr lang="fr-FR" dirty="0"/>
              <a:t> pré-entrainé</a:t>
            </a:r>
          </a:p>
          <a:p>
            <a:pPr marL="800100" lvl="2" indent="-342900"/>
            <a:r>
              <a:rPr lang="fr-FR" dirty="0" err="1"/>
              <a:t>HuggingFace</a:t>
            </a:r>
            <a:r>
              <a:rPr lang="fr-FR" dirty="0"/>
              <a:t> : ARI = 0.33</a:t>
            </a:r>
          </a:p>
          <a:p>
            <a:pPr marL="800100" lvl="2" indent="-342900"/>
            <a:r>
              <a:rPr lang="fr-FR" dirty="0" err="1"/>
              <a:t>Tensorflow</a:t>
            </a:r>
            <a:r>
              <a:rPr lang="fr-FR" dirty="0"/>
              <a:t> Hub : ARI = 0.29 </a:t>
            </a:r>
          </a:p>
          <a:p>
            <a:pPr marL="800100" lvl="2" indent="-342900"/>
            <a:endParaRPr lang="fr-FR" dirty="0"/>
          </a:p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61347F6-D4A3-1808-1719-62E55662B7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r="3825"/>
          <a:stretch/>
        </p:blipFill>
        <p:spPr>
          <a:xfrm>
            <a:off x="5366655" y="2463457"/>
            <a:ext cx="6842753" cy="289380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E903A40-E090-62A3-7828-524A3162023D}"/>
              </a:ext>
            </a:extLst>
          </p:cNvPr>
          <p:cNvSpPr txBox="1"/>
          <p:nvPr/>
        </p:nvSpPr>
        <p:spPr>
          <a:xfrm>
            <a:off x="6459590" y="2155680"/>
            <a:ext cx="601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Extrait de la fonction de création des </a:t>
            </a:r>
            <a:r>
              <a:rPr lang="fr-FR" sz="1400" i="1" dirty="0" err="1"/>
              <a:t>features</a:t>
            </a:r>
            <a:r>
              <a:rPr lang="fr-FR" sz="1400" i="1" dirty="0"/>
              <a:t> pour les modèles BERT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3172930-F8AD-606B-0BA2-8A20EF208D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2" t="10644" r="27336" b="42941"/>
          <a:stretch/>
        </p:blipFill>
        <p:spPr>
          <a:xfrm>
            <a:off x="10391638" y="881165"/>
            <a:ext cx="1673043" cy="123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0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A7526-7E22-5EC5-D8A3-B4F2244A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BERT </a:t>
            </a:r>
            <a:r>
              <a:rPr lang="fr-FR" dirty="0" err="1"/>
              <a:t>Hugging</a:t>
            </a:r>
            <a:r>
              <a:rPr lang="fr-FR" dirty="0"/>
              <a:t> Face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E009824-214E-F96D-5EE9-ED1D1B06F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7" y="3172599"/>
            <a:ext cx="8361249" cy="3548062"/>
          </a:xfrm>
        </p:spPr>
      </p:pic>
      <p:pic>
        <p:nvPicPr>
          <p:cNvPr id="4" name="Espace réservé du contenu 14">
            <a:extLst>
              <a:ext uri="{FF2B5EF4-FFF2-40B4-BE49-F238E27FC236}">
                <a16:creationId xmlns:a16="http://schemas.microsoft.com/office/drawing/2014/main" id="{688F3139-D998-FFDF-7410-C8FA27713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8" y="137339"/>
            <a:ext cx="2492829" cy="72292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4B21DE59-89A6-6666-BB13-77C19C801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2599" y="271565"/>
            <a:ext cx="2724150" cy="6096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B7C3E2E-8B3C-0539-65BF-38539651B017}"/>
              </a:ext>
            </a:extLst>
          </p:cNvPr>
          <p:cNvSpPr txBox="1"/>
          <p:nvPr/>
        </p:nvSpPr>
        <p:spPr>
          <a:xfrm>
            <a:off x="881744" y="2710934"/>
            <a:ext cx="3570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2" algn="ctr"/>
            <a:r>
              <a:rPr lang="fr-FR" sz="2400" b="1" dirty="0">
                <a:solidFill>
                  <a:schemeClr val="accent6"/>
                </a:solidFill>
              </a:rPr>
              <a:t>ARI = 0.33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7355499-4725-192B-9BE5-379F706972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2" t="10644" r="27336" b="42941"/>
          <a:stretch/>
        </p:blipFill>
        <p:spPr>
          <a:xfrm>
            <a:off x="10391638" y="881165"/>
            <a:ext cx="1673043" cy="123146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6B2318D-2BFB-BC59-73CA-F9247978C7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798" y="1175132"/>
            <a:ext cx="3366439" cy="8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A7526-7E22-5EC5-D8A3-B4F2244A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9"/>
            <a:ext cx="10512397" cy="1377398"/>
          </a:xfrm>
        </p:spPr>
        <p:txBody>
          <a:bodyPr/>
          <a:lstStyle/>
          <a:p>
            <a:r>
              <a:rPr lang="fr-FR" dirty="0"/>
              <a:t>BERT </a:t>
            </a:r>
            <a:r>
              <a:rPr lang="fr-FR" dirty="0" err="1"/>
              <a:t>TensorFlow</a:t>
            </a:r>
            <a:r>
              <a:rPr lang="fr-FR" dirty="0"/>
              <a:t> Hub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49CA40C-729D-BB8C-1702-5D77BC2CA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0" y="2941516"/>
            <a:ext cx="8361249" cy="3548062"/>
          </a:xfrm>
        </p:spPr>
      </p:pic>
      <p:pic>
        <p:nvPicPr>
          <p:cNvPr id="4" name="Espace réservé du contenu 14">
            <a:extLst>
              <a:ext uri="{FF2B5EF4-FFF2-40B4-BE49-F238E27FC236}">
                <a16:creationId xmlns:a16="http://schemas.microsoft.com/office/drawing/2014/main" id="{61F5D095-C53D-4F5C-D7D6-768614EE4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8" y="137339"/>
            <a:ext cx="2492829" cy="72292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C088977B-911F-98A6-79AC-170016ECA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2599" y="271565"/>
            <a:ext cx="2724150" cy="6096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7B80F3D-DF4F-4A2D-28A6-B8FA00133164}"/>
              </a:ext>
            </a:extLst>
          </p:cNvPr>
          <p:cNvSpPr txBox="1"/>
          <p:nvPr/>
        </p:nvSpPr>
        <p:spPr>
          <a:xfrm>
            <a:off x="8439149" y="2967335"/>
            <a:ext cx="3657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2" algn="ctr"/>
            <a:r>
              <a:rPr lang="fr-FR" sz="2400" b="1" dirty="0">
                <a:solidFill>
                  <a:schemeClr val="accent6"/>
                </a:solidFill>
              </a:rPr>
              <a:t>ARI = 0.29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24E2DB-D788-9EEF-F70F-5471160A4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4108" y="915243"/>
            <a:ext cx="6157892" cy="116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0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01AF5-F3E2-67CF-8F43-413EFB64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Sentence </a:t>
            </a:r>
            <a:r>
              <a:rPr lang="fr-FR" dirty="0" err="1"/>
              <a:t>embedding</a:t>
            </a:r>
            <a:r>
              <a:rPr lang="fr-FR" dirty="0"/>
              <a:t> - USE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8332313-6348-9CD1-BF80-08CBF8853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6361"/>
            <a:ext cx="8274446" cy="3511227"/>
          </a:xfrm>
        </p:spPr>
      </p:pic>
      <p:pic>
        <p:nvPicPr>
          <p:cNvPr id="6" name="Espace réservé du contenu 14">
            <a:extLst>
              <a:ext uri="{FF2B5EF4-FFF2-40B4-BE49-F238E27FC236}">
                <a16:creationId xmlns:a16="http://schemas.microsoft.com/office/drawing/2014/main" id="{EAECDC4D-DE18-7186-16BA-50A4B2DDB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97" y="216160"/>
            <a:ext cx="2492829" cy="722920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A4F0BB2E-0AA7-6659-C13C-67F4A3F12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5400" y="216160"/>
            <a:ext cx="2724150" cy="6096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53B7B0B-D268-EFF9-90AE-E65C71A96DB1}"/>
              </a:ext>
            </a:extLst>
          </p:cNvPr>
          <p:cNvSpPr txBox="1"/>
          <p:nvPr/>
        </p:nvSpPr>
        <p:spPr>
          <a:xfrm>
            <a:off x="348343" y="2531527"/>
            <a:ext cx="36171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2" algn="ctr"/>
            <a:r>
              <a:rPr lang="fr-FR" sz="2400" b="1" dirty="0">
                <a:solidFill>
                  <a:schemeClr val="accent6"/>
                </a:solidFill>
              </a:rPr>
              <a:t>ARI = 0.435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400E33A-3EED-095F-AAF9-DC81E6BA79D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t="5738"/>
          <a:stretch/>
        </p:blipFill>
        <p:spPr>
          <a:xfrm>
            <a:off x="8239258" y="221872"/>
            <a:ext cx="3930969" cy="230965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498641B-E408-B2EE-9B74-0A31B92CA2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6495" y="2567335"/>
            <a:ext cx="3960315" cy="9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9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4E3DD-5067-5F45-1946-145BE3AE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6C1431-21DB-12F2-2FD2-33EC47527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7"/>
            <a:ext cx="10077557" cy="354904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Sur la place de marché, des vendeurs proposent des articles à des acheteurs en postant une photo et une description.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Attribution de la catégorie manuellement, il devient </a:t>
            </a:r>
            <a:r>
              <a:rPr lang="fr-FR" sz="2400" b="1" dirty="0"/>
              <a:t>nécessaire d'automatiser </a:t>
            </a:r>
            <a:endParaRPr lang="fr-FR" sz="2400" dirty="0"/>
          </a:p>
          <a:p>
            <a:endParaRPr lang="fr-FR" sz="2400" b="1" dirty="0"/>
          </a:p>
          <a:p>
            <a:r>
              <a:rPr lang="fr-FR" sz="2400" b="1" u="sng" dirty="0"/>
              <a:t>Objectif :</a:t>
            </a:r>
          </a:p>
          <a:p>
            <a:r>
              <a:rPr lang="fr-FR" sz="2400" dirty="0"/>
              <a:t>Étude de la faisabilité d'un </a:t>
            </a:r>
            <a:r>
              <a:rPr lang="fr-FR" sz="2400" b="1" dirty="0"/>
              <a:t>moteur de classification</a:t>
            </a:r>
            <a:r>
              <a:rPr lang="fr-FR" sz="2400" dirty="0"/>
              <a:t> des articles en différentes catégories, avec un niveau de précision suffisant.</a:t>
            </a:r>
          </a:p>
          <a:p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421FFC-EE48-B7C9-0CFE-99068A3D8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95" t="5612" r="22220" b="6763"/>
          <a:stretch/>
        </p:blipFill>
        <p:spPr>
          <a:xfrm>
            <a:off x="9666514" y="185056"/>
            <a:ext cx="2253343" cy="22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49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B8006-AC7D-3880-D1D7-E457C0FC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– données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15DF16-36A3-FEC4-F1E4-8C78AD868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141564" cy="43361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/>
              <a:t>Comptage de mot &gt; plongement de phrases</a:t>
            </a:r>
          </a:p>
          <a:p>
            <a:r>
              <a:rPr lang="fr-FR" dirty="0"/>
              <a:t>Jeu de données avec des descriptions courtes, donc phrases peu littéraires</a:t>
            </a:r>
          </a:p>
          <a:p>
            <a:r>
              <a:rPr lang="fr-FR" dirty="0"/>
              <a:t>Modèles pré-entrainé sur des textes de natures différentes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/>
              <a:t>Tf-</a:t>
            </a:r>
            <a:r>
              <a:rPr lang="fr-FR" b="1" dirty="0" err="1"/>
              <a:t>idf</a:t>
            </a:r>
            <a:r>
              <a:rPr lang="fr-FR" b="1" dirty="0"/>
              <a:t> le plus efficace (ARI = 0,55)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Classification automatique avec apprentissage supervisé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Ajouter quelques catégories pour améliorer la séparation des objets « ambigus »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Élargir le modèle à d’autres niveaux de catégories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7911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D0885-C265-3BCD-6F0D-F7853228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2 – Données visuelles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EA3C32-390F-2837-4B2C-4687C33C2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400" u="sng" dirty="0"/>
              <a:t>Extraction des </a:t>
            </a:r>
            <a:r>
              <a:rPr lang="fr-FR" sz="2400" i="1" u="sng" dirty="0" err="1"/>
              <a:t>features</a:t>
            </a:r>
            <a:r>
              <a:rPr lang="fr-FR" sz="2400" u="sng" dirty="0"/>
              <a:t> image :</a:t>
            </a:r>
          </a:p>
          <a:p>
            <a:endParaRPr lang="fr-FR" sz="24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Algorithme de type </a:t>
            </a:r>
            <a:r>
              <a:rPr lang="fr-FR" b="1" dirty="0"/>
              <a:t>SIFT </a:t>
            </a:r>
            <a:r>
              <a:rPr lang="fr-FR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Algorithme de type </a:t>
            </a:r>
            <a:r>
              <a:rPr lang="fr-FR" b="1" dirty="0"/>
              <a:t>CNN Transfer Learning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708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4323EBE-E104-2872-B287-1856A809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SIFT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400F4A5-5F75-BBD6-7657-D4B129436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417712"/>
            <a:ext cx="5994826" cy="952652"/>
          </a:xfrm>
        </p:spPr>
        <p:txBody>
          <a:bodyPr/>
          <a:lstStyle/>
          <a:p>
            <a:r>
              <a:rPr lang="fr-FR" dirty="0"/>
              <a:t>Traitement d’image, reconnaissance de « motifs »</a:t>
            </a:r>
          </a:p>
          <a:p>
            <a:r>
              <a:rPr lang="fr-FR" dirty="0"/>
              <a:t>Création de descripteurs puis clustering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8FC9657-F3E8-E9FD-1391-0F96822B30A7}"/>
              </a:ext>
            </a:extLst>
          </p:cNvPr>
          <p:cNvGrpSpPr/>
          <p:nvPr/>
        </p:nvGrpSpPr>
        <p:grpSpPr>
          <a:xfrm>
            <a:off x="9346066" y="730109"/>
            <a:ext cx="2693534" cy="6127891"/>
            <a:chOff x="8972749" y="687934"/>
            <a:chExt cx="2693534" cy="6127891"/>
          </a:xfrm>
        </p:grpSpPr>
        <p:pic>
          <p:nvPicPr>
            <p:cNvPr id="3" name="Image 2" descr="Une image contenant serviette&#10;&#10;Description générée automatiquement">
              <a:extLst>
                <a:ext uri="{FF2B5EF4-FFF2-40B4-BE49-F238E27FC236}">
                  <a16:creationId xmlns:a16="http://schemas.microsoft.com/office/drawing/2014/main" id="{6C7B3DF1-D882-C337-1BCC-61E8781C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8418" y="687934"/>
              <a:ext cx="2687865" cy="1523829"/>
            </a:xfrm>
            <a:prstGeom prst="rect">
              <a:avLst/>
            </a:prstGeom>
          </p:spPr>
        </p:pic>
        <p:pic>
          <p:nvPicPr>
            <p:cNvPr id="7" name="Image 6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DFFE5197-F4B7-D6F6-B936-8EB6991A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749" y="2310897"/>
              <a:ext cx="2693534" cy="1527043"/>
            </a:xfrm>
            <a:prstGeom prst="rect">
              <a:avLst/>
            </a:prstGeom>
          </p:spPr>
        </p:pic>
        <p:pic>
          <p:nvPicPr>
            <p:cNvPr id="9" name="Image 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122145D9-EE1E-7E71-2E33-B5640BAAE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749" y="3837940"/>
              <a:ext cx="2693534" cy="1527043"/>
            </a:xfrm>
            <a:prstGeom prst="rect">
              <a:avLst/>
            </a:prstGeom>
          </p:spPr>
        </p:pic>
        <p:pic>
          <p:nvPicPr>
            <p:cNvPr id="11" name="Image 10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A24AD0C8-0CC7-2A99-76C7-6E8A61089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8418" y="5291996"/>
              <a:ext cx="2687865" cy="1523829"/>
            </a:xfrm>
            <a:prstGeom prst="rect">
              <a:avLst/>
            </a:prstGeom>
          </p:spPr>
        </p:pic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0E495503-C638-E1CA-945D-A79D561ECE21}"/>
              </a:ext>
            </a:extLst>
          </p:cNvPr>
          <p:cNvSpPr txBox="1"/>
          <p:nvPr/>
        </p:nvSpPr>
        <p:spPr>
          <a:xfrm>
            <a:off x="7336971" y="1578162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Image originale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FA4618-2577-834F-CCDC-DE284F8EF7A9}"/>
              </a:ext>
            </a:extLst>
          </p:cNvPr>
          <p:cNvSpPr txBox="1"/>
          <p:nvPr/>
        </p:nvSpPr>
        <p:spPr>
          <a:xfrm>
            <a:off x="7336971" y="2769581"/>
            <a:ext cx="209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Image chargée avec sift.cv2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11D2741-E9BD-E4EE-32CA-69B7220092A1}"/>
              </a:ext>
            </a:extLst>
          </p:cNvPr>
          <p:cNvSpPr txBox="1"/>
          <p:nvPr/>
        </p:nvSpPr>
        <p:spPr>
          <a:xfrm>
            <a:off x="7336971" y="3946936"/>
            <a:ext cx="2090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Image traitée avec sift.cv2</a:t>
            </a:r>
          </a:p>
          <a:p>
            <a:pPr algn="ctr"/>
            <a:r>
              <a:rPr lang="fr-FR" i="1" dirty="0"/>
              <a:t>Égalisation d’histogramme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75CC8B-E0A4-53A4-E64F-A3C3D4D3B1B4}"/>
              </a:ext>
            </a:extLst>
          </p:cNvPr>
          <p:cNvSpPr txBox="1"/>
          <p:nvPr/>
        </p:nvSpPr>
        <p:spPr>
          <a:xfrm>
            <a:off x="7336971" y="5653136"/>
            <a:ext cx="209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Création des descripteurs </a:t>
            </a:r>
            <a:r>
              <a:rPr lang="fr-FR" i="1" dirty="0" err="1"/>
              <a:t>sift</a:t>
            </a:r>
            <a:endParaRPr lang="fr-FR" i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54DAC5E-3781-CE4A-86DA-67C51D5A5E8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603" y="3336400"/>
            <a:ext cx="6542314" cy="3444986"/>
          </a:xfrm>
          <a:prstGeom prst="rect">
            <a:avLst/>
          </a:prstGeom>
        </p:spPr>
      </p:pic>
      <p:pic>
        <p:nvPicPr>
          <p:cNvPr id="20" name="Image 1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4287E328-D36D-9812-AB87-917D11CC1BE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E0E0E"/>
              </a:clrFrom>
              <a:clrTo>
                <a:srgbClr val="0E0E0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198" y="29823"/>
            <a:ext cx="2687865" cy="14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64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977D7-E6DA-74D2-7151-E4A852B6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SIFT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F7FF17-4DA1-F93E-2252-6363D55F5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521887"/>
            <a:ext cx="4906254" cy="261004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 Au total 343468 descripteurs, chacun étant un vecteur de longueur 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Création des k clusters de descripteurs (k = √ nb </a:t>
            </a:r>
            <a:r>
              <a:rPr lang="fr-FR" dirty="0" err="1"/>
              <a:t>descr</a:t>
            </a:r>
            <a:r>
              <a:rPr lang="fr-FR" dirty="0"/>
              <a:t>. = 586)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Création des </a:t>
            </a:r>
            <a:r>
              <a:rPr lang="fr-FR" i="1" dirty="0" err="1"/>
              <a:t>features</a:t>
            </a:r>
            <a:r>
              <a:rPr lang="fr-FR" dirty="0"/>
              <a:t> et de leur matrice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Réduction de dimensions : PCA, t-SNE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Clustering, ARI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8623349-89B6-54EB-0306-F18690F70E80}"/>
              </a:ext>
            </a:extLst>
          </p:cNvPr>
          <p:cNvGrpSpPr/>
          <p:nvPr/>
        </p:nvGrpSpPr>
        <p:grpSpPr>
          <a:xfrm>
            <a:off x="5981020" y="1304925"/>
            <a:ext cx="6210980" cy="5553075"/>
            <a:chOff x="5981020" y="1306286"/>
            <a:chExt cx="6210980" cy="555307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7B1EFCD-AF28-7584-0976-B59CC6C0A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9658"/>
            <a:stretch/>
          </p:blipFill>
          <p:spPr>
            <a:xfrm>
              <a:off x="5981020" y="1306286"/>
              <a:ext cx="6210980" cy="2228850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07B92F7-7C19-37E4-3C69-615426201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1225" y="3535136"/>
              <a:ext cx="6200775" cy="3324225"/>
            </a:xfrm>
            <a:prstGeom prst="rect">
              <a:avLst/>
            </a:prstGeom>
          </p:spPr>
        </p:pic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3F3B04DD-58EA-6975-3639-F0F6453C3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65" y="5131932"/>
            <a:ext cx="5547633" cy="1643743"/>
          </a:xfrm>
          <a:prstGeom prst="rect">
            <a:avLst/>
          </a:prstGeom>
        </p:spPr>
      </p:pic>
      <p:pic>
        <p:nvPicPr>
          <p:cNvPr id="4" name="Image 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40C8799-6089-723E-3372-954D9B38FD2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E0E0E"/>
              </a:clrFrom>
              <a:clrTo>
                <a:srgbClr val="0E0E0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580" y="114230"/>
            <a:ext cx="2687865" cy="14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95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389EF-5281-CF5D-A3EE-21EEBD5A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SIFT – Résultats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9F6A0BA-0BAF-B48E-F013-FDC514371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9" y="2419842"/>
            <a:ext cx="9219095" cy="391208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6022AD1-856E-6065-9B1D-BE558A8184E6}"/>
              </a:ext>
            </a:extLst>
          </p:cNvPr>
          <p:cNvSpPr txBox="1"/>
          <p:nvPr/>
        </p:nvSpPr>
        <p:spPr>
          <a:xfrm>
            <a:off x="8794692" y="2685507"/>
            <a:ext cx="36171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2" algn="ctr"/>
            <a:r>
              <a:rPr lang="fr-FR" sz="2400" b="1" dirty="0">
                <a:solidFill>
                  <a:schemeClr val="accent6"/>
                </a:solidFill>
              </a:rPr>
              <a:t>ARI = 0.0437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21695E-BA3F-A608-5C7B-304E1C05417A}"/>
              </a:ext>
            </a:extLst>
          </p:cNvPr>
          <p:cNvSpPr txBox="1"/>
          <p:nvPr/>
        </p:nvSpPr>
        <p:spPr>
          <a:xfrm>
            <a:off x="9407354" y="3429000"/>
            <a:ext cx="2596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2" algn="ctr"/>
            <a:r>
              <a:rPr lang="fr-FR" sz="2000" b="1" dirty="0">
                <a:solidFill>
                  <a:schemeClr val="accent1"/>
                </a:solidFill>
              </a:rPr>
              <a:t>Modèle SIFT non approprié</a:t>
            </a:r>
          </a:p>
        </p:txBody>
      </p:sp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EACFB3E1-4342-CE2A-9218-00D163B51A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E0E0E"/>
              </a:clrFrom>
              <a:clrTo>
                <a:srgbClr val="0E0E0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135" y="63208"/>
            <a:ext cx="2687865" cy="14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7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6FC1205-0421-F91E-D1FE-F2F1B36F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CNN &amp; Transfer Learning – VGG16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5668CB-DE95-EB14-615C-E30F257CE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7"/>
            <a:ext cx="9456483" cy="35490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Réseau de neurones convolutif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Modèles pré-entrainés pour la détection d’image </a:t>
            </a:r>
            <a:r>
              <a:rPr lang="fr-FR" i="1" dirty="0"/>
              <a:t>(Computer Vision)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/>
              <a:t>VGG16 </a:t>
            </a:r>
            <a:r>
              <a:rPr lang="fr-FR" dirty="0"/>
              <a:t>: entrainé sur </a:t>
            </a:r>
            <a:r>
              <a:rPr lang="fr-FR" dirty="0" err="1"/>
              <a:t>ImageNet</a:t>
            </a:r>
            <a:r>
              <a:rPr lang="fr-FR" dirty="0"/>
              <a:t> (1000 classes d’images)</a:t>
            </a:r>
            <a:endParaRPr lang="fr-F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Ici peu de données (1050 images)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fr-FR" dirty="0"/>
              <a:t>Pas de réentrainement sur le jeu de données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fr-FR" dirty="0"/>
              <a:t>Extraction de </a:t>
            </a:r>
            <a:r>
              <a:rPr lang="fr-FR" i="1" dirty="0" err="1"/>
              <a:t>features</a:t>
            </a:r>
            <a:endParaRPr lang="fr-FR" i="1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fr-FR" i="1" dirty="0"/>
              <a:t>Suppression des deux dernières couches de neurones</a:t>
            </a:r>
          </a:p>
          <a:p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848F120-B96E-3D62-5C56-153F93205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686" y="3973285"/>
            <a:ext cx="4943314" cy="290648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741B894-9413-F2A4-04D6-58ED1EA3DFC8}"/>
              </a:ext>
            </a:extLst>
          </p:cNvPr>
          <p:cNvSpPr txBox="1"/>
          <p:nvPr/>
        </p:nvSpPr>
        <p:spPr>
          <a:xfrm>
            <a:off x="8229600" y="3582182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Architecture du modèle VGG16</a:t>
            </a:r>
          </a:p>
        </p:txBody>
      </p:sp>
      <p:pic>
        <p:nvPicPr>
          <p:cNvPr id="14" name="Espace réservé du contenu 14">
            <a:extLst>
              <a:ext uri="{FF2B5EF4-FFF2-40B4-BE49-F238E27FC236}">
                <a16:creationId xmlns:a16="http://schemas.microsoft.com/office/drawing/2014/main" id="{9907C552-316F-5402-4DAA-5D6FCD851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859" y="220980"/>
            <a:ext cx="2492829" cy="7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25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6FC1205-0421-F91E-D1FE-F2F1B36F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CNN &amp; Transfer Learning – VGG16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5668CB-DE95-EB14-615C-E30F257CE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3004362"/>
            <a:ext cx="4740765" cy="2510606"/>
          </a:xfrm>
        </p:spPr>
        <p:txBody>
          <a:bodyPr/>
          <a:lstStyle/>
          <a:p>
            <a:r>
              <a:rPr lang="fr-FR" b="1" dirty="0"/>
              <a:t>Pré-traitement des images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Conversion des pixels de l’image en matrice </a:t>
            </a:r>
            <a:r>
              <a:rPr lang="fr-FR" dirty="0" err="1"/>
              <a:t>NumPy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Redimensionnement : alignement des pixels en une dimension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Pré-traitement pour le modèle 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0B8B54B-4AF6-09CC-3033-2C4AF911E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717" y="2509646"/>
            <a:ext cx="5031381" cy="494716"/>
          </a:xfrm>
        </p:spPr>
        <p:txBody>
          <a:bodyPr/>
          <a:lstStyle/>
          <a:p>
            <a:r>
              <a:rPr lang="fr-FR" b="1" dirty="0"/>
              <a:t>Chargement du modèle pré-entrainé</a:t>
            </a: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5FD125-60BA-DFF8-D51A-8702DFB32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89" r="3260" b="-1"/>
          <a:stretch/>
        </p:blipFill>
        <p:spPr>
          <a:xfrm>
            <a:off x="5543783" y="3601360"/>
            <a:ext cx="6633929" cy="10845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3320ED-82D4-7C8B-D6ED-ED1DF83F8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440" y="2556223"/>
            <a:ext cx="5672275" cy="948744"/>
          </a:xfrm>
          <a:prstGeom prst="rect">
            <a:avLst/>
          </a:prstGeom>
        </p:spPr>
      </p:pic>
      <p:sp>
        <p:nvSpPr>
          <p:cNvPr id="10" name="Espace réservé du contenu 1">
            <a:extLst>
              <a:ext uri="{FF2B5EF4-FFF2-40B4-BE49-F238E27FC236}">
                <a16:creationId xmlns:a16="http://schemas.microsoft.com/office/drawing/2014/main" id="{23E934A5-76C6-BB21-63CF-8C3CEE2B646A}"/>
              </a:ext>
            </a:extLst>
          </p:cNvPr>
          <p:cNvSpPr txBox="1">
            <a:spLocks/>
          </p:cNvSpPr>
          <p:nvPr/>
        </p:nvSpPr>
        <p:spPr>
          <a:xfrm>
            <a:off x="596307" y="5514968"/>
            <a:ext cx="4932724" cy="1155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Extraction des </a:t>
            </a:r>
            <a:r>
              <a:rPr lang="fr-FR" b="1" dirty="0" err="1"/>
              <a:t>features</a:t>
            </a:r>
            <a:endParaRPr lang="fr-FR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Une matrice (1050, 4096)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Après PCA (1050, 803)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D3FB36E-1563-E864-0ED2-876B0BEC8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233" y="4689901"/>
            <a:ext cx="2681345" cy="118682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B86BDA3-370B-3768-45E2-4F820C75F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098" y="5858777"/>
            <a:ext cx="3631373" cy="1014351"/>
          </a:xfrm>
          <a:prstGeom prst="rect">
            <a:avLst/>
          </a:prstGeom>
        </p:spPr>
      </p:pic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58FB2D30-65EF-3A4E-5A3C-4BE26DF354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699" y="343476"/>
            <a:ext cx="2492829" cy="7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2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BC0F1-1889-7A4A-D99A-B3F6BB59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CNN &amp; Transfer Learning – VGG16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19779F6-1B82-BCF7-507A-246C05274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7" y="2730883"/>
            <a:ext cx="8361249" cy="354806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C0E31D1-E74C-6A29-ABE1-3E66AD362072}"/>
              </a:ext>
            </a:extLst>
          </p:cNvPr>
          <p:cNvSpPr txBox="1"/>
          <p:nvPr/>
        </p:nvSpPr>
        <p:spPr>
          <a:xfrm>
            <a:off x="9028252" y="2967335"/>
            <a:ext cx="2638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2"/>
            <a:r>
              <a:rPr lang="fr-FR" sz="2400" b="1" dirty="0">
                <a:solidFill>
                  <a:schemeClr val="accent6"/>
                </a:solidFill>
              </a:rPr>
              <a:t>ARI = 0.48</a:t>
            </a:r>
          </a:p>
        </p:txBody>
      </p:sp>
      <p:pic>
        <p:nvPicPr>
          <p:cNvPr id="8" name="Espace réservé du contenu 14">
            <a:extLst>
              <a:ext uri="{FF2B5EF4-FFF2-40B4-BE49-F238E27FC236}">
                <a16:creationId xmlns:a16="http://schemas.microsoft.com/office/drawing/2014/main" id="{480A260D-88B7-08AC-4F1C-2F0D93ED5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699" y="343476"/>
            <a:ext cx="2492829" cy="7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30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F47B9-A9B7-9D93-C0A6-B1FDE284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– données visuelles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B74265-5740-7D27-7AFD-DDA033147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014242" cy="402938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Classification automatique possible avec un réseau de neurones convolutif - VGG16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/>
              <a:t>Extraction de </a:t>
            </a:r>
            <a:r>
              <a:rPr lang="fr-FR" b="1" i="1" dirty="0" err="1"/>
              <a:t>features</a:t>
            </a:r>
            <a:r>
              <a:rPr lang="fr-FR" b="1" dirty="0"/>
              <a:t> sans </a:t>
            </a:r>
            <a:r>
              <a:rPr lang="fr-FR" b="1" dirty="0" err="1"/>
              <a:t>ré-entrainement</a:t>
            </a:r>
            <a:r>
              <a:rPr lang="fr-FR" b="1" dirty="0"/>
              <a:t> ; ARI = 0.48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Améliorer les performances 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Augmenter la taille du jeu de données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Apprentissage supervisé 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Descripteurs SIFT pas adaptés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197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F4965-FFB7-4B95-1066-B3D7DC90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2F40C-4DDB-486F-A6BF-383D9791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3100618"/>
            <a:ext cx="10077557" cy="3549045"/>
          </a:xfrm>
        </p:spPr>
        <p:txBody>
          <a:bodyPr>
            <a:normAutofit lnSpcReduction="10000"/>
          </a:bodyPr>
          <a:lstStyle/>
          <a:p>
            <a:endParaRPr lang="fr-FR" b="1" dirty="0"/>
          </a:p>
          <a:p>
            <a:r>
              <a:rPr lang="fr-FR" b="1" dirty="0"/>
              <a:t>Un moteur de classification est tout à fait faisable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Classification selon la description : avec un comptage de mots </a:t>
            </a:r>
            <a:r>
              <a:rPr lang="fr-FR" b="1" dirty="0" err="1"/>
              <a:t>tf-idf</a:t>
            </a:r>
            <a:endParaRPr lang="fr-F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Classification selon les photos : avec un </a:t>
            </a:r>
            <a:r>
              <a:rPr lang="fr-FR" b="1" dirty="0"/>
              <a:t>CNN + transfert d’apprentissage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Classification selon la description et les photos : les deux ensemble</a:t>
            </a:r>
          </a:p>
          <a:p>
            <a:pPr algn="r"/>
            <a:r>
              <a:rPr lang="fr-F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 = 0.49 </a:t>
            </a:r>
            <a:r>
              <a:rPr lang="fr-FR" sz="1600" i="1" dirty="0"/>
              <a:t>avec les </a:t>
            </a:r>
            <a:r>
              <a:rPr lang="fr-FR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r>
              <a:rPr lang="fr-FR" sz="1600" i="1" dirty="0"/>
              <a:t> des deux types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Algorithme avec apprentissage supervisé à entrainer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9E4EFB-5C12-65B7-4407-255E8593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25" y="103910"/>
            <a:ext cx="6737304" cy="285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BCB7F-4501-2877-64E9-3828B626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70"/>
            <a:ext cx="10077557" cy="1325563"/>
          </a:xfrm>
        </p:spPr>
        <p:txBody>
          <a:bodyPr/>
          <a:lstStyle/>
          <a:p>
            <a:r>
              <a:rPr lang="fr-FR" dirty="0"/>
              <a:t>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95E8DE-4B8A-32F5-3915-3DE514EAC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373058" cy="4040961"/>
          </a:xfrm>
        </p:spPr>
        <p:txBody>
          <a:bodyPr>
            <a:normAutofit lnSpcReduction="10000"/>
          </a:bodyPr>
          <a:lstStyle/>
          <a:p>
            <a:r>
              <a:rPr lang="fr-FR" sz="2400" u="sng" dirty="0"/>
              <a:t>Extraction des </a:t>
            </a:r>
            <a:r>
              <a:rPr lang="fr-FR" sz="2400" i="1" u="sng" dirty="0" err="1"/>
              <a:t>features</a:t>
            </a:r>
            <a:r>
              <a:rPr lang="fr-FR" sz="2400" u="sng" dirty="0"/>
              <a:t> texte :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2 approches </a:t>
            </a:r>
            <a:r>
              <a:rPr lang="fr-FR" i="1" dirty="0"/>
              <a:t>bag-of-</a:t>
            </a:r>
            <a:r>
              <a:rPr lang="fr-FR" i="1" dirty="0" err="1"/>
              <a:t>words</a:t>
            </a:r>
            <a:r>
              <a:rPr lang="fr-FR" i="1" dirty="0"/>
              <a:t>, </a:t>
            </a:r>
            <a:r>
              <a:rPr lang="fr-FR" b="1" dirty="0"/>
              <a:t>comptage simple de mots </a:t>
            </a:r>
            <a:r>
              <a:rPr lang="fr-FR" dirty="0"/>
              <a:t>et </a:t>
            </a:r>
            <a:r>
              <a:rPr lang="fr-FR" b="1" dirty="0"/>
              <a:t>Tf-</a:t>
            </a:r>
            <a:r>
              <a:rPr lang="fr-FR" b="1" dirty="0" err="1"/>
              <a:t>idf</a:t>
            </a:r>
            <a:r>
              <a:rPr lang="fr-FR" b="1" dirty="0"/>
              <a:t> </a:t>
            </a:r>
            <a:r>
              <a:rPr lang="fr-FR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Word/sentence </a:t>
            </a:r>
            <a:r>
              <a:rPr lang="fr-FR" dirty="0" err="1"/>
              <a:t>embedding</a:t>
            </a:r>
            <a:r>
              <a:rPr lang="fr-FR" dirty="0"/>
              <a:t> classique avec </a:t>
            </a:r>
            <a:r>
              <a:rPr lang="fr-FR" b="1" dirty="0"/>
              <a:t>Word2Vec </a:t>
            </a:r>
            <a:r>
              <a:rPr lang="fr-FR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Word/sentence </a:t>
            </a:r>
            <a:r>
              <a:rPr lang="fr-FR" dirty="0" err="1"/>
              <a:t>embedding</a:t>
            </a:r>
            <a:r>
              <a:rPr lang="fr-FR" dirty="0"/>
              <a:t> avec </a:t>
            </a:r>
            <a:r>
              <a:rPr lang="fr-FR" b="1" dirty="0"/>
              <a:t>BERT</a:t>
            </a:r>
            <a:r>
              <a:rPr lang="fr-FR" dirty="0"/>
              <a:t> 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Word/sentence </a:t>
            </a:r>
            <a:r>
              <a:rPr lang="fr-FR" dirty="0" err="1"/>
              <a:t>embedding</a:t>
            </a:r>
            <a:r>
              <a:rPr lang="fr-FR" dirty="0"/>
              <a:t> avec</a:t>
            </a:r>
            <a:r>
              <a:rPr lang="fr-FR" b="1" dirty="0"/>
              <a:t> USE </a:t>
            </a:r>
            <a:r>
              <a:rPr lang="fr-FR" dirty="0"/>
              <a:t>(Universal Sentence Encoder). 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sz="2400" u="sng" dirty="0"/>
              <a:t>Extraction des </a:t>
            </a:r>
            <a:r>
              <a:rPr lang="fr-FR" sz="2400" i="1" u="sng" dirty="0" err="1"/>
              <a:t>features</a:t>
            </a:r>
            <a:r>
              <a:rPr lang="fr-FR" sz="2400" u="sng" dirty="0"/>
              <a:t> image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Algorithme de type </a:t>
            </a:r>
            <a:r>
              <a:rPr lang="fr-FR" b="1" dirty="0"/>
              <a:t>SIFT </a:t>
            </a:r>
            <a:r>
              <a:rPr lang="fr-FR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Algorithme de type </a:t>
            </a:r>
            <a:r>
              <a:rPr lang="fr-FR" b="1" dirty="0"/>
              <a:t>CNN Transfer Learning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319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250ABCB-EF4A-2EA1-D2BE-EC08C4F1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Jeu de données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A5A9BB2-422F-8835-5E1C-E8C9CD52D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260" y="2705947"/>
            <a:ext cx="5248241" cy="407884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1050 individus, 15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Pas de données dupliquées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Quelques valeurs manquantes, sans impact pour l’analyse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Variables d’intérêt :</a:t>
            </a:r>
          </a:p>
          <a:p>
            <a:r>
              <a:rPr lang="fr-FR" i="1" dirty="0" err="1"/>
              <a:t>product_name</a:t>
            </a:r>
            <a:r>
              <a:rPr lang="fr-FR" i="1" dirty="0"/>
              <a:t> </a:t>
            </a:r>
          </a:p>
          <a:p>
            <a:r>
              <a:rPr lang="fr-FR" i="1" dirty="0" err="1"/>
              <a:t>product_category_tree</a:t>
            </a:r>
            <a:r>
              <a:rPr lang="fr-FR" i="1" dirty="0"/>
              <a:t> (1</a:t>
            </a:r>
            <a:r>
              <a:rPr lang="fr-FR" i="1" baseline="30000" dirty="0"/>
              <a:t>er</a:t>
            </a:r>
            <a:r>
              <a:rPr lang="fr-FR" i="1" dirty="0"/>
              <a:t> niveau seulement) </a:t>
            </a:r>
            <a:r>
              <a:rPr lang="fr-FR" b="1" dirty="0"/>
              <a:t>7 catégories</a:t>
            </a:r>
          </a:p>
          <a:p>
            <a:r>
              <a:rPr lang="fr-FR" i="1" dirty="0"/>
              <a:t>image</a:t>
            </a:r>
          </a:p>
          <a:p>
            <a:r>
              <a:rPr lang="fr-FR" i="1" dirty="0"/>
              <a:t>description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BC0F022-51E0-53D2-9EB4-484550F13FA9}"/>
              </a:ext>
            </a:extLst>
          </p:cNvPr>
          <p:cNvGrpSpPr/>
          <p:nvPr/>
        </p:nvGrpSpPr>
        <p:grpSpPr>
          <a:xfrm>
            <a:off x="525717" y="2521673"/>
            <a:ext cx="4829175" cy="4295775"/>
            <a:chOff x="689879" y="2583997"/>
            <a:chExt cx="4829175" cy="429577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655F6A3F-5280-26B0-9996-0BC11C520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9879" y="2583997"/>
              <a:ext cx="4829175" cy="429577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47BF9E-BB35-4300-FD7D-8C3A9E4C4731}"/>
                </a:ext>
              </a:extLst>
            </p:cNvPr>
            <p:cNvSpPr/>
            <p:nvPr/>
          </p:nvSpPr>
          <p:spPr>
            <a:xfrm>
              <a:off x="689881" y="4363105"/>
              <a:ext cx="2543175" cy="239484"/>
            </a:xfrm>
            <a:prstGeom prst="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CFEFDD-53D6-9898-337F-BD7C12A96E41}"/>
                </a:ext>
              </a:extLst>
            </p:cNvPr>
            <p:cNvSpPr/>
            <p:nvPr/>
          </p:nvSpPr>
          <p:spPr>
            <a:xfrm>
              <a:off x="689880" y="4137959"/>
              <a:ext cx="2543175" cy="239484"/>
            </a:xfrm>
            <a:prstGeom prst="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DBCC56-1E65-8B82-95FE-5FC774807A55}"/>
                </a:ext>
              </a:extLst>
            </p:cNvPr>
            <p:cNvSpPr/>
            <p:nvPr/>
          </p:nvSpPr>
          <p:spPr>
            <a:xfrm>
              <a:off x="722538" y="5493836"/>
              <a:ext cx="2543175" cy="239484"/>
            </a:xfrm>
            <a:prstGeom prst="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5FF129-649D-10D0-2CB1-696760FE108D}"/>
                </a:ext>
              </a:extLst>
            </p:cNvPr>
            <p:cNvSpPr/>
            <p:nvPr/>
          </p:nvSpPr>
          <p:spPr>
            <a:xfrm>
              <a:off x="744309" y="5123719"/>
              <a:ext cx="2543175" cy="239484"/>
            </a:xfrm>
            <a:prstGeom prst="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Graphique 15">
            <a:extLst>
              <a:ext uri="{FF2B5EF4-FFF2-40B4-BE49-F238E27FC236}">
                <a16:creationId xmlns:a16="http://schemas.microsoft.com/office/drawing/2014/main" id="{6EAE019C-94CC-7093-9B74-B15AD1D7E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092" y="193752"/>
            <a:ext cx="2254084" cy="15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3657E9A-D909-E3D7-76CA-49DFDDB3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1 – Données texte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6374D5-8730-845F-96E2-25B0E3EDA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400" u="sng" dirty="0"/>
              <a:t>Extraction des </a:t>
            </a:r>
            <a:r>
              <a:rPr lang="fr-FR" sz="2400" i="1" u="sng" dirty="0" err="1"/>
              <a:t>features</a:t>
            </a:r>
            <a:r>
              <a:rPr lang="fr-FR" sz="2400" u="sng" dirty="0"/>
              <a:t> texte :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2 approches </a:t>
            </a:r>
            <a:r>
              <a:rPr lang="fr-FR" i="1" dirty="0"/>
              <a:t>bag-of-</a:t>
            </a:r>
            <a:r>
              <a:rPr lang="fr-FR" i="1" dirty="0" err="1"/>
              <a:t>words</a:t>
            </a:r>
            <a:r>
              <a:rPr lang="fr-FR" i="1" dirty="0"/>
              <a:t>, </a:t>
            </a:r>
            <a:r>
              <a:rPr lang="fr-FR" b="1" dirty="0"/>
              <a:t>comptage simple de mots </a:t>
            </a:r>
            <a:r>
              <a:rPr lang="fr-FR" dirty="0"/>
              <a:t>et </a:t>
            </a:r>
            <a:r>
              <a:rPr lang="fr-FR" b="1" dirty="0"/>
              <a:t>Tf-</a:t>
            </a:r>
            <a:r>
              <a:rPr lang="fr-FR" b="1" dirty="0" err="1"/>
              <a:t>idf</a:t>
            </a:r>
            <a:r>
              <a:rPr lang="fr-FR" b="1" dirty="0"/>
              <a:t> </a:t>
            </a:r>
            <a:r>
              <a:rPr lang="fr-FR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Word/sentence </a:t>
            </a:r>
            <a:r>
              <a:rPr lang="fr-FR" dirty="0" err="1"/>
              <a:t>embedding</a:t>
            </a:r>
            <a:r>
              <a:rPr lang="fr-FR" dirty="0"/>
              <a:t> classique avec </a:t>
            </a:r>
            <a:r>
              <a:rPr lang="fr-FR" b="1" dirty="0"/>
              <a:t>Word2Vec </a:t>
            </a:r>
            <a:r>
              <a:rPr lang="fr-FR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Word/sentence </a:t>
            </a:r>
            <a:r>
              <a:rPr lang="fr-FR" dirty="0" err="1"/>
              <a:t>embedding</a:t>
            </a:r>
            <a:r>
              <a:rPr lang="fr-FR" dirty="0"/>
              <a:t> avec </a:t>
            </a:r>
            <a:r>
              <a:rPr lang="fr-FR" b="1" dirty="0"/>
              <a:t>BERT</a:t>
            </a:r>
            <a:r>
              <a:rPr lang="fr-FR" dirty="0"/>
              <a:t> 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Word/sentence </a:t>
            </a:r>
            <a:r>
              <a:rPr lang="fr-FR" dirty="0" err="1"/>
              <a:t>embedding</a:t>
            </a:r>
            <a:r>
              <a:rPr lang="fr-FR" dirty="0"/>
              <a:t> avec</a:t>
            </a:r>
            <a:r>
              <a:rPr lang="fr-FR" b="1" dirty="0"/>
              <a:t> USE </a:t>
            </a:r>
            <a:r>
              <a:rPr lang="fr-FR" dirty="0"/>
              <a:t>(Universal Sentence Encoder).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289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602E3-0590-DF41-C388-A699AD43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Pré-traitement du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473875-95BF-BA21-4E81-9F8FE5F81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256" y="2474782"/>
            <a:ext cx="8252748" cy="22705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Tokenisation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Retrait « stop </a:t>
            </a:r>
            <a:r>
              <a:rPr lang="fr-FR" dirty="0" err="1"/>
              <a:t>words</a:t>
            </a:r>
            <a:r>
              <a:rPr lang="fr-FR" dirty="0"/>
              <a:t> » (sauf pour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Retrait majuscules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/>
              <a:t>Lemmatization</a:t>
            </a:r>
            <a:r>
              <a:rPr lang="fr-FR" dirty="0"/>
              <a:t> (sauf pour bag-of-</a:t>
            </a:r>
            <a:r>
              <a:rPr lang="fr-FR" dirty="0" err="1"/>
              <a:t>words</a:t>
            </a:r>
            <a:r>
              <a:rPr lang="fr-F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Constitution du corpus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F2A386-6E28-ED15-824B-2CCD4E2F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56" y="4867017"/>
            <a:ext cx="7696691" cy="1821515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E76AE4D-7898-B06E-2071-D0F0D6672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289" y="377814"/>
            <a:ext cx="45148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602E3-0590-DF41-C388-A699AD43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Pré-traitement du texte :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473875-95BF-BA21-4E81-9F8FE5F81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08" y="3885613"/>
            <a:ext cx="9963155" cy="169338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kumimoji="0" lang="fr-FR" altLang="fr-FR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Tokenisation</a:t>
            </a:r>
          </a:p>
          <a:p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['Giorgio', 'Armani', 'SMOOTH', 'SILK', 'LIP', 'PENCIL', '12', '(', 'Soyeux', '12', ')', 'Price', ':',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'1,710', 'Glides', 'on',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smoothly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'and',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defines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'the', 'look', 'of',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your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lips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gorgeous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colour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',',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Specifications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'of', 'Giorgio', 'Armani', 'SMOOTH', 'SILK', 'LIP', 'PENCIL', '12', '(', 'Soyeux', '12', ')', 'Lip', 'Liner', 'Details', 'Dual',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tipped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'No',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Shade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'Soyeux', '12', 'Waterproof', 'No',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Smudge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'free', 'No', 'Size', '1', '14', 'In', 'the', 'Box', '1', 'Lip', 'Pencil'] </a:t>
            </a:r>
            <a:r>
              <a:rPr lang="fr-FR" sz="1600" dirty="0"/>
              <a:t> 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E76AE4D-7898-B06E-2071-D0F0D6672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578" y="23681"/>
            <a:ext cx="4514850" cy="145732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F4CAACE-617F-A233-D119-D2DA34D70708}"/>
              </a:ext>
            </a:extLst>
          </p:cNvPr>
          <p:cNvSpPr txBox="1"/>
          <p:nvPr/>
        </p:nvSpPr>
        <p:spPr>
          <a:xfrm>
            <a:off x="347908" y="2568183"/>
            <a:ext cx="118440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Texte original</a:t>
            </a:r>
          </a:p>
          <a:p>
            <a:endParaRPr lang="fr-FR" sz="1600" b="1" i="1" dirty="0"/>
          </a:p>
          <a:p>
            <a:r>
              <a:rPr lang="fr-FR" sz="1600" dirty="0"/>
              <a:t>'Giorgio Armani SMOOTH SILK LIP PENCIL 12 (Soyeux 12) Price: </a:t>
            </a:r>
            <a:r>
              <a:rPr lang="fr-FR" sz="1600" dirty="0" err="1"/>
              <a:t>Rs</a:t>
            </a:r>
            <a:r>
              <a:rPr lang="fr-FR" sz="1600" dirty="0"/>
              <a:t>. 1,710 Glides on </a:t>
            </a:r>
            <a:r>
              <a:rPr lang="fr-FR" sz="1600" dirty="0" err="1"/>
              <a:t>smoothly</a:t>
            </a:r>
            <a:r>
              <a:rPr lang="fr-FR" sz="1600" dirty="0"/>
              <a:t> and </a:t>
            </a:r>
            <a:r>
              <a:rPr lang="fr-FR" sz="1600" dirty="0" err="1"/>
              <a:t>defines</a:t>
            </a:r>
            <a:r>
              <a:rPr lang="fr-FR" sz="1600" dirty="0"/>
              <a:t> the look of </a:t>
            </a:r>
            <a:r>
              <a:rPr lang="fr-FR" sz="1600" dirty="0" err="1"/>
              <a:t>your</a:t>
            </a:r>
            <a:r>
              <a:rPr lang="fr-FR" sz="1600" dirty="0"/>
              <a:t> </a:t>
            </a:r>
            <a:r>
              <a:rPr lang="fr-FR" sz="1600" dirty="0" err="1"/>
              <a:t>lips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</a:t>
            </a:r>
            <a:r>
              <a:rPr lang="fr-FR" sz="1600" dirty="0" err="1"/>
              <a:t>gorgeous</a:t>
            </a:r>
            <a:r>
              <a:rPr lang="fr-FR" sz="1600" dirty="0"/>
              <a:t> </a:t>
            </a:r>
            <a:r>
              <a:rPr lang="fr-FR" sz="1600" dirty="0" err="1"/>
              <a:t>colour</a:t>
            </a:r>
            <a:r>
              <a:rPr lang="fr-FR" sz="1600" dirty="0"/>
              <a:t>.,</a:t>
            </a:r>
            <a:r>
              <a:rPr lang="fr-FR" sz="1600" dirty="0" err="1"/>
              <a:t>Specifications</a:t>
            </a:r>
            <a:r>
              <a:rPr lang="fr-FR" sz="1600" dirty="0"/>
              <a:t> of Giorgio Armani SMOOTH SILK LIP PENCIL 12 (Soyeux 12) Lip Liner Details Dual-</a:t>
            </a:r>
            <a:r>
              <a:rPr lang="fr-FR" sz="1600" dirty="0" err="1"/>
              <a:t>tipped</a:t>
            </a:r>
            <a:r>
              <a:rPr lang="fr-FR" sz="1600" dirty="0"/>
              <a:t> No </a:t>
            </a:r>
            <a:r>
              <a:rPr lang="fr-FR" sz="1600" dirty="0" err="1"/>
              <a:t>Shade</a:t>
            </a:r>
            <a:r>
              <a:rPr lang="fr-FR" sz="1600" dirty="0"/>
              <a:t> Soyeux 12 Waterproof No </a:t>
            </a:r>
            <a:r>
              <a:rPr lang="fr-FR" sz="1600" dirty="0" err="1"/>
              <a:t>Smudge</a:t>
            </a:r>
            <a:r>
              <a:rPr lang="fr-FR" sz="1600" dirty="0"/>
              <a:t>-free No Size 1.14 In the Box 1 Lip Pencil'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B4F65695-B725-BA11-2C0A-8818FEA33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24" y="3924024"/>
            <a:ext cx="10051387" cy="181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Retrait des « stop </a:t>
            </a:r>
            <a:r>
              <a:rPr kumimoji="0" lang="fr-FR" altLang="fr-FR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words</a:t>
            </a:r>
            <a:r>
              <a:rPr kumimoji="0" lang="fr-FR" altLang="fr-FR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['Giorgio', 'Armani', 'SMOOTH', 'SILK', 'LIP', 'PENCIL', 'Soyeux', 'Price', '1,710', 'Glides',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smoothly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defines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'look',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lips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gorgeous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colour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Specifications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'Giorgio', 'Armani', 'SMOOTH', 'SILK', 'LIP', 'PENCIL', 'Soyeux', 'Lip', 'Liner', 'Details', 'Dual',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tipped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Shade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'Soyeux', 'Waterproof',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Smudge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'free', 'Size', 'Box', 'Lip', 'Pencil’]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27B88161-3F22-FDAF-8BD0-5ABA03041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23" y="3963936"/>
            <a:ext cx="10470713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i="1" dirty="0"/>
              <a:t>Passage en lettres minuscules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giorgio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armani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smooth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silk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pencil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'soyeux',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'1,710', 'glides',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smoothly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defines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'look',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lips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gorgeous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colour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specifications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giorgio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armani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smooth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silk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pencil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'soyeux',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'liner',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details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'dual',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tipped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shade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'soyeux', 'waterproof',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smudge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'free', 'size', 'box',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pencil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’]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868DE3BB-04B0-7B23-4A8B-FF6A3478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35" y="3981611"/>
            <a:ext cx="10360196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Lemmatisation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giorgio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armani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smooth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silk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pencil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'soyeux',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'1,710', 'glide',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smoothly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defines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'look',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gorgeous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colour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specification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giorgio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armani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smooth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silk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pencil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'soyeux',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'liner',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detail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'dual',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tipped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shade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'soyeux', 'waterproof',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smudge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'free', 'size', 'box',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pencil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’]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680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BB8AD-5A20-89D5-8575-F31AAD77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« Bag of </a:t>
            </a:r>
            <a:r>
              <a:rPr lang="fr-FR" dirty="0" err="1"/>
              <a:t>words</a:t>
            </a:r>
            <a:r>
              <a:rPr lang="fr-FR" dirty="0"/>
              <a:t> »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EE8364-C99C-5AC0-7018-7B57C0385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8" y="2534819"/>
            <a:ext cx="8724900" cy="41243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538C68A-200A-4672-38C3-F889304B9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222" y="364880"/>
            <a:ext cx="2662010" cy="14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1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BB8AD-5A20-89D5-8575-F31AAD77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« Bag of </a:t>
            </a:r>
            <a:r>
              <a:rPr lang="fr-FR" dirty="0" err="1"/>
              <a:t>words</a:t>
            </a:r>
            <a:r>
              <a:rPr lang="fr-FR" dirty="0"/>
              <a:t> » - Vectorisation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4BAAFD73-3F22-893D-7D34-4A6740C46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6" y="2521885"/>
            <a:ext cx="5081785" cy="3655077"/>
          </a:xfrm>
        </p:spPr>
        <p:txBody>
          <a:bodyPr/>
          <a:lstStyle/>
          <a:p>
            <a:r>
              <a:rPr lang="fr-FR" b="1" dirty="0"/>
              <a:t>Comptage de mots simple</a:t>
            </a:r>
          </a:p>
          <a:p>
            <a:r>
              <a:rPr lang="fr-FR" dirty="0"/>
              <a:t>Le vocabulaire de chaque document est représenté par un vecteur de fréquence. </a:t>
            </a:r>
          </a:p>
          <a:p>
            <a:r>
              <a:rPr lang="fr-FR" dirty="0"/>
              <a:t>Ces vecteurs sont assemblés dans une matrice</a:t>
            </a:r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9F9693FE-A8B8-F1BE-0E2C-F3E037BBF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5081784" cy="3655077"/>
          </a:xfrm>
        </p:spPr>
        <p:txBody>
          <a:bodyPr/>
          <a:lstStyle/>
          <a:p>
            <a:r>
              <a:rPr lang="fr-FR" b="1" dirty="0"/>
              <a:t>Tf-</a:t>
            </a:r>
            <a:r>
              <a:rPr lang="fr-FR" b="1" dirty="0" err="1"/>
              <a:t>idf</a:t>
            </a:r>
            <a:r>
              <a:rPr lang="fr-FR" b="1" dirty="0"/>
              <a:t> </a:t>
            </a:r>
          </a:p>
          <a:p>
            <a:r>
              <a:rPr lang="fr-FR" dirty="0"/>
              <a:t>Chaque mot est pondéré par le produit de sa fréquence dans le document, et la fréquence d’apparition dans les documents du corpus. </a:t>
            </a:r>
          </a:p>
          <a:p>
            <a:endParaRPr lang="fr-FR" dirty="0"/>
          </a:p>
        </p:txBody>
      </p:sp>
      <p:sp>
        <p:nvSpPr>
          <p:cNvPr id="18" name="Espace réservé du contenu 7">
            <a:extLst>
              <a:ext uri="{FF2B5EF4-FFF2-40B4-BE49-F238E27FC236}">
                <a16:creationId xmlns:a16="http://schemas.microsoft.com/office/drawing/2014/main" id="{467F4D46-4E37-9067-B6FC-8B1FCFEFD0C4}"/>
              </a:ext>
            </a:extLst>
          </p:cNvPr>
          <p:cNvSpPr txBox="1">
            <a:spLocks/>
          </p:cNvSpPr>
          <p:nvPr/>
        </p:nvSpPr>
        <p:spPr>
          <a:xfrm>
            <a:off x="525717" y="5148943"/>
            <a:ext cx="4753613" cy="14372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 dirty="0" err="1"/>
              <a:t>CountVectorizer</a:t>
            </a:r>
            <a:endParaRPr lang="fr-FR" sz="2100" dirty="0"/>
          </a:p>
          <a:p>
            <a:r>
              <a:rPr lang="fr-FR" sz="2100" dirty="0" err="1"/>
              <a:t>Vector</a:t>
            </a:r>
            <a:r>
              <a:rPr lang="fr-FR" sz="2100" dirty="0"/>
              <a:t> (1050, 5324)</a:t>
            </a:r>
          </a:p>
          <a:p>
            <a:r>
              <a:rPr lang="fr-FR" sz="2100" dirty="0"/>
              <a:t>ARI = 0,39</a:t>
            </a:r>
          </a:p>
        </p:txBody>
      </p:sp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id="{50C47C47-6A4C-AB82-32CC-04EBD8EEDDD6}"/>
              </a:ext>
            </a:extLst>
          </p:cNvPr>
          <p:cNvSpPr txBox="1">
            <a:spLocks/>
          </p:cNvSpPr>
          <p:nvPr/>
        </p:nvSpPr>
        <p:spPr>
          <a:xfrm>
            <a:off x="5992136" y="5056345"/>
            <a:ext cx="4995772" cy="14372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 dirty="0"/>
              <a:t>Tf-</a:t>
            </a:r>
            <a:r>
              <a:rPr lang="fr-FR" sz="2100" dirty="0" err="1"/>
              <a:t>idf</a:t>
            </a:r>
            <a:r>
              <a:rPr lang="fr-FR" sz="2100" dirty="0"/>
              <a:t> </a:t>
            </a:r>
          </a:p>
          <a:p>
            <a:r>
              <a:rPr lang="fr-FR" sz="2100" dirty="0" err="1"/>
              <a:t>Vector</a:t>
            </a:r>
            <a:r>
              <a:rPr lang="fr-FR" sz="2100" dirty="0"/>
              <a:t> (1050, 5324)</a:t>
            </a:r>
          </a:p>
          <a:p>
            <a:r>
              <a:rPr lang="fr-FR" sz="2100" dirty="0"/>
              <a:t>ARI = 0,55</a:t>
            </a:r>
          </a:p>
        </p:txBody>
      </p:sp>
    </p:spTree>
    <p:extLst>
      <p:ext uri="{BB962C8B-B14F-4D97-AF65-F5344CB8AC3E}">
        <p14:creationId xmlns:p14="http://schemas.microsoft.com/office/powerpoint/2010/main" val="157223205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_2SEEDS">
      <a:dk1>
        <a:srgbClr val="000000"/>
      </a:dk1>
      <a:lt1>
        <a:srgbClr val="FFFFFF"/>
      </a:lt1>
      <a:dk2>
        <a:srgbClr val="3B3222"/>
      </a:dk2>
      <a:lt2>
        <a:srgbClr val="E2E3E8"/>
      </a:lt2>
      <a:accent1>
        <a:srgbClr val="AEA077"/>
      </a:accent1>
      <a:accent2>
        <a:srgbClr val="BE9A87"/>
      </a:accent2>
      <a:accent3>
        <a:srgbClr val="9EA47C"/>
      </a:accent3>
      <a:accent4>
        <a:srgbClr val="7F92BA"/>
      </a:accent4>
      <a:accent5>
        <a:srgbClr val="9B96C6"/>
      </a:accent5>
      <a:accent6>
        <a:srgbClr val="9D7FBA"/>
      </a:accent6>
      <a:hlink>
        <a:srgbClr val="697AAE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1322</Words>
  <Application>Microsoft Office PowerPoint</Application>
  <PresentationFormat>Grand écran</PresentationFormat>
  <Paragraphs>173</Paragraphs>
  <Slides>29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Arial</vt:lpstr>
      <vt:lpstr>Avenir Next LT Pro</vt:lpstr>
      <vt:lpstr>Avenir Next LT Pro Light</vt:lpstr>
      <vt:lpstr>Calibri</vt:lpstr>
      <vt:lpstr>Georgia Pro Semibold</vt:lpstr>
      <vt:lpstr>Wingdings</vt:lpstr>
      <vt:lpstr>RocaVTI</vt:lpstr>
      <vt:lpstr>Classification automatique de produits d’une plateforme  e-commerce</vt:lpstr>
      <vt:lpstr>Contexte</vt:lpstr>
      <vt:lpstr>Contraintes</vt:lpstr>
      <vt:lpstr>Jeu de données</vt:lpstr>
      <vt:lpstr>Partie 1 – Données texte</vt:lpstr>
      <vt:lpstr>Pré-traitement du texte</vt:lpstr>
      <vt:lpstr>Pré-traitement du texte : exemple</vt:lpstr>
      <vt:lpstr>« Bag of words »</vt:lpstr>
      <vt:lpstr>« Bag of words » - Vectorisation </vt:lpstr>
      <vt:lpstr>« Bag of words »</vt:lpstr>
      <vt:lpstr>« Bag of words »</vt:lpstr>
      <vt:lpstr>« Bag of words » - Tf-idf </vt:lpstr>
      <vt:lpstr>Words embedding – Word2vec</vt:lpstr>
      <vt:lpstr>Words embedding – Word2vec</vt:lpstr>
      <vt:lpstr>Words embedding – Word2vec</vt:lpstr>
      <vt:lpstr>Sentence embedding - BERT</vt:lpstr>
      <vt:lpstr>BERT Hugging Face</vt:lpstr>
      <vt:lpstr>BERT TensorFlow Hub</vt:lpstr>
      <vt:lpstr>Sentence embedding - USE</vt:lpstr>
      <vt:lpstr>Conclusion – données texte</vt:lpstr>
      <vt:lpstr>Partie 2 – Données visuelles</vt:lpstr>
      <vt:lpstr>SIFT </vt:lpstr>
      <vt:lpstr>SIFT</vt:lpstr>
      <vt:lpstr>SIFT – Résultats </vt:lpstr>
      <vt:lpstr>CNN &amp; Transfer Learning – VGG16</vt:lpstr>
      <vt:lpstr>CNN &amp; Transfer Learning – VGG16</vt:lpstr>
      <vt:lpstr>CNN &amp; Transfer Learning – VGG16</vt:lpstr>
      <vt:lpstr>Conclusion – données visuelles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automatique de produit d’une plateforme e-commerce</dc:title>
  <dc:creator>Isis</dc:creator>
  <cp:lastModifiedBy>Isis</cp:lastModifiedBy>
  <cp:revision>1</cp:revision>
  <dcterms:created xsi:type="dcterms:W3CDTF">2022-09-22T17:08:50Z</dcterms:created>
  <dcterms:modified xsi:type="dcterms:W3CDTF">2022-10-09T18:28:03Z</dcterms:modified>
</cp:coreProperties>
</file>