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5B4-85DD-49CD-BA2B-8C399F3935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C2058-BFB7-4C71-B3E6-49F2F0BCA6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127" y="422568"/>
            <a:ext cx="9958873" cy="37986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127" y="942392"/>
            <a:ext cx="11028783" cy="5775649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30, 40, 50, 60 fps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20, 30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351" y="4302711"/>
            <a:ext cx="5913632" cy="1495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1642" y="3869593"/>
            <a:ext cx="591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3886" y="5915608"/>
            <a:ext cx="591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6" y="1796773"/>
            <a:ext cx="7178662" cy="20728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652558" y="4207809"/>
                <a:ext cx="4304210" cy="1525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30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4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𝑚𝑚</m:t>
                        </m:r>
                      </m:e>
                    </m:d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40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𝑚𝑚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50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4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𝑚𝑚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60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5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𝑚𝑚</m:t>
                        </m:r>
                      </m:e>
                    </m:d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58" y="4207809"/>
                <a:ext cx="4304210" cy="1525418"/>
              </a:xfrm>
              <a:prstGeom prst="rect">
                <a:avLst/>
              </a:prstGeom>
              <a:blipFill rotWithShape="1">
                <a:blip r:embed="rId3"/>
                <a:stretch>
                  <a:fillRect l="-4" t="-20" r="8" b="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26" y="4291545"/>
            <a:ext cx="10060731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Trong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đó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nhất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thuộc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về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30 và 40 fps: 2.1 (mm)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Sai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nhỏ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nhất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ở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40 fps: 0.2 (mm)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6546" y="1242016"/>
            <a:ext cx="5913632" cy="3292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08" y="341973"/>
            <a:ext cx="11028783" cy="625477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dốc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9713" y="3069648"/>
            <a:ext cx="591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kết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quả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ở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nhau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2672" y="5283168"/>
            <a:ext cx="591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4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ở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nhau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819" y="3586677"/>
            <a:ext cx="5855454" cy="1495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9" y="930110"/>
            <a:ext cx="7163421" cy="20575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233345" y="3586677"/>
                <a:ext cx="5379875" cy="1894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30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4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𝑚𝑚</m:t>
                        </m:r>
                      </m:e>
                    </m:d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40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𝑚𝑚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50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4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𝑚𝑚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 Sai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ở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tốc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độ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60 fps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là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5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𝑚𝑚</m:t>
                        </m:r>
                      </m:e>
                    </m:d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345" y="3586677"/>
                <a:ext cx="5379875" cy="1894749"/>
              </a:xfrm>
              <a:prstGeom prst="rect">
                <a:avLst/>
              </a:prstGeom>
              <a:blipFill rotWithShape="1">
                <a:blip r:embed="rId3"/>
                <a:stretch>
                  <a:fillRect l="-1" t="-10" r="4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933" y="905070"/>
            <a:ext cx="6134632" cy="3284505"/>
          </a:xfrm>
        </p:spPr>
      </p:pic>
      <p:sp>
        <p:nvSpPr>
          <p:cNvPr id="7" name="TextBox 6"/>
          <p:cNvSpPr txBox="1"/>
          <p:nvPr/>
        </p:nvSpPr>
        <p:spPr>
          <a:xfrm>
            <a:off x="838200" y="4019627"/>
            <a:ext cx="9510225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Trong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đó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lớn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nhất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thuộc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về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30 fps: 2.1 (mm)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Sai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số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nhỏ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nhất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ở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độ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30, 40, 50 fps: 0.7 (mm)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6799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804" y="713793"/>
            <a:ext cx="5939188" cy="3158412"/>
          </a:xfrm>
        </p:spPr>
      </p:pic>
      <p:sp>
        <p:nvSpPr>
          <p:cNvPr id="6" name="TextBox 5"/>
          <p:cNvSpPr txBox="1"/>
          <p:nvPr/>
        </p:nvSpPr>
        <p:spPr>
          <a:xfrm>
            <a:off x="671804" y="4469363"/>
            <a:ext cx="1098213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 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fps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88" y="767444"/>
            <a:ext cx="5129605" cy="3104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Presentation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Cambria Math</vt:lpstr>
      <vt:lpstr>Calibri</vt:lpstr>
      <vt:lpstr>Microsoft YaHei</vt:lpstr>
      <vt:lpstr>Arial Unicode MS</vt:lpstr>
      <vt:lpstr>Calibri Light</vt:lpstr>
      <vt:lpstr>Office Theme</vt:lpstr>
      <vt:lpstr>I. Khảo sát tốc độ lấy ảnh và độ dốc của máng trượt</vt:lpstr>
      <vt:lpstr>Biểu đồ giá trị sai số đo ở góc 30 độ:</vt:lpstr>
      <vt:lpstr>PowerPoint 演示文稿</vt:lpstr>
      <vt:lpstr>Biểu đồ giá trị sai số đo ở góc 20 độ:</vt:lpstr>
      <vt:lpstr>II. Đánh giá tốc độ camera và kết quả đo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Khảo sát tốc độ lấy ảnh và độ dốc của máng trượt</dc:title>
  <dc:creator>NGUYEN NHUT</dc:creator>
  <cp:lastModifiedBy>ACER</cp:lastModifiedBy>
  <cp:revision>22</cp:revision>
  <dcterms:created xsi:type="dcterms:W3CDTF">2023-08-21T05:57:00Z</dcterms:created>
  <dcterms:modified xsi:type="dcterms:W3CDTF">2023-08-22T01:26:32Z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7E8D73B99ED7416B9D9694480E4377FA</vt:lpwstr>
  </property>
  <property fmtid="{D5CDD505-2E9C-101B-9397-08002B2CF9AE}" pid="3" name="KSOProductBuildVer">
    <vt:lpwstr>1033-11.2.0.11537</vt:lpwstr>
  </property>
</Properties>
</file>