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D7F2-BC2C-41AB-8A0F-A3FC3CD075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DCE5-EB44-47E3-A799-F2A5D8513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D7F2-BC2C-41AB-8A0F-A3FC3CD075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DCE5-EB44-47E3-A799-F2A5D8513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D7F2-BC2C-41AB-8A0F-A3FC3CD075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DCE5-EB44-47E3-A799-F2A5D8513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D7F2-BC2C-41AB-8A0F-A3FC3CD075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DCE5-EB44-47E3-A799-F2A5D8513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D7F2-BC2C-41AB-8A0F-A3FC3CD075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DCE5-EB44-47E3-A799-F2A5D8513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D7F2-BC2C-41AB-8A0F-A3FC3CD075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DCE5-EB44-47E3-A799-F2A5D8513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D7F2-BC2C-41AB-8A0F-A3FC3CD075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DCE5-EB44-47E3-A799-F2A5D8513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D7F2-BC2C-41AB-8A0F-A3FC3CD075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DCE5-EB44-47E3-A799-F2A5D8513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D7F2-BC2C-41AB-8A0F-A3FC3CD075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DCE5-EB44-47E3-A799-F2A5D8513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D7F2-BC2C-41AB-8A0F-A3FC3CD075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DCE5-EB44-47E3-A799-F2A5D8513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D7F2-BC2C-41AB-8A0F-A3FC3CD075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DCE5-EB44-47E3-A799-F2A5D8513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BD7F2-BC2C-41AB-8A0F-A3FC3CD0750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7DCE5-EB44-47E3-A799-F2A5D85137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5869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TIẾN ĐỘ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0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932" y="1204905"/>
            <a:ext cx="3725185" cy="223032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098" y="1204904"/>
            <a:ext cx="3725187" cy="223032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791061" y="2240267"/>
            <a:ext cx="1558212" cy="39204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411920" y="2318811"/>
            <a:ext cx="237544" cy="1960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5" idx="3"/>
            <a:endCxn id="7" idx="1"/>
          </p:cNvCxnSpPr>
          <p:nvPr/>
        </p:nvCxnSpPr>
        <p:spPr>
          <a:xfrm>
            <a:off x="4816117" y="2320069"/>
            <a:ext cx="18519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816117" y="5054711"/>
            <a:ext cx="18875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/>
          <p:cNvCxnSpPr>
            <a:stCxn id="7" idx="3"/>
          </p:cNvCxnSpPr>
          <p:nvPr/>
        </p:nvCxnSpPr>
        <p:spPr>
          <a:xfrm>
            <a:off x="10393285" y="2320069"/>
            <a:ext cx="960515" cy="2839760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0322170" y="5159829"/>
            <a:ext cx="103163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008" y="4155554"/>
            <a:ext cx="3606162" cy="178054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31" y="4163180"/>
            <a:ext cx="3725186" cy="1783062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923096" y="6420718"/>
            <a:ext cx="9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7875" y="3564255"/>
            <a:ext cx="181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mặt nạ ảnh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99350" y="3556635"/>
            <a:ext cx="206248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tìm tâm của vật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88200" y="6052185"/>
            <a:ext cx="276352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xác định vùng lấy ảnh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06600" y="6052185"/>
            <a:ext cx="189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ảnh thu được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0246DD-60FA-3909-A449-DC0E4815A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15" y="1931388"/>
            <a:ext cx="6257643" cy="29952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1951B6-FC51-9CF0-29B7-3FC127660CED}"/>
              </a:ext>
            </a:extLst>
          </p:cNvPr>
          <p:cNvSpPr txBox="1"/>
          <p:nvPr/>
        </p:nvSpPr>
        <p:spPr>
          <a:xfrm>
            <a:off x="820771" y="693605"/>
            <a:ext cx="1055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7D249F-5F49-621F-FF83-3BC02548A292}"/>
              </a:ext>
            </a:extLst>
          </p:cNvPr>
          <p:cNvSpPr/>
          <p:nvPr/>
        </p:nvSpPr>
        <p:spPr>
          <a:xfrm>
            <a:off x="3237722" y="4292082"/>
            <a:ext cx="587829" cy="63453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C618BD-5459-5851-9309-7A6B92B5C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722" y="1931388"/>
            <a:ext cx="603556" cy="64623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272B9D-FB08-8656-3723-AC97211A6841}"/>
              </a:ext>
            </a:extLst>
          </p:cNvPr>
          <p:cNvCxnSpPr>
            <a:stCxn id="8" idx="2"/>
            <a:endCxn id="7" idx="0"/>
          </p:cNvCxnSpPr>
          <p:nvPr/>
        </p:nvCxnSpPr>
        <p:spPr>
          <a:xfrm flipH="1">
            <a:off x="3531637" y="2577620"/>
            <a:ext cx="7863" cy="171446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4699C4-EDB9-E84E-3D3B-37A3402AC85C}"/>
              </a:ext>
            </a:extLst>
          </p:cNvPr>
          <p:cNvSpPr txBox="1"/>
          <p:nvPr/>
        </p:nvSpPr>
        <p:spPr>
          <a:xfrm>
            <a:off x="685932" y="5725763"/>
            <a:ext cx="1922429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Cảm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biến</a:t>
            </a:r>
            <a:r>
              <a:rPr lang="en-US" dirty="0">
                <a:solidFill>
                  <a:schemeClr val="bg1"/>
                </a:solidFill>
              </a:rPr>
              <a:t> laser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EAECC43-5BFC-BA47-547D-52D09D3D1664}"/>
              </a:ext>
            </a:extLst>
          </p:cNvPr>
          <p:cNvSpPr/>
          <p:nvPr/>
        </p:nvSpPr>
        <p:spPr>
          <a:xfrm>
            <a:off x="3453793" y="4526121"/>
            <a:ext cx="119569" cy="13060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9B4ED79-05E3-63E4-9884-12238E245DCD}"/>
              </a:ext>
            </a:extLst>
          </p:cNvPr>
          <p:cNvSpPr/>
          <p:nvPr/>
        </p:nvSpPr>
        <p:spPr>
          <a:xfrm>
            <a:off x="2448045" y="5845127"/>
            <a:ext cx="119569" cy="13060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89B5959-46B3-45A4-87F2-AB67F2078BB3}"/>
              </a:ext>
            </a:extLst>
          </p:cNvPr>
          <p:cNvCxnSpPr>
            <a:cxnSpLocks/>
          </p:cNvCxnSpPr>
          <p:nvPr/>
        </p:nvCxnSpPr>
        <p:spPr>
          <a:xfrm flipH="1">
            <a:off x="2519089" y="4574351"/>
            <a:ext cx="1023258" cy="1272831"/>
          </a:xfrm>
          <a:prstGeom prst="bentConnector4">
            <a:avLst>
              <a:gd name="adj1" fmla="val 5927"/>
              <a:gd name="adj2" fmla="val 51814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AC2EB7-4B94-8C59-C850-C3B3EEABCFA0}"/>
              </a:ext>
            </a:extLst>
          </p:cNvPr>
          <p:cNvSpPr txBox="1"/>
          <p:nvPr/>
        </p:nvSpPr>
        <p:spPr>
          <a:xfrm>
            <a:off x="3047223" y="521076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925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314292"/>
            <a:ext cx="1069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 fps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30" y="1174376"/>
            <a:ext cx="5541517" cy="189878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29" y="3158745"/>
            <a:ext cx="5541517" cy="1898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7" y="611912"/>
            <a:ext cx="10515600" cy="59409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969965"/>
              </p:ext>
            </p:extLst>
          </p:nvPr>
        </p:nvGraphicFramePr>
        <p:xfrm>
          <a:off x="838200" y="1228466"/>
          <a:ext cx="10515597" cy="4085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Gía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tế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Gía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8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197" y="557970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2.3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(mm)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567C6-1CA5-3948-0E3D-AF8C52670C82}"/>
              </a:ext>
            </a:extLst>
          </p:cNvPr>
          <p:cNvSpPr txBox="1"/>
          <p:nvPr/>
        </p:nvSpPr>
        <p:spPr>
          <a:xfrm>
            <a:off x="3442996" y="3208192"/>
            <a:ext cx="18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140.7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BÁO CÁO TIẾN ĐỘ</vt:lpstr>
      <vt:lpstr>1. Giải thuật</vt:lpstr>
      <vt:lpstr>PowerPoint Presentation</vt:lpstr>
      <vt:lpstr>2. Kết quả</vt:lpstr>
      <vt:lpstr>Bảng 1 giá trị chiều dài đo bằng phần mềm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TIẾN ĐỘ</dc:title>
  <dc:creator>NGUYEN NHUT</dc:creator>
  <cp:lastModifiedBy>NGUYEN NHUT</cp:lastModifiedBy>
  <cp:revision>20</cp:revision>
  <dcterms:created xsi:type="dcterms:W3CDTF">2023-08-08T02:07:00Z</dcterms:created>
  <dcterms:modified xsi:type="dcterms:W3CDTF">2023-08-08T06:27:21Z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D516154146CA4CFF82839F1FA9777A39</vt:lpwstr>
  </property>
  <property fmtid="{D5CDD505-2E9C-101B-9397-08002B2CF9AE}" pid="3" name="KSOProductBuildVer">
    <vt:lpwstr>1033-11.2.0.11537</vt:lpwstr>
  </property>
</Properties>
</file>