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8" r:id="rId3"/>
    <p:sldId id="270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45" autoAdjust="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Opposition </a:t>
            </a:r>
            <a:r>
              <a:rPr lang="de-CH" sz="2900" dirty="0"/>
              <a:t>- Hari </a:t>
            </a:r>
            <a:r>
              <a:rPr lang="de-CH" sz="2900" dirty="0" err="1"/>
              <a:t>Sagar</a:t>
            </a:r>
            <a:r>
              <a:rPr lang="de-CH" sz="2900" dirty="0"/>
              <a:t> </a:t>
            </a:r>
            <a:r>
              <a:rPr lang="de-CH" sz="2900" dirty="0" err="1" smtClean="0"/>
              <a:t>Ranjitkar</a:t>
            </a:r>
            <a:r>
              <a:rPr lang="de-CH" sz="2900" dirty="0" smtClean="0"/>
              <a:t> &amp; </a:t>
            </a:r>
            <a:r>
              <a:rPr lang="de-CH" sz="2900" dirty="0" err="1" smtClean="0"/>
              <a:t>Jedidiah</a:t>
            </a:r>
            <a:r>
              <a:rPr lang="de-CH" sz="2900" dirty="0" smtClean="0"/>
              <a:t> </a:t>
            </a:r>
            <a:r>
              <a:rPr lang="de-CH" sz="2900" dirty="0" err="1"/>
              <a:t>Waltedji</a:t>
            </a:r>
            <a:endParaRPr lang="en-US" sz="29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Organizational Rules</a:t>
            </a:r>
          </a:p>
          <a:p>
            <a:pPr lvl="1"/>
            <a:endParaRPr lang="de-CH" sz="2200" dirty="0"/>
          </a:p>
          <a:p>
            <a:pPr lvl="1"/>
            <a:r>
              <a:rPr lang="en-US" sz="2400" dirty="0" smtClean="0"/>
              <a:t>“Staffs </a:t>
            </a:r>
            <a:r>
              <a:rPr lang="en-US" sz="2400" dirty="0"/>
              <a:t>should be helping patients even after successful </a:t>
            </a:r>
          </a:p>
          <a:p>
            <a:pPr lvl="1"/>
            <a:r>
              <a:rPr lang="en-US" sz="2400" dirty="0"/>
              <a:t>surgical operations since patient may be too weak for certain </a:t>
            </a:r>
          </a:p>
          <a:p>
            <a:pPr lvl="1"/>
            <a:r>
              <a:rPr lang="en-US" sz="2400" dirty="0"/>
              <a:t>time</a:t>
            </a:r>
            <a:r>
              <a:rPr lang="en-US" sz="2400" dirty="0" smtClean="0"/>
              <a:t>.”</a:t>
            </a:r>
          </a:p>
          <a:p>
            <a:pPr lvl="1"/>
            <a:endParaRPr lang="de-CH" sz="2200" dirty="0"/>
          </a:p>
          <a:p>
            <a:r>
              <a:rPr lang="de-CH" sz="2800" dirty="0" err="1" smtClean="0"/>
              <a:t>What</a:t>
            </a:r>
            <a:r>
              <a:rPr lang="de-CH" sz="2800" dirty="0" smtClean="0"/>
              <a:t> </a:t>
            </a:r>
            <a:r>
              <a:rPr lang="de-CH" sz="2800" dirty="0" err="1" smtClean="0"/>
              <a:t>is</a:t>
            </a:r>
            <a:r>
              <a:rPr lang="de-CH" sz="2800" dirty="0" smtClean="0"/>
              <a:t> </a:t>
            </a:r>
            <a:r>
              <a:rPr lang="de-CH" sz="2800" dirty="0" err="1" smtClean="0"/>
              <a:t>the</a:t>
            </a:r>
            <a:r>
              <a:rPr lang="de-CH" sz="2800" dirty="0" smtClean="0"/>
              <a:t> </a:t>
            </a:r>
            <a:r>
              <a:rPr lang="de-CH" sz="2800" dirty="0" err="1" smtClean="0"/>
              <a:t>connection</a:t>
            </a:r>
            <a:r>
              <a:rPr lang="de-CH" sz="2800" dirty="0" smtClean="0"/>
              <a:t> </a:t>
            </a:r>
            <a:r>
              <a:rPr lang="de-CH" sz="2800" dirty="0" err="1" smtClean="0"/>
              <a:t>to</a:t>
            </a:r>
            <a:r>
              <a:rPr lang="de-CH" sz="2800" dirty="0" smtClean="0"/>
              <a:t> </a:t>
            </a:r>
            <a:r>
              <a:rPr lang="de-CH" sz="2800" dirty="0" err="1" smtClean="0"/>
              <a:t>the</a:t>
            </a:r>
            <a:r>
              <a:rPr lang="de-CH" sz="2800" dirty="0" smtClean="0"/>
              <a:t> MAS?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02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Opposition </a:t>
            </a:r>
            <a:r>
              <a:rPr lang="de-CH" sz="2900" dirty="0"/>
              <a:t>- Hari </a:t>
            </a:r>
            <a:r>
              <a:rPr lang="de-CH" sz="2900" dirty="0" err="1"/>
              <a:t>Sagar</a:t>
            </a:r>
            <a:r>
              <a:rPr lang="de-CH" sz="2900" dirty="0"/>
              <a:t> </a:t>
            </a:r>
            <a:r>
              <a:rPr lang="de-CH" sz="2900" dirty="0" err="1" smtClean="0"/>
              <a:t>Ranjitkar</a:t>
            </a:r>
            <a:r>
              <a:rPr lang="de-CH" sz="2900" dirty="0" smtClean="0"/>
              <a:t> &amp; </a:t>
            </a:r>
            <a:r>
              <a:rPr lang="de-CH" sz="2900" dirty="0" err="1" smtClean="0"/>
              <a:t>Jedidiah</a:t>
            </a:r>
            <a:r>
              <a:rPr lang="de-CH" sz="2900" dirty="0" smtClean="0"/>
              <a:t> </a:t>
            </a:r>
            <a:r>
              <a:rPr lang="de-CH" sz="2900" dirty="0" err="1"/>
              <a:t>Waltedji</a:t>
            </a:r>
            <a:endParaRPr lang="en-US" sz="29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err="1" smtClean="0"/>
              <a:t>Why</a:t>
            </a:r>
            <a:r>
              <a:rPr lang="de-CH" sz="3000" dirty="0" smtClean="0"/>
              <a:t> </a:t>
            </a:r>
            <a:r>
              <a:rPr lang="de-CH" sz="3000" dirty="0" err="1" smtClean="0"/>
              <a:t>are</a:t>
            </a:r>
            <a:r>
              <a:rPr lang="de-CH" sz="3000" dirty="0" smtClean="0"/>
              <a:t> </a:t>
            </a:r>
            <a:r>
              <a:rPr lang="de-CH" sz="3000" dirty="0" err="1" smtClean="0"/>
              <a:t>Auctions</a:t>
            </a:r>
            <a:r>
              <a:rPr lang="de-CH" sz="3000" dirty="0" smtClean="0"/>
              <a:t> not </a:t>
            </a:r>
            <a:r>
              <a:rPr lang="de-CH" sz="3000" dirty="0" err="1" smtClean="0"/>
              <a:t>suitable</a:t>
            </a:r>
            <a:r>
              <a:rPr lang="de-CH" sz="3000" dirty="0" smtClean="0"/>
              <a:t>?</a:t>
            </a:r>
          </a:p>
          <a:p>
            <a:endParaRPr lang="de-CH" sz="3000" dirty="0"/>
          </a:p>
          <a:p>
            <a:pPr lvl="1"/>
            <a:r>
              <a:rPr lang="en-US" sz="2400" dirty="0" smtClean="0"/>
              <a:t>“Auctions </a:t>
            </a:r>
            <a:r>
              <a:rPr lang="en-US" sz="2400" dirty="0"/>
              <a:t>like highest bidding or lowest bidding are not </a:t>
            </a:r>
            <a:r>
              <a:rPr lang="en-US" sz="2400" dirty="0" smtClean="0"/>
              <a:t> suitable </a:t>
            </a:r>
            <a:r>
              <a:rPr lang="en-US" sz="2400" dirty="0"/>
              <a:t>in case of operating system planning system </a:t>
            </a:r>
            <a:r>
              <a:rPr lang="en-US" sz="2400" dirty="0" smtClean="0"/>
              <a:t>since they </a:t>
            </a:r>
            <a:r>
              <a:rPr lang="en-US" sz="2400" dirty="0"/>
              <a:t>are more prices </a:t>
            </a:r>
            <a:r>
              <a:rPr lang="en-US" sz="2400" dirty="0" smtClean="0"/>
              <a:t>oriented…”</a:t>
            </a:r>
          </a:p>
          <a:p>
            <a:pPr lvl="1"/>
            <a:r>
              <a:rPr lang="en-US" sz="2400" dirty="0" smtClean="0"/>
              <a:t>“Also, there  </a:t>
            </a:r>
            <a:r>
              <a:rPr lang="en-US" sz="2400" dirty="0"/>
              <a:t>is chance of not winning any auctions whereas in CNP </a:t>
            </a:r>
            <a:r>
              <a:rPr lang="en-US" sz="2400" dirty="0" smtClean="0"/>
              <a:t>there </a:t>
            </a:r>
            <a:r>
              <a:rPr lang="en-US" sz="2400" dirty="0"/>
              <a:t>is very less chance that everybody rejects the </a:t>
            </a:r>
            <a:r>
              <a:rPr lang="en-US" sz="2400" dirty="0" smtClean="0"/>
              <a:t>proposal.”</a:t>
            </a:r>
          </a:p>
          <a:p>
            <a:pPr lvl="1"/>
            <a:endParaRPr lang="de-CH" sz="2400" dirty="0"/>
          </a:p>
          <a:p>
            <a:r>
              <a:rPr lang="de-CH" sz="2800" dirty="0" smtClean="0"/>
              <a:t>In a MAS </a:t>
            </a:r>
            <a:r>
              <a:rPr lang="de-CH" sz="2800" dirty="0" err="1" smtClean="0"/>
              <a:t>where</a:t>
            </a:r>
            <a:r>
              <a:rPr lang="de-CH" sz="2800" dirty="0" smtClean="0"/>
              <a:t> all </a:t>
            </a:r>
            <a:r>
              <a:rPr lang="de-CH" sz="2800" dirty="0" err="1" smtClean="0"/>
              <a:t>work</a:t>
            </a:r>
            <a:r>
              <a:rPr lang="de-CH" sz="2800" dirty="0" smtClean="0"/>
              <a:t> </a:t>
            </a:r>
            <a:r>
              <a:rPr lang="de-CH" sz="2800" dirty="0" err="1" smtClean="0"/>
              <a:t>together</a:t>
            </a:r>
            <a:r>
              <a:rPr lang="de-CH" sz="2800" dirty="0"/>
              <a:t> </a:t>
            </a:r>
            <a:r>
              <a:rPr lang="de-CH" sz="2800" dirty="0" err="1" smtClean="0"/>
              <a:t>there</a:t>
            </a:r>
            <a:r>
              <a:rPr lang="de-CH" sz="2800" dirty="0" smtClean="0"/>
              <a:t> </a:t>
            </a:r>
            <a:r>
              <a:rPr lang="de-CH" sz="2800" dirty="0" err="1" smtClean="0"/>
              <a:t>is</a:t>
            </a:r>
            <a:r>
              <a:rPr lang="de-CH" sz="2800" dirty="0" smtClean="0"/>
              <a:t> </a:t>
            </a:r>
            <a:r>
              <a:rPr lang="de-CH" sz="2800" dirty="0" err="1" smtClean="0"/>
              <a:t>no</a:t>
            </a:r>
            <a:r>
              <a:rPr lang="de-CH" sz="2800" dirty="0" smtClean="0"/>
              <a:t> </a:t>
            </a:r>
            <a:r>
              <a:rPr lang="de-CH" sz="2800" dirty="0" err="1" smtClean="0"/>
              <a:t>looser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05193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Opposition </a:t>
            </a:r>
            <a:r>
              <a:rPr lang="de-CH" sz="2900" dirty="0"/>
              <a:t>- Hari </a:t>
            </a:r>
            <a:r>
              <a:rPr lang="de-CH" sz="2900" dirty="0" err="1"/>
              <a:t>Sagar</a:t>
            </a:r>
            <a:r>
              <a:rPr lang="de-CH" sz="2900" dirty="0"/>
              <a:t> </a:t>
            </a:r>
            <a:r>
              <a:rPr lang="de-CH" sz="2900" dirty="0" err="1" smtClean="0"/>
              <a:t>Ranjitkar</a:t>
            </a:r>
            <a:r>
              <a:rPr lang="de-CH" sz="2900" dirty="0" smtClean="0"/>
              <a:t> &amp; </a:t>
            </a:r>
            <a:r>
              <a:rPr lang="de-CH" sz="2900" dirty="0" err="1" smtClean="0"/>
              <a:t>Jedidiah</a:t>
            </a:r>
            <a:r>
              <a:rPr lang="de-CH" sz="2900" dirty="0" smtClean="0"/>
              <a:t> </a:t>
            </a:r>
            <a:r>
              <a:rPr lang="de-CH" sz="2900" dirty="0" err="1"/>
              <a:t>Waltedji</a:t>
            </a:r>
            <a:endParaRPr lang="en-US" sz="29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smtClean="0"/>
              <a:t>Patient </a:t>
            </a:r>
            <a:r>
              <a:rPr lang="de-CH" sz="3000" dirty="0" err="1" smtClean="0"/>
              <a:t>as</a:t>
            </a:r>
            <a:r>
              <a:rPr lang="de-CH" sz="3000" dirty="0" smtClean="0"/>
              <a:t> Agent</a:t>
            </a:r>
          </a:p>
          <a:p>
            <a:pPr lvl="1"/>
            <a:r>
              <a:rPr lang="de-CH" sz="2600" dirty="0" err="1" smtClean="0"/>
              <a:t>Which</a:t>
            </a:r>
            <a:r>
              <a:rPr lang="de-CH" sz="2600" dirty="0" smtClean="0"/>
              <a:t> </a:t>
            </a:r>
            <a:r>
              <a:rPr lang="de-CH" sz="2600" dirty="0" err="1" smtClean="0"/>
              <a:t>decision</a:t>
            </a:r>
            <a:r>
              <a:rPr lang="de-CH" sz="2600" dirty="0" smtClean="0"/>
              <a:t> </a:t>
            </a:r>
            <a:r>
              <a:rPr lang="de-CH" sz="2600" dirty="0" err="1" smtClean="0"/>
              <a:t>can</a:t>
            </a:r>
            <a:r>
              <a:rPr lang="de-CH" sz="2600" dirty="0" smtClean="0"/>
              <a:t> </a:t>
            </a:r>
            <a:r>
              <a:rPr lang="de-CH" sz="2600" dirty="0" err="1" smtClean="0"/>
              <a:t>this</a:t>
            </a:r>
            <a:r>
              <a:rPr lang="de-CH" sz="2600" dirty="0" smtClean="0"/>
              <a:t> </a:t>
            </a:r>
            <a:r>
              <a:rPr lang="de-CH" sz="2600" dirty="0" err="1" smtClean="0"/>
              <a:t>agent</a:t>
            </a:r>
            <a:r>
              <a:rPr lang="de-CH" sz="2600" dirty="0" smtClean="0"/>
              <a:t> do?</a:t>
            </a:r>
          </a:p>
          <a:p>
            <a:pPr lvl="1"/>
            <a:r>
              <a:rPr lang="de-CH" sz="2600" dirty="0" smtClean="0">
                <a:sym typeface="Wingdings" pitchFamily="2" charset="2"/>
              </a:rPr>
              <a:t> </a:t>
            </a:r>
            <a:r>
              <a:rPr lang="de-CH" sz="2600" dirty="0" err="1" smtClean="0">
                <a:sym typeface="Wingdings" pitchFamily="2" charset="2"/>
              </a:rPr>
              <a:t>Is</a:t>
            </a:r>
            <a:r>
              <a:rPr lang="de-CH" sz="2600" dirty="0" smtClean="0">
                <a:sym typeface="Wingdings" pitchFamily="2" charset="2"/>
              </a:rPr>
              <a:t> a </a:t>
            </a:r>
            <a:r>
              <a:rPr lang="de-CH" sz="2600" dirty="0" err="1" smtClean="0">
                <a:sym typeface="Wingdings" pitchFamily="2" charset="2"/>
              </a:rPr>
              <a:t>patient</a:t>
            </a:r>
            <a:r>
              <a:rPr lang="de-CH" sz="2600" dirty="0" smtClean="0">
                <a:sym typeface="Wingdings" pitchFamily="2" charset="2"/>
              </a:rPr>
              <a:t> not a simple </a:t>
            </a:r>
            <a:r>
              <a:rPr lang="de-CH" sz="2600" dirty="0" err="1" smtClean="0">
                <a:sym typeface="Wingdings" pitchFamily="2" charset="2"/>
              </a:rPr>
              <a:t>Entity</a:t>
            </a:r>
            <a:r>
              <a:rPr lang="de-CH" sz="2600" dirty="0" smtClean="0">
                <a:sym typeface="Wingdings" pitchFamily="2" charset="2"/>
              </a:rPr>
              <a:t>?</a:t>
            </a:r>
            <a:endParaRPr lang="de-CH" sz="2600" dirty="0"/>
          </a:p>
        </p:txBody>
      </p:sp>
    </p:spTree>
    <p:extLst>
      <p:ext uri="{BB962C8B-B14F-4D97-AF65-F5344CB8AC3E}">
        <p14:creationId xmlns:p14="http://schemas.microsoft.com/office/powerpoint/2010/main" val="71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</TotalTime>
  <Words>141</Words>
  <Application>Microsoft Office PowerPoint</Application>
  <PresentationFormat>Bildschirmpräsentation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Klarheit</vt:lpstr>
      <vt:lpstr>Opposition - Hari Sagar Ranjitkar &amp; Jedidiah Waltedji</vt:lpstr>
      <vt:lpstr>Opposition - Hari Sagar Ranjitkar &amp; Jedidiah Waltedji</vt:lpstr>
      <vt:lpstr>Opposition - Hari Sagar Ranjitkar &amp; Jedidiah Waltedji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n0daft</dc:creator>
  <cp:lastModifiedBy>n0daft</cp:lastModifiedBy>
  <cp:revision>71</cp:revision>
  <dcterms:created xsi:type="dcterms:W3CDTF">2013-03-13T15:28:42Z</dcterms:created>
  <dcterms:modified xsi:type="dcterms:W3CDTF">2013-03-18T12:37:31Z</dcterms:modified>
</cp:coreProperties>
</file>