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59" r:id="rId4"/>
    <p:sldId id="267" r:id="rId5"/>
    <p:sldId id="260" r:id="rId6"/>
    <p:sldId id="263" r:id="rId7"/>
    <p:sldId id="261" r:id="rId8"/>
    <p:sldId id="262" r:id="rId9"/>
    <p:sldId id="266" r:id="rId10"/>
    <p:sldId id="264" r:id="rId11"/>
    <p:sldId id="265" r:id="rId12"/>
    <p:sldId id="257" r:id="rId1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2" autoAdjust="0"/>
    <p:restoredTop sz="94645" autoAdjust="0"/>
  </p:normalViewPr>
  <p:slideViewPr>
    <p:cSldViewPr>
      <p:cViewPr varScale="1">
        <p:scale>
          <a:sx n="106" d="100"/>
          <a:sy n="106" d="100"/>
        </p:scale>
        <p:origin x="-171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3/13/13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3/13/13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3/13/13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3/13/13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3/13/13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3/13/13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3/13/13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3/13/13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3/13/13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3/13/13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3/13/13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3/13/13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sz="4000" dirty="0" smtClean="0"/>
              <a:t>Operating </a:t>
            </a:r>
            <a:r>
              <a:rPr lang="de-CH" sz="4000" dirty="0" err="1" smtClean="0"/>
              <a:t>room</a:t>
            </a:r>
            <a:r>
              <a:rPr lang="de-CH" sz="4000" dirty="0" smtClean="0"/>
              <a:t> </a:t>
            </a:r>
            <a:r>
              <a:rPr lang="de-CH" sz="4000" dirty="0" err="1" smtClean="0"/>
              <a:t>planning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de-CH" sz="3000" dirty="0" smtClean="0"/>
              <a:t>MAS - Analysis </a:t>
            </a:r>
            <a:r>
              <a:rPr lang="de-CH" sz="3000" dirty="0" err="1" smtClean="0"/>
              <a:t>and</a:t>
            </a:r>
            <a:r>
              <a:rPr lang="de-CH" sz="3000" dirty="0" smtClean="0"/>
              <a:t> design</a:t>
            </a:r>
            <a:endParaRPr lang="en-US" sz="30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err="1" smtClean="0"/>
              <a:t>By</a:t>
            </a:r>
            <a:r>
              <a:rPr lang="de-CH" dirty="0" smtClean="0"/>
              <a:t> Pascal Büttiker &amp; Eric Neher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65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Interaction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3000" dirty="0" err="1" smtClean="0"/>
              <a:t>Auctions</a:t>
            </a:r>
            <a:endParaRPr lang="de-CH" sz="3000" dirty="0"/>
          </a:p>
          <a:p>
            <a:pPr lvl="1"/>
            <a:r>
              <a:rPr lang="de-CH" sz="2600" dirty="0" smtClean="0"/>
              <a:t>Departments </a:t>
            </a:r>
            <a:r>
              <a:rPr lang="de-CH" sz="2600" dirty="0" err="1" smtClean="0"/>
              <a:t>bid</a:t>
            </a:r>
            <a:r>
              <a:rPr lang="de-CH" sz="2600" dirty="0" smtClean="0"/>
              <a:t> </a:t>
            </a:r>
            <a:r>
              <a:rPr lang="de-CH" sz="2600" dirty="0" err="1" smtClean="0"/>
              <a:t>for</a:t>
            </a:r>
            <a:r>
              <a:rPr lang="de-CH" sz="2600" dirty="0" smtClean="0"/>
              <a:t> </a:t>
            </a:r>
            <a:r>
              <a:rPr lang="de-CH" sz="2600" dirty="0" err="1" smtClean="0"/>
              <a:t>resources</a:t>
            </a:r>
            <a:endParaRPr lang="de-CH" sz="2600" dirty="0" smtClean="0"/>
          </a:p>
          <a:p>
            <a:pPr lvl="1"/>
            <a:r>
              <a:rPr lang="de-CH" sz="2600" dirty="0" smtClean="0"/>
              <a:t>Price </a:t>
            </a:r>
            <a:r>
              <a:rPr lang="de-CH" sz="2600" dirty="0" err="1" smtClean="0"/>
              <a:t>is</a:t>
            </a:r>
            <a:r>
              <a:rPr lang="de-CH" sz="2600" dirty="0" smtClean="0"/>
              <a:t> </a:t>
            </a:r>
            <a:r>
              <a:rPr lang="de-CH" sz="2600" dirty="0" err="1" smtClean="0"/>
              <a:t>health</a:t>
            </a:r>
            <a:r>
              <a:rPr lang="de-CH" sz="2600" dirty="0" smtClean="0"/>
              <a:t> </a:t>
            </a:r>
            <a:r>
              <a:rPr lang="de-CH" sz="2600" dirty="0" err="1" smtClean="0"/>
              <a:t>status</a:t>
            </a:r>
            <a:r>
              <a:rPr lang="de-CH" sz="2600" dirty="0"/>
              <a:t> </a:t>
            </a:r>
            <a:r>
              <a:rPr lang="de-CH" sz="2600" dirty="0" err="1" smtClean="0"/>
              <a:t>of</a:t>
            </a:r>
            <a:r>
              <a:rPr lang="de-CH" sz="2600" dirty="0" smtClean="0"/>
              <a:t> </a:t>
            </a:r>
            <a:r>
              <a:rPr lang="de-CH" sz="2600" dirty="0" err="1" smtClean="0"/>
              <a:t>patient</a:t>
            </a:r>
            <a:endParaRPr lang="de-CH" sz="2600" dirty="0" smtClean="0"/>
          </a:p>
          <a:p>
            <a:pPr lvl="1"/>
            <a:endParaRPr lang="de-CH" sz="2600" dirty="0"/>
          </a:p>
          <a:p>
            <a:r>
              <a:rPr lang="de-CH" sz="3000" dirty="0" err="1" smtClean="0"/>
              <a:t>Contract</a:t>
            </a:r>
            <a:r>
              <a:rPr lang="de-CH" sz="3000" dirty="0" smtClean="0"/>
              <a:t> Net Protocol</a:t>
            </a:r>
          </a:p>
          <a:p>
            <a:pPr lvl="1"/>
            <a:r>
              <a:rPr lang="de-CH" sz="2600" dirty="0" smtClean="0"/>
              <a:t>Interaction </a:t>
            </a:r>
            <a:r>
              <a:rPr lang="de-CH" sz="2600" dirty="0" err="1" smtClean="0"/>
              <a:t>between</a:t>
            </a:r>
            <a:r>
              <a:rPr lang="de-CH" sz="2600" dirty="0" smtClean="0"/>
              <a:t> </a:t>
            </a:r>
            <a:r>
              <a:rPr lang="de-CH" sz="2600" dirty="0" err="1" smtClean="0"/>
              <a:t>departments</a:t>
            </a:r>
            <a:endParaRPr lang="de-CH" sz="2600" dirty="0" smtClean="0"/>
          </a:p>
          <a:p>
            <a:pPr lvl="1"/>
            <a:r>
              <a:rPr lang="de-CH" sz="2600" dirty="0" smtClean="0"/>
              <a:t>Task </a:t>
            </a:r>
            <a:r>
              <a:rPr lang="de-CH" sz="2600" dirty="0" err="1" smtClean="0"/>
              <a:t>are</a:t>
            </a:r>
            <a:r>
              <a:rPr lang="de-CH" sz="2600" dirty="0"/>
              <a:t> </a:t>
            </a:r>
            <a:r>
              <a:rPr lang="de-CH" sz="2600" dirty="0" err="1" smtClean="0"/>
              <a:t>missing</a:t>
            </a:r>
            <a:r>
              <a:rPr lang="de-CH" sz="2600" dirty="0" smtClean="0"/>
              <a:t> </a:t>
            </a:r>
            <a:r>
              <a:rPr lang="de-CH" sz="2600" dirty="0" err="1" smtClean="0"/>
              <a:t>resources</a:t>
            </a:r>
            <a:endParaRPr lang="de-CH" sz="2600" dirty="0" smtClean="0"/>
          </a:p>
          <a:p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1269214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Communication/Interaction </a:t>
            </a:r>
            <a:r>
              <a:rPr lang="de-CH" dirty="0" err="1" smtClean="0"/>
              <a:t>Overview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1" y="1700808"/>
            <a:ext cx="7608887" cy="425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1556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Opposition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They are o </a:t>
            </a:r>
            <a:r>
              <a:rPr lang="en-US" dirty="0" err="1"/>
              <a:t>perating</a:t>
            </a:r>
            <a:r>
              <a:rPr lang="en-US" dirty="0"/>
              <a:t> </a:t>
            </a:r>
          </a:p>
          <a:p>
            <a:r>
              <a:rPr lang="en-US" dirty="0"/>
              <a:t>room section protocol, emergency section protocol and </a:t>
            </a:r>
          </a:p>
          <a:p>
            <a:r>
              <a:rPr lang="en-US" dirty="0"/>
              <a:t>Outpatient protocol</a:t>
            </a:r>
            <a:r>
              <a:rPr lang="en-US" dirty="0" smtClean="0"/>
              <a:t>.</a:t>
            </a:r>
          </a:p>
          <a:p>
            <a:r>
              <a:rPr lang="de-CH" dirty="0" smtClean="0"/>
              <a:t>ICU </a:t>
            </a:r>
            <a:r>
              <a:rPr lang="de-CH" dirty="0" err="1" smtClean="0"/>
              <a:t>is</a:t>
            </a:r>
            <a:r>
              <a:rPr lang="de-CH" dirty="0" smtClean="0"/>
              <a:t> </a:t>
            </a:r>
            <a:r>
              <a:rPr lang="de-CH" dirty="0" smtClean="0"/>
              <a:t>postoperative?</a:t>
            </a:r>
            <a:endParaRPr lang="de-CH" dirty="0" smtClean="0"/>
          </a:p>
          <a:p>
            <a:r>
              <a:rPr lang="de-CH" dirty="0" err="1" smtClean="0"/>
              <a:t>Why</a:t>
            </a:r>
            <a:r>
              <a:rPr lang="de-CH" dirty="0" smtClean="0"/>
              <a:t> not </a:t>
            </a:r>
            <a:r>
              <a:rPr lang="de-CH" dirty="0" err="1" smtClean="0"/>
              <a:t>combine</a:t>
            </a:r>
            <a:r>
              <a:rPr lang="de-CH" dirty="0" smtClean="0"/>
              <a:t> </a:t>
            </a:r>
            <a:r>
              <a:rPr lang="de-CH" dirty="0" err="1" smtClean="0"/>
              <a:t>both</a:t>
            </a:r>
            <a:r>
              <a:rPr lang="de-CH" dirty="0" smtClean="0"/>
              <a:t> </a:t>
            </a:r>
            <a:r>
              <a:rPr lang="de-CH" dirty="0" err="1" smtClean="0"/>
              <a:t>acutions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CNP</a:t>
            </a:r>
            <a:r>
              <a:rPr lang="de-CH" dirty="0" smtClean="0"/>
              <a:t>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223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Agenda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3000" dirty="0" err="1" smtClean="0"/>
              <a:t>Architecture</a:t>
            </a:r>
            <a:endParaRPr lang="de-CH" sz="3000" dirty="0" smtClean="0"/>
          </a:p>
          <a:p>
            <a:r>
              <a:rPr lang="de-CH" sz="3000" dirty="0" smtClean="0"/>
              <a:t>GAIA </a:t>
            </a:r>
            <a:r>
              <a:rPr lang="de-CH" sz="3000" dirty="0" err="1" smtClean="0"/>
              <a:t>Methodoloy</a:t>
            </a:r>
            <a:endParaRPr lang="de-CH" sz="3000" dirty="0" smtClean="0"/>
          </a:p>
          <a:p>
            <a:r>
              <a:rPr lang="de-CH" sz="3000" dirty="0" smtClean="0"/>
              <a:t>Interaction/Communication</a:t>
            </a:r>
          </a:p>
          <a:p>
            <a:r>
              <a:rPr lang="de-CH" sz="3000" dirty="0" smtClean="0"/>
              <a:t>Opposition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099272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Architecture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3000" dirty="0" smtClean="0"/>
              <a:t>Hybrid Agent</a:t>
            </a:r>
          </a:p>
          <a:p>
            <a:pPr lvl="1"/>
            <a:r>
              <a:rPr lang="de-CH" sz="2600" dirty="0" err="1" smtClean="0"/>
              <a:t>Reactive</a:t>
            </a:r>
            <a:r>
              <a:rPr lang="de-CH" sz="2600" dirty="0" smtClean="0"/>
              <a:t> </a:t>
            </a:r>
            <a:r>
              <a:rPr lang="de-CH" sz="2600" dirty="0" err="1" smtClean="0"/>
              <a:t>event</a:t>
            </a:r>
            <a:r>
              <a:rPr lang="de-CH" sz="2600" dirty="0"/>
              <a:t> </a:t>
            </a:r>
            <a:r>
              <a:rPr lang="de-CH" sz="2600" dirty="0" err="1" smtClean="0"/>
              <a:t>handling</a:t>
            </a:r>
            <a:endParaRPr lang="de-CH" sz="2600" dirty="0" smtClean="0"/>
          </a:p>
          <a:p>
            <a:pPr lvl="1"/>
            <a:r>
              <a:rPr lang="de-CH" sz="2600" dirty="0" err="1" smtClean="0"/>
              <a:t>Proactive</a:t>
            </a:r>
            <a:r>
              <a:rPr lang="de-CH" sz="2600" dirty="0" smtClean="0"/>
              <a:t> </a:t>
            </a:r>
            <a:r>
              <a:rPr lang="de-CH" sz="2600" dirty="0" err="1" smtClean="0"/>
              <a:t>planning</a:t>
            </a:r>
            <a:endParaRPr lang="de-CH" sz="2600" dirty="0"/>
          </a:p>
          <a:p>
            <a:endParaRPr lang="de-CH" sz="3000" dirty="0" smtClean="0"/>
          </a:p>
          <a:p>
            <a:r>
              <a:rPr lang="de-CH" sz="3000" dirty="0" err="1" smtClean="0"/>
              <a:t>Layered</a:t>
            </a:r>
            <a:r>
              <a:rPr lang="de-CH" sz="3000" dirty="0" smtClean="0"/>
              <a:t> </a:t>
            </a:r>
            <a:r>
              <a:rPr lang="de-CH" sz="3000" dirty="0" err="1" smtClean="0"/>
              <a:t>approach</a:t>
            </a:r>
            <a:endParaRPr lang="de-CH" sz="3000" dirty="0" smtClean="0"/>
          </a:p>
          <a:p>
            <a:pPr lvl="1"/>
            <a:r>
              <a:rPr lang="de-CH" sz="2600" dirty="0" err="1" smtClean="0"/>
              <a:t>Bottom</a:t>
            </a:r>
            <a:r>
              <a:rPr lang="de-CH" sz="2600" dirty="0" smtClean="0"/>
              <a:t> Layer </a:t>
            </a:r>
            <a:r>
              <a:rPr lang="de-CH" sz="2600" dirty="0" smtClean="0">
                <a:sym typeface="Wingdings"/>
              </a:rPr>
              <a:t> </a:t>
            </a:r>
            <a:r>
              <a:rPr lang="de-CH" sz="2600" dirty="0" err="1" smtClean="0"/>
              <a:t>reactive</a:t>
            </a:r>
            <a:r>
              <a:rPr lang="de-CH" sz="2600" dirty="0" smtClean="0"/>
              <a:t> </a:t>
            </a:r>
            <a:r>
              <a:rPr lang="de-CH" sz="2600" dirty="0" err="1" smtClean="0"/>
              <a:t>behaviour</a:t>
            </a:r>
            <a:r>
              <a:rPr lang="de-CH" sz="2600" dirty="0" smtClean="0"/>
              <a:t> </a:t>
            </a:r>
          </a:p>
          <a:p>
            <a:pPr lvl="1"/>
            <a:r>
              <a:rPr lang="de-CH" sz="2600" dirty="0" smtClean="0"/>
              <a:t>Top Layer </a:t>
            </a:r>
            <a:r>
              <a:rPr lang="de-CH" sz="2600" dirty="0" smtClean="0">
                <a:sym typeface="Wingdings"/>
              </a:rPr>
              <a:t> </a:t>
            </a:r>
            <a:r>
              <a:rPr lang="de-CH" sz="2600" dirty="0" err="1" smtClean="0">
                <a:sym typeface="Wingdings"/>
              </a:rPr>
              <a:t>long</a:t>
            </a:r>
            <a:r>
              <a:rPr lang="de-CH" sz="2600" dirty="0" smtClean="0">
                <a:sym typeface="Wingdings"/>
              </a:rPr>
              <a:t> </a:t>
            </a:r>
            <a:r>
              <a:rPr lang="de-CH" sz="2600" dirty="0" err="1" smtClean="0">
                <a:sym typeface="Wingdings"/>
              </a:rPr>
              <a:t>term</a:t>
            </a:r>
            <a:r>
              <a:rPr lang="de-CH" sz="2600" dirty="0" smtClean="0">
                <a:sym typeface="Wingdings"/>
              </a:rPr>
              <a:t> </a:t>
            </a:r>
            <a:r>
              <a:rPr lang="de-CH" sz="2600" dirty="0" err="1" smtClean="0">
                <a:sym typeface="Wingdings"/>
              </a:rPr>
              <a:t>planning</a:t>
            </a:r>
            <a:endParaRPr lang="de-CH" sz="2600" dirty="0"/>
          </a:p>
          <a:p>
            <a:endParaRPr lang="de-CH" sz="3000" dirty="0" smtClean="0"/>
          </a:p>
        </p:txBody>
      </p:sp>
    </p:spTree>
    <p:extLst>
      <p:ext uri="{BB962C8B-B14F-4D97-AF65-F5344CB8AC3E}">
        <p14:creationId xmlns:p14="http://schemas.microsoft.com/office/powerpoint/2010/main" val="3070413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sz="3000" dirty="0"/>
              <a:t>Learning </a:t>
            </a:r>
            <a:r>
              <a:rPr lang="de-CH" sz="3000" dirty="0" err="1"/>
              <a:t>Agents</a:t>
            </a:r>
            <a:endParaRPr lang="de-CH" sz="3000" dirty="0"/>
          </a:p>
          <a:p>
            <a:pPr lvl="1"/>
            <a:r>
              <a:rPr lang="de-CH" sz="2200" dirty="0" err="1"/>
              <a:t>Artificial</a:t>
            </a:r>
            <a:r>
              <a:rPr lang="de-CH" sz="2200" dirty="0"/>
              <a:t> </a:t>
            </a:r>
            <a:r>
              <a:rPr lang="de-CH" sz="2200" dirty="0" err="1"/>
              <a:t>Neural</a:t>
            </a:r>
            <a:r>
              <a:rPr lang="de-CH" sz="2200" dirty="0"/>
              <a:t> Network</a:t>
            </a:r>
          </a:p>
          <a:p>
            <a:pPr lvl="1"/>
            <a:r>
              <a:rPr lang="de-CH" sz="2200" dirty="0" err="1" smtClean="0"/>
              <a:t>Genetic</a:t>
            </a:r>
            <a:r>
              <a:rPr lang="de-CH" sz="2200" dirty="0" smtClean="0"/>
              <a:t> </a:t>
            </a:r>
            <a:r>
              <a:rPr lang="de-CH" sz="2200" dirty="0" err="1"/>
              <a:t>algorithms</a:t>
            </a:r>
            <a:endParaRPr lang="en-US" dirty="0" smtClean="0"/>
          </a:p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Highly adaptable</a:t>
            </a:r>
          </a:p>
          <a:p>
            <a:pPr lvl="1"/>
            <a:r>
              <a:rPr lang="en-US" dirty="0" smtClean="0"/>
              <a:t>Developing own behavior</a:t>
            </a:r>
          </a:p>
          <a:p>
            <a:pPr lvl="1"/>
            <a:r>
              <a:rPr lang="en-US" dirty="0" smtClean="0"/>
              <a:t>Self improving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Ethical problems </a:t>
            </a:r>
            <a:r>
              <a:rPr lang="en-US" dirty="0" smtClean="0">
                <a:sym typeface="Wingdings"/>
              </a:rPr>
              <a:t> Machine decides about life!</a:t>
            </a:r>
          </a:p>
        </p:txBody>
      </p:sp>
    </p:spTree>
    <p:extLst>
      <p:ext uri="{BB962C8B-B14F-4D97-AF65-F5344CB8AC3E}">
        <p14:creationId xmlns:p14="http://schemas.microsoft.com/office/powerpoint/2010/main" val="2724186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GAIA – Subdivision </a:t>
            </a:r>
            <a:r>
              <a:rPr lang="de-CH" dirty="0" err="1" smtClean="0"/>
              <a:t>of</a:t>
            </a:r>
            <a:r>
              <a:rPr lang="de-CH" dirty="0" smtClean="0"/>
              <a:t> System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sz="3000" dirty="0" smtClean="0"/>
              <a:t>Patient Manager</a:t>
            </a:r>
          </a:p>
          <a:p>
            <a:r>
              <a:rPr lang="de-CH" sz="3000" dirty="0" smtClean="0"/>
              <a:t>Patient Departments</a:t>
            </a:r>
          </a:p>
          <a:p>
            <a:r>
              <a:rPr lang="de-CH" sz="3000" dirty="0" err="1" smtClean="0"/>
              <a:t>Resource</a:t>
            </a:r>
            <a:r>
              <a:rPr lang="de-CH" sz="3000" dirty="0" smtClean="0"/>
              <a:t> Providers</a:t>
            </a:r>
          </a:p>
          <a:p>
            <a:pPr lvl="1"/>
            <a:r>
              <a:rPr lang="de-CH" sz="2600" dirty="0" smtClean="0"/>
              <a:t>Operating </a:t>
            </a:r>
            <a:r>
              <a:rPr lang="de-CH" sz="2600" dirty="0" err="1" smtClean="0"/>
              <a:t>Room</a:t>
            </a:r>
            <a:r>
              <a:rPr lang="de-CH" sz="2600" dirty="0" smtClean="0"/>
              <a:t> Provider</a:t>
            </a:r>
          </a:p>
          <a:p>
            <a:pPr lvl="1"/>
            <a:r>
              <a:rPr lang="de-CH" sz="2600" dirty="0" err="1" smtClean="0"/>
              <a:t>Surgeon</a:t>
            </a:r>
            <a:r>
              <a:rPr lang="de-CH" sz="2600" dirty="0" smtClean="0"/>
              <a:t> Teams Provider</a:t>
            </a:r>
          </a:p>
          <a:p>
            <a:pPr lvl="1"/>
            <a:r>
              <a:rPr lang="de-CH" sz="2600" dirty="0" smtClean="0"/>
              <a:t>Postoperative Provider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591998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GAIA – Patient Manager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sz="3000" dirty="0" smtClean="0"/>
          </a:p>
          <a:p>
            <a:r>
              <a:rPr lang="de-CH" sz="3000" dirty="0" err="1" smtClean="0"/>
              <a:t>Patients</a:t>
            </a:r>
            <a:r>
              <a:rPr lang="de-CH" sz="3000" dirty="0" smtClean="0"/>
              <a:t> </a:t>
            </a:r>
            <a:r>
              <a:rPr lang="de-CH" sz="3000" dirty="0" err="1" smtClean="0"/>
              <a:t>are</a:t>
            </a:r>
            <a:r>
              <a:rPr lang="de-CH" sz="3000" dirty="0" smtClean="0"/>
              <a:t> </a:t>
            </a:r>
            <a:r>
              <a:rPr lang="de-CH" sz="3000" dirty="0" err="1" smtClean="0"/>
              <a:t>entities</a:t>
            </a:r>
            <a:endParaRPr lang="de-CH" sz="3000" dirty="0" smtClean="0"/>
          </a:p>
          <a:p>
            <a:endParaRPr lang="de-CH" sz="3000" dirty="0" smtClean="0"/>
          </a:p>
          <a:p>
            <a:r>
              <a:rPr lang="de-CH" sz="3000" dirty="0" err="1" smtClean="0"/>
              <a:t>Assignment</a:t>
            </a:r>
            <a:r>
              <a:rPr lang="de-CH" sz="3000" dirty="0" smtClean="0"/>
              <a:t> </a:t>
            </a:r>
            <a:r>
              <a:rPr lang="de-CH" sz="3000" dirty="0" err="1" smtClean="0"/>
              <a:t>of</a:t>
            </a:r>
            <a:r>
              <a:rPr lang="de-CH" sz="3000" dirty="0" smtClean="0"/>
              <a:t> </a:t>
            </a:r>
            <a:r>
              <a:rPr lang="de-CH" sz="3000" dirty="0" err="1" smtClean="0"/>
              <a:t>patients</a:t>
            </a:r>
            <a:r>
              <a:rPr lang="de-CH" sz="3000" dirty="0" smtClean="0"/>
              <a:t> </a:t>
            </a:r>
            <a:r>
              <a:rPr lang="de-CH" sz="3000" dirty="0" err="1" smtClean="0"/>
              <a:t>to</a:t>
            </a:r>
            <a:r>
              <a:rPr lang="de-CH" sz="3000" dirty="0" smtClean="0"/>
              <a:t> </a:t>
            </a:r>
            <a:r>
              <a:rPr lang="de-CH" sz="3000" dirty="0" err="1" smtClean="0"/>
              <a:t>departments</a:t>
            </a:r>
            <a:endParaRPr lang="de-CH" sz="3000" dirty="0" smtClean="0"/>
          </a:p>
        </p:txBody>
      </p:sp>
    </p:spTree>
    <p:extLst>
      <p:ext uri="{BB962C8B-B14F-4D97-AF65-F5344CB8AC3E}">
        <p14:creationId xmlns:p14="http://schemas.microsoft.com/office/powerpoint/2010/main" val="21618715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GAIA - </a:t>
            </a:r>
            <a:r>
              <a:rPr lang="de-CH" dirty="0"/>
              <a:t>Patient </a:t>
            </a:r>
            <a:r>
              <a:rPr lang="de-CH" dirty="0" smtClean="0"/>
              <a:t>Departments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3000" dirty="0" err="1" smtClean="0"/>
              <a:t>Each</a:t>
            </a:r>
            <a:r>
              <a:rPr lang="de-CH" sz="3000" dirty="0" smtClean="0"/>
              <a:t> </a:t>
            </a:r>
            <a:r>
              <a:rPr lang="de-CH" sz="3000" dirty="0" err="1" smtClean="0"/>
              <a:t>department</a:t>
            </a:r>
            <a:r>
              <a:rPr lang="de-CH" sz="3000" dirty="0" smtClean="0"/>
              <a:t> </a:t>
            </a:r>
            <a:r>
              <a:rPr lang="de-CH" sz="3000" dirty="0" err="1" smtClean="0"/>
              <a:t>is</a:t>
            </a:r>
            <a:r>
              <a:rPr lang="de-CH" sz="3000" dirty="0" smtClean="0"/>
              <a:t> an </a:t>
            </a:r>
            <a:r>
              <a:rPr lang="de-CH" sz="3000" dirty="0" err="1" smtClean="0"/>
              <a:t>agent</a:t>
            </a:r>
            <a:endParaRPr lang="de-CH" sz="3000" dirty="0"/>
          </a:p>
          <a:p>
            <a:endParaRPr lang="de-CH" sz="3000" dirty="0" smtClean="0"/>
          </a:p>
          <a:p>
            <a:r>
              <a:rPr lang="de-CH" sz="3000" dirty="0" err="1" smtClean="0"/>
              <a:t>own</a:t>
            </a:r>
            <a:r>
              <a:rPr lang="de-CH" sz="3000" dirty="0" smtClean="0"/>
              <a:t> </a:t>
            </a:r>
            <a:r>
              <a:rPr lang="de-CH" sz="3000" dirty="0" err="1" smtClean="0"/>
              <a:t>goals</a:t>
            </a:r>
            <a:endParaRPr lang="de-CH" sz="3000" dirty="0" smtClean="0"/>
          </a:p>
          <a:p>
            <a:pPr lvl="1"/>
            <a:r>
              <a:rPr lang="de-CH" sz="2600" dirty="0" err="1" smtClean="0"/>
              <a:t>Provide</a:t>
            </a:r>
            <a:r>
              <a:rPr lang="de-CH" sz="2600" dirty="0" smtClean="0"/>
              <a:t> </a:t>
            </a:r>
            <a:r>
              <a:rPr lang="de-CH" sz="2600" dirty="0" err="1" smtClean="0"/>
              <a:t>their</a:t>
            </a:r>
            <a:r>
              <a:rPr lang="de-CH" sz="2600" dirty="0" smtClean="0"/>
              <a:t> </a:t>
            </a:r>
            <a:r>
              <a:rPr lang="de-CH" sz="2600" dirty="0" err="1" smtClean="0"/>
              <a:t>patients</a:t>
            </a:r>
            <a:r>
              <a:rPr lang="de-CH" sz="2600" dirty="0" smtClean="0"/>
              <a:t> </a:t>
            </a:r>
            <a:r>
              <a:rPr lang="de-CH" sz="2600" dirty="0" err="1" smtClean="0"/>
              <a:t>with</a:t>
            </a:r>
            <a:r>
              <a:rPr lang="de-CH" sz="2600" dirty="0" smtClean="0"/>
              <a:t> </a:t>
            </a:r>
            <a:r>
              <a:rPr lang="de-CH" sz="2600" dirty="0" err="1" smtClean="0"/>
              <a:t>resources</a:t>
            </a:r>
            <a:r>
              <a:rPr lang="de-CH" sz="2600" dirty="0" smtClean="0"/>
              <a:t> </a:t>
            </a:r>
            <a:r>
              <a:rPr lang="de-CH" sz="2600" dirty="0" err="1" smtClean="0"/>
              <a:t>for</a:t>
            </a:r>
            <a:r>
              <a:rPr lang="de-CH" sz="2600" dirty="0" smtClean="0"/>
              <a:t> </a:t>
            </a:r>
            <a:r>
              <a:rPr lang="de-CH" sz="2600" dirty="0" err="1" smtClean="0"/>
              <a:t>surgery</a:t>
            </a:r>
            <a:endParaRPr lang="en-US" sz="2600" dirty="0"/>
          </a:p>
          <a:p>
            <a:endParaRPr lang="de-CH" sz="3000" dirty="0" smtClean="0"/>
          </a:p>
          <a:p>
            <a:r>
              <a:rPr lang="de-CH" sz="3000" dirty="0" smtClean="0"/>
              <a:t>Are </a:t>
            </a:r>
            <a:r>
              <a:rPr lang="de-CH" sz="3000" dirty="0" err="1" smtClean="0"/>
              <a:t>willing</a:t>
            </a:r>
            <a:r>
              <a:rPr lang="de-CH" sz="3000" dirty="0" smtClean="0"/>
              <a:t> </a:t>
            </a:r>
            <a:r>
              <a:rPr lang="de-CH" sz="3000" dirty="0" err="1" smtClean="0"/>
              <a:t>to</a:t>
            </a:r>
            <a:r>
              <a:rPr lang="de-CH" sz="3000" dirty="0" smtClean="0"/>
              <a:t> </a:t>
            </a:r>
            <a:r>
              <a:rPr lang="de-CH" sz="3000" dirty="0" err="1" smtClean="0"/>
              <a:t>help</a:t>
            </a:r>
            <a:r>
              <a:rPr lang="de-CH" sz="3000" dirty="0" smtClean="0"/>
              <a:t> </a:t>
            </a:r>
            <a:r>
              <a:rPr lang="de-CH" sz="3000" dirty="0" err="1" smtClean="0"/>
              <a:t>other</a:t>
            </a:r>
            <a:r>
              <a:rPr lang="de-CH" sz="3000" dirty="0" smtClean="0"/>
              <a:t> </a:t>
            </a:r>
            <a:r>
              <a:rPr lang="de-CH" sz="3000" dirty="0" err="1" smtClean="0"/>
              <a:t>departments</a:t>
            </a:r>
            <a:endParaRPr lang="de-CH" sz="3000" dirty="0" smtClean="0"/>
          </a:p>
          <a:p>
            <a:pPr lvl="1"/>
            <a:r>
              <a:rPr lang="de-CH" sz="2600" dirty="0" err="1" smtClean="0"/>
              <a:t>Based</a:t>
            </a:r>
            <a:r>
              <a:rPr lang="de-CH" sz="2600" dirty="0" smtClean="0"/>
              <a:t> on </a:t>
            </a:r>
            <a:r>
              <a:rPr lang="de-CH" sz="2600" dirty="0" err="1" smtClean="0"/>
              <a:t>organizational</a:t>
            </a:r>
            <a:r>
              <a:rPr lang="de-CH" sz="2600" dirty="0" smtClean="0"/>
              <a:t> </a:t>
            </a:r>
            <a:r>
              <a:rPr lang="de-CH" sz="2600" dirty="0" err="1" smtClean="0"/>
              <a:t>rules</a:t>
            </a:r>
            <a:endParaRPr lang="de-CH" sz="2600" dirty="0" smtClean="0"/>
          </a:p>
        </p:txBody>
      </p:sp>
    </p:spTree>
    <p:extLst>
      <p:ext uri="{BB962C8B-B14F-4D97-AF65-F5344CB8AC3E}">
        <p14:creationId xmlns:p14="http://schemas.microsoft.com/office/powerpoint/2010/main" val="25775780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GAIA – </a:t>
            </a:r>
            <a:r>
              <a:rPr lang="de-CH" dirty="0" err="1" smtClean="0"/>
              <a:t>Resource</a:t>
            </a:r>
            <a:r>
              <a:rPr lang="de-CH" dirty="0" smtClean="0"/>
              <a:t> Providers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3000" dirty="0" err="1" smtClean="0"/>
              <a:t>Provide</a:t>
            </a:r>
            <a:r>
              <a:rPr lang="de-CH" sz="3000" dirty="0" smtClean="0"/>
              <a:t> </a:t>
            </a:r>
            <a:r>
              <a:rPr lang="de-CH" sz="3000" dirty="0" err="1" smtClean="0"/>
              <a:t>the</a:t>
            </a:r>
            <a:r>
              <a:rPr lang="de-CH" sz="3000" dirty="0"/>
              <a:t> </a:t>
            </a:r>
            <a:r>
              <a:rPr lang="de-CH" sz="3000" dirty="0" err="1" smtClean="0"/>
              <a:t>departemnts</a:t>
            </a:r>
            <a:r>
              <a:rPr lang="de-CH" sz="3000" dirty="0" smtClean="0"/>
              <a:t> </a:t>
            </a:r>
            <a:r>
              <a:rPr lang="de-CH" sz="3000" dirty="0" err="1" smtClean="0"/>
              <a:t>with</a:t>
            </a:r>
            <a:r>
              <a:rPr lang="de-CH" sz="3000" dirty="0" smtClean="0"/>
              <a:t> </a:t>
            </a:r>
            <a:r>
              <a:rPr lang="de-CH" sz="3000" dirty="0" err="1" smtClean="0"/>
              <a:t>resources</a:t>
            </a:r>
            <a:endParaRPr lang="de-CH" sz="3000" dirty="0" smtClean="0"/>
          </a:p>
          <a:p>
            <a:endParaRPr lang="de-CH" sz="3000" dirty="0" smtClean="0"/>
          </a:p>
          <a:p>
            <a:r>
              <a:rPr lang="de-CH" sz="3000" dirty="0" err="1" smtClean="0"/>
              <a:t>Auctions</a:t>
            </a:r>
            <a:r>
              <a:rPr lang="de-CH" sz="3000" dirty="0" smtClean="0"/>
              <a:t> </a:t>
            </a:r>
            <a:r>
              <a:rPr lang="de-CH" sz="3000" dirty="0" err="1" smtClean="0"/>
              <a:t>for</a:t>
            </a:r>
            <a:r>
              <a:rPr lang="de-CH" sz="3000" dirty="0" smtClean="0"/>
              <a:t> </a:t>
            </a:r>
            <a:r>
              <a:rPr lang="de-CH" sz="3000" dirty="0" err="1" smtClean="0"/>
              <a:t>every</a:t>
            </a:r>
            <a:r>
              <a:rPr lang="de-CH" sz="3000" dirty="0" smtClean="0"/>
              <a:t> type </a:t>
            </a:r>
            <a:r>
              <a:rPr lang="de-CH" sz="3000" dirty="0" err="1" smtClean="0"/>
              <a:t>of</a:t>
            </a:r>
            <a:r>
              <a:rPr lang="de-CH" sz="3000" dirty="0" smtClean="0"/>
              <a:t> </a:t>
            </a:r>
            <a:r>
              <a:rPr lang="de-CH" sz="3000" dirty="0" err="1" smtClean="0"/>
              <a:t>resource</a:t>
            </a:r>
            <a:endParaRPr lang="de-CH" sz="3000" dirty="0" smtClean="0"/>
          </a:p>
          <a:p>
            <a:endParaRPr lang="de-CH" sz="3000" dirty="0" smtClean="0"/>
          </a:p>
          <a:p>
            <a:r>
              <a:rPr lang="de-CH" sz="3000" dirty="0" smtClean="0"/>
              <a:t>Keep </a:t>
            </a:r>
            <a:r>
              <a:rPr lang="de-CH" sz="3000" dirty="0" err="1" smtClean="0"/>
              <a:t>track</a:t>
            </a:r>
            <a:r>
              <a:rPr lang="de-CH" sz="3000" dirty="0" smtClean="0"/>
              <a:t> </a:t>
            </a:r>
            <a:r>
              <a:rPr lang="de-CH" sz="3000" dirty="0" err="1" smtClean="0"/>
              <a:t>of</a:t>
            </a:r>
            <a:r>
              <a:rPr lang="de-CH" sz="3000" dirty="0" smtClean="0"/>
              <a:t> </a:t>
            </a:r>
            <a:r>
              <a:rPr lang="de-CH" sz="3000" dirty="0" err="1" smtClean="0"/>
              <a:t>available</a:t>
            </a:r>
            <a:r>
              <a:rPr lang="de-CH" sz="3000" dirty="0" smtClean="0"/>
              <a:t>/</a:t>
            </a:r>
            <a:r>
              <a:rPr lang="de-CH" sz="3000" dirty="0" err="1" smtClean="0"/>
              <a:t>booked</a:t>
            </a:r>
            <a:r>
              <a:rPr lang="de-CH" sz="3000" dirty="0" smtClean="0"/>
              <a:t> </a:t>
            </a:r>
            <a:r>
              <a:rPr lang="de-CH" sz="3000" dirty="0" err="1" smtClean="0"/>
              <a:t>resources</a:t>
            </a:r>
            <a:endParaRPr lang="de-CH" sz="2600" dirty="0"/>
          </a:p>
          <a:p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3622235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GAIA – </a:t>
            </a:r>
            <a:r>
              <a:rPr lang="de-CH" dirty="0" err="1" smtClean="0"/>
              <a:t>Organizational</a:t>
            </a:r>
            <a:r>
              <a:rPr lang="de-CH" dirty="0" smtClean="0"/>
              <a:t> Rules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876800"/>
          </a:xfrm>
        </p:spPr>
        <p:txBody>
          <a:bodyPr>
            <a:normAutofit/>
          </a:bodyPr>
          <a:lstStyle/>
          <a:p>
            <a:r>
              <a:rPr lang="de-CH" sz="3000" dirty="0" err="1" smtClean="0"/>
              <a:t>Patients</a:t>
            </a:r>
            <a:r>
              <a:rPr lang="de-CH" sz="3000" dirty="0"/>
              <a:t> </a:t>
            </a:r>
            <a:r>
              <a:rPr lang="de-CH" sz="3000" dirty="0" err="1" smtClean="0"/>
              <a:t>have</a:t>
            </a:r>
            <a:r>
              <a:rPr lang="de-CH" sz="3000" dirty="0" smtClean="0"/>
              <a:t> </a:t>
            </a:r>
            <a:r>
              <a:rPr lang="de-CH" sz="3000" dirty="0" err="1" smtClean="0"/>
              <a:t>to</a:t>
            </a:r>
            <a:r>
              <a:rPr lang="de-CH" sz="3000" dirty="0"/>
              <a:t> </a:t>
            </a:r>
            <a:r>
              <a:rPr lang="de-CH" sz="3000" dirty="0" err="1" smtClean="0"/>
              <a:t>fullfil</a:t>
            </a:r>
            <a:r>
              <a:rPr lang="de-CH" sz="3000" dirty="0" smtClean="0"/>
              <a:t> </a:t>
            </a:r>
            <a:r>
              <a:rPr lang="de-CH" sz="3000" dirty="0" err="1" smtClean="0"/>
              <a:t>certain</a:t>
            </a:r>
            <a:r>
              <a:rPr lang="de-CH" sz="3000" dirty="0" smtClean="0"/>
              <a:t> </a:t>
            </a:r>
            <a:r>
              <a:rPr lang="de-CH" sz="3000" dirty="0" err="1" smtClean="0"/>
              <a:t>preconditions</a:t>
            </a:r>
            <a:r>
              <a:rPr lang="de-CH" sz="3000" dirty="0" smtClean="0"/>
              <a:t> (</a:t>
            </a:r>
            <a:r>
              <a:rPr lang="de-CH" sz="3000" dirty="0" err="1" smtClean="0"/>
              <a:t>unless</a:t>
            </a:r>
            <a:r>
              <a:rPr lang="de-CH" sz="3000" dirty="0" smtClean="0"/>
              <a:t> </a:t>
            </a:r>
            <a:r>
              <a:rPr lang="de-CH" sz="3000" dirty="0" err="1" smtClean="0"/>
              <a:t>emergency</a:t>
            </a:r>
            <a:r>
              <a:rPr lang="de-CH" sz="3000" dirty="0" smtClean="0"/>
              <a:t> </a:t>
            </a:r>
            <a:r>
              <a:rPr lang="de-CH" sz="3000" dirty="0" err="1" smtClean="0"/>
              <a:t>case</a:t>
            </a:r>
            <a:r>
              <a:rPr lang="de-CH" sz="3000" dirty="0" smtClean="0"/>
              <a:t>)</a:t>
            </a:r>
            <a:endParaRPr lang="de-CH" sz="3000" dirty="0"/>
          </a:p>
          <a:p>
            <a:endParaRPr lang="de-CH" sz="3000" dirty="0" smtClean="0"/>
          </a:p>
          <a:p>
            <a:r>
              <a:rPr lang="de-CH" sz="3000" dirty="0" smtClean="0"/>
              <a:t>Emergency </a:t>
            </a:r>
            <a:r>
              <a:rPr lang="de-CH" sz="3000" dirty="0" err="1" smtClean="0"/>
              <a:t>cases</a:t>
            </a:r>
            <a:r>
              <a:rPr lang="de-CH" sz="3000" dirty="0" smtClean="0"/>
              <a:t> </a:t>
            </a:r>
            <a:r>
              <a:rPr lang="de-CH" sz="3000" dirty="0" err="1" smtClean="0"/>
              <a:t>always</a:t>
            </a:r>
            <a:r>
              <a:rPr lang="de-CH" sz="3000" dirty="0" smtClean="0"/>
              <a:t> </a:t>
            </a:r>
            <a:r>
              <a:rPr lang="de-CH" sz="3000" dirty="0" err="1"/>
              <a:t>have</a:t>
            </a:r>
            <a:r>
              <a:rPr lang="de-CH" sz="3000" dirty="0" smtClean="0"/>
              <a:t> a </a:t>
            </a:r>
            <a:r>
              <a:rPr lang="de-CH" sz="3000" dirty="0" err="1" smtClean="0"/>
              <a:t>higher</a:t>
            </a:r>
            <a:r>
              <a:rPr lang="de-CH" sz="3000" dirty="0" smtClean="0"/>
              <a:t> </a:t>
            </a:r>
            <a:r>
              <a:rPr lang="en-US" sz="3200" dirty="0" smtClean="0"/>
              <a:t>priority</a:t>
            </a:r>
            <a:endParaRPr lang="de-CH" sz="3000" dirty="0"/>
          </a:p>
          <a:p>
            <a:endParaRPr lang="de-CH" sz="3000" dirty="0" smtClean="0"/>
          </a:p>
          <a:p>
            <a:r>
              <a:rPr lang="de-CH" sz="3000" dirty="0" smtClean="0"/>
              <a:t>Care Package </a:t>
            </a:r>
            <a:r>
              <a:rPr lang="de-CH" sz="3000" dirty="0" err="1" smtClean="0"/>
              <a:t>definition</a:t>
            </a:r>
            <a:endParaRPr lang="de-CH" sz="3000" dirty="0" smtClean="0"/>
          </a:p>
          <a:p>
            <a:endParaRPr lang="de-CH" sz="3000" dirty="0"/>
          </a:p>
          <a:p>
            <a:r>
              <a:rPr lang="de-CH" sz="3000" dirty="0" smtClean="0"/>
              <a:t>Departments </a:t>
            </a:r>
            <a:r>
              <a:rPr lang="de-CH" sz="3000" dirty="0" err="1" smtClean="0"/>
              <a:t>have</a:t>
            </a:r>
            <a:r>
              <a:rPr lang="de-CH" sz="3000" dirty="0" smtClean="0"/>
              <a:t> </a:t>
            </a:r>
            <a:r>
              <a:rPr lang="de-CH" sz="3000" dirty="0" err="1" smtClean="0"/>
              <a:t>to</a:t>
            </a:r>
            <a:r>
              <a:rPr lang="de-CH" sz="3000" dirty="0" smtClean="0"/>
              <a:t> </a:t>
            </a:r>
            <a:r>
              <a:rPr lang="de-CH" sz="3000" dirty="0" err="1" smtClean="0"/>
              <a:t>answer</a:t>
            </a:r>
            <a:r>
              <a:rPr lang="de-CH" sz="3000" dirty="0" smtClean="0"/>
              <a:t> </a:t>
            </a:r>
            <a:r>
              <a:rPr lang="de-CH" sz="3000" dirty="0" err="1" smtClean="0"/>
              <a:t>proposal</a:t>
            </a:r>
            <a:r>
              <a:rPr lang="de-CH" sz="3000" dirty="0" smtClean="0"/>
              <a:t> </a:t>
            </a:r>
            <a:r>
              <a:rPr lang="de-CH" sz="3000" dirty="0" err="1" smtClean="0"/>
              <a:t>calls</a:t>
            </a:r>
            <a:r>
              <a:rPr lang="de-CH" sz="3000" dirty="0" smtClean="0"/>
              <a:t> </a:t>
            </a:r>
            <a:r>
              <a:rPr lang="de-CH" sz="3000" dirty="0" err="1" smtClean="0"/>
              <a:t>for</a:t>
            </a:r>
            <a:r>
              <a:rPr lang="de-CH" sz="3000" dirty="0"/>
              <a:t> </a:t>
            </a:r>
            <a:r>
              <a:rPr lang="de-CH" sz="3000" dirty="0" err="1" smtClean="0"/>
              <a:t>tasks</a:t>
            </a:r>
            <a:r>
              <a:rPr lang="de-CH" sz="3000" dirty="0" smtClean="0"/>
              <a:t> </a:t>
            </a:r>
            <a:r>
              <a:rPr lang="de-CH" sz="3000" dirty="0" err="1" smtClean="0"/>
              <a:t>of</a:t>
            </a:r>
            <a:r>
              <a:rPr lang="de-CH" sz="3000" dirty="0" smtClean="0"/>
              <a:t> </a:t>
            </a:r>
            <a:r>
              <a:rPr lang="de-CH" sz="3000" dirty="0" err="1" smtClean="0"/>
              <a:t>patients</a:t>
            </a:r>
            <a:r>
              <a:rPr lang="de-CH" sz="3000" dirty="0" smtClean="0"/>
              <a:t> </a:t>
            </a:r>
            <a:r>
              <a:rPr lang="de-CH" sz="3000" dirty="0" err="1" smtClean="0"/>
              <a:t>with</a:t>
            </a:r>
            <a:r>
              <a:rPr lang="de-CH" sz="3000" dirty="0" smtClean="0"/>
              <a:t> a </a:t>
            </a:r>
            <a:r>
              <a:rPr lang="de-CH" sz="3000" dirty="0" err="1" smtClean="0"/>
              <a:t>higher</a:t>
            </a:r>
            <a:r>
              <a:rPr lang="de-CH" sz="3000" dirty="0" smtClean="0"/>
              <a:t> </a:t>
            </a:r>
            <a:r>
              <a:rPr lang="de-CH" sz="3000" dirty="0" err="1" smtClean="0"/>
              <a:t>priority</a:t>
            </a:r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2881154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Klarheit">
  <a:themeElements>
    <a:clrScheme name="Klarheit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larhei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115</TotalTime>
  <Words>238</Words>
  <Application>Microsoft Macintosh PowerPoint</Application>
  <PresentationFormat>On-screen Show (4:3)</PresentationFormat>
  <Paragraphs>75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Klarheit</vt:lpstr>
      <vt:lpstr>Operating room planning MAS - Analysis and design</vt:lpstr>
      <vt:lpstr>Agenda</vt:lpstr>
      <vt:lpstr>Architecture</vt:lpstr>
      <vt:lpstr>Architecture II</vt:lpstr>
      <vt:lpstr>GAIA – Subdivision of System</vt:lpstr>
      <vt:lpstr>GAIA – Patient Manager</vt:lpstr>
      <vt:lpstr>GAIA - Patient Departments</vt:lpstr>
      <vt:lpstr>GAIA – Resource Providers</vt:lpstr>
      <vt:lpstr>GAIA – Organizational Rules</vt:lpstr>
      <vt:lpstr>Interaction</vt:lpstr>
      <vt:lpstr>Communication/Interaction Overview</vt:lpstr>
      <vt:lpstr>Opposition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n0daft</dc:creator>
  <cp:lastModifiedBy>Pascal Büttiker</cp:lastModifiedBy>
  <cp:revision>54</cp:revision>
  <dcterms:created xsi:type="dcterms:W3CDTF">2013-03-13T15:28:42Z</dcterms:created>
  <dcterms:modified xsi:type="dcterms:W3CDTF">2013-03-13T22:35:41Z</dcterms:modified>
</cp:coreProperties>
</file>