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4" r:id="rId10"/>
    <p:sldId id="265" r:id="rId11"/>
    <p:sldId id="25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45" autoAdjust="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000" dirty="0" smtClean="0"/>
              <a:t>Operating </a:t>
            </a:r>
            <a:r>
              <a:rPr lang="de-CH" sz="4000" dirty="0" err="1" smtClean="0"/>
              <a:t>room</a:t>
            </a:r>
            <a:r>
              <a:rPr lang="de-CH" sz="4000" dirty="0" smtClean="0"/>
              <a:t> </a:t>
            </a:r>
            <a:r>
              <a:rPr lang="de-CH" sz="4000" dirty="0" err="1" smtClean="0"/>
              <a:t>planning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000" dirty="0" smtClean="0"/>
              <a:t>MAS - Analysis </a:t>
            </a:r>
            <a:r>
              <a:rPr lang="de-CH" sz="3000" dirty="0" err="1" smtClean="0"/>
              <a:t>and</a:t>
            </a:r>
            <a:r>
              <a:rPr lang="de-CH" sz="3000" dirty="0" smtClean="0"/>
              <a:t> design</a:t>
            </a:r>
            <a:endParaRPr lang="en-US" sz="3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Pascal Büttiker &amp; Eric Neher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Communication/Interaction </a:t>
            </a:r>
            <a:r>
              <a:rPr lang="de-CH" dirty="0" err="1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1700808"/>
            <a:ext cx="760888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5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o </a:t>
            </a:r>
            <a:r>
              <a:rPr lang="en-US" dirty="0" err="1"/>
              <a:t>perating</a:t>
            </a:r>
            <a:r>
              <a:rPr lang="en-US" dirty="0"/>
              <a:t> </a:t>
            </a:r>
          </a:p>
          <a:p>
            <a:r>
              <a:rPr lang="en-US" dirty="0"/>
              <a:t>room section protocol, emergency section protocol and </a:t>
            </a:r>
          </a:p>
          <a:p>
            <a:r>
              <a:rPr lang="en-US" dirty="0"/>
              <a:t>Outpatient protocol</a:t>
            </a:r>
            <a:r>
              <a:rPr lang="en-US" dirty="0" smtClean="0"/>
              <a:t>.</a:t>
            </a:r>
          </a:p>
          <a:p>
            <a:r>
              <a:rPr lang="de-CH" dirty="0" smtClean="0"/>
              <a:t>ICU </a:t>
            </a:r>
            <a:r>
              <a:rPr lang="de-CH" dirty="0" err="1" smtClean="0"/>
              <a:t>is</a:t>
            </a:r>
            <a:r>
              <a:rPr lang="de-CH" dirty="0" smtClean="0"/>
              <a:t> postoperative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not </a:t>
            </a:r>
            <a:r>
              <a:rPr lang="de-CH" dirty="0" err="1" smtClean="0"/>
              <a:t>combine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acutions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CNP?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Architecture</a:t>
            </a:r>
            <a:endParaRPr lang="de-CH" sz="3000" dirty="0" smtClean="0"/>
          </a:p>
          <a:p>
            <a:r>
              <a:rPr lang="de-CH" sz="3000" dirty="0" smtClean="0"/>
              <a:t>GAIA </a:t>
            </a:r>
            <a:r>
              <a:rPr lang="de-CH" sz="3000" dirty="0" err="1" smtClean="0"/>
              <a:t>Methodoloy</a:t>
            </a:r>
            <a:endParaRPr lang="de-CH" sz="3000" dirty="0" smtClean="0"/>
          </a:p>
          <a:p>
            <a:r>
              <a:rPr lang="de-CH" sz="3000" dirty="0" smtClean="0"/>
              <a:t>Interaction/Communication</a:t>
            </a:r>
          </a:p>
          <a:p>
            <a:r>
              <a:rPr lang="de-CH" sz="3000" dirty="0" smtClean="0"/>
              <a:t>Opposition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92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Hybrid Agent</a:t>
            </a:r>
          </a:p>
          <a:p>
            <a:pPr lvl="1"/>
            <a:r>
              <a:rPr lang="de-CH" sz="2600" dirty="0" err="1" smtClean="0"/>
              <a:t>Reactive</a:t>
            </a:r>
            <a:r>
              <a:rPr lang="de-CH" sz="2600" dirty="0" smtClean="0"/>
              <a:t> </a:t>
            </a:r>
            <a:r>
              <a:rPr lang="de-CH" sz="2600" dirty="0" err="1" smtClean="0"/>
              <a:t>event</a:t>
            </a:r>
            <a:r>
              <a:rPr lang="de-CH" sz="2600" dirty="0"/>
              <a:t> </a:t>
            </a:r>
            <a:r>
              <a:rPr lang="de-CH" sz="2600" dirty="0" err="1" smtClean="0"/>
              <a:t>handling</a:t>
            </a:r>
            <a:endParaRPr lang="de-CH" sz="2600" dirty="0" smtClean="0"/>
          </a:p>
          <a:p>
            <a:pPr lvl="1"/>
            <a:r>
              <a:rPr lang="de-CH" sz="2600" dirty="0" err="1" smtClean="0"/>
              <a:t>Proactive</a:t>
            </a:r>
            <a:r>
              <a:rPr lang="de-CH" sz="2600" dirty="0" smtClean="0"/>
              <a:t> </a:t>
            </a:r>
            <a:r>
              <a:rPr lang="de-CH" sz="2600" dirty="0" err="1" smtClean="0"/>
              <a:t>planning</a:t>
            </a:r>
            <a:endParaRPr lang="de-CH" sz="2600" dirty="0"/>
          </a:p>
          <a:p>
            <a:endParaRPr lang="de-CH" sz="3000" dirty="0" smtClean="0"/>
          </a:p>
          <a:p>
            <a:r>
              <a:rPr lang="de-CH" sz="3000" dirty="0" smtClean="0"/>
              <a:t>Learning </a:t>
            </a:r>
            <a:r>
              <a:rPr lang="de-CH" sz="3000" dirty="0" err="1" smtClean="0"/>
              <a:t>Agents</a:t>
            </a:r>
            <a:endParaRPr lang="de-CH" sz="2600" dirty="0" smtClean="0"/>
          </a:p>
          <a:p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30704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Subdivision </a:t>
            </a:r>
            <a:r>
              <a:rPr lang="de-CH" dirty="0" err="1" smtClean="0"/>
              <a:t>of</a:t>
            </a:r>
            <a:r>
              <a:rPr lang="de-CH" dirty="0" smtClean="0"/>
              <a:t>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000" dirty="0" smtClean="0"/>
              <a:t>Patient Manager</a:t>
            </a:r>
          </a:p>
          <a:p>
            <a:r>
              <a:rPr lang="de-CH" sz="3000" dirty="0" smtClean="0"/>
              <a:t>Patient Departments</a:t>
            </a:r>
          </a:p>
          <a:p>
            <a:r>
              <a:rPr lang="de-CH" sz="3000" dirty="0" err="1" smtClean="0"/>
              <a:t>Resource</a:t>
            </a:r>
            <a:r>
              <a:rPr lang="de-CH" sz="3000" dirty="0" smtClean="0"/>
              <a:t> Providers</a:t>
            </a:r>
          </a:p>
          <a:p>
            <a:pPr lvl="1"/>
            <a:r>
              <a:rPr lang="de-CH" sz="2600" dirty="0" smtClean="0"/>
              <a:t>Operating </a:t>
            </a:r>
            <a:r>
              <a:rPr lang="de-CH" sz="2600" dirty="0" err="1" smtClean="0"/>
              <a:t>Room</a:t>
            </a:r>
            <a:r>
              <a:rPr lang="de-CH" sz="2600" dirty="0" smtClean="0"/>
              <a:t> Provider</a:t>
            </a:r>
          </a:p>
          <a:p>
            <a:pPr lvl="1"/>
            <a:r>
              <a:rPr lang="de-CH" sz="2600" dirty="0" err="1" smtClean="0"/>
              <a:t>Surgeon</a:t>
            </a:r>
            <a:r>
              <a:rPr lang="de-CH" sz="2600" dirty="0" smtClean="0"/>
              <a:t> Teams Provider</a:t>
            </a:r>
          </a:p>
          <a:p>
            <a:pPr lvl="1"/>
            <a:r>
              <a:rPr lang="de-CH" sz="2600" dirty="0" smtClean="0"/>
              <a:t>Postoperative Provider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919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Patient Manager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3000" dirty="0" smtClean="0"/>
          </a:p>
          <a:p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are</a:t>
            </a:r>
            <a:r>
              <a:rPr lang="de-CH" sz="3000" dirty="0" smtClean="0"/>
              <a:t> </a:t>
            </a:r>
            <a:r>
              <a:rPr lang="de-CH" sz="3000" dirty="0" err="1" smtClean="0"/>
              <a:t>entities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Assignment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</p:txBody>
      </p:sp>
    </p:spTree>
    <p:extLst>
      <p:ext uri="{BB962C8B-B14F-4D97-AF65-F5344CB8AC3E}">
        <p14:creationId xmlns:p14="http://schemas.microsoft.com/office/powerpoint/2010/main" val="21618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GAIA - </a:t>
            </a:r>
            <a:r>
              <a:rPr lang="de-CH" dirty="0"/>
              <a:t>Patient </a:t>
            </a:r>
            <a:r>
              <a:rPr lang="de-CH" dirty="0" smtClean="0"/>
              <a:t>Departments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Each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</a:t>
            </a:r>
            <a:r>
              <a:rPr lang="de-CH" sz="3000" dirty="0" smtClean="0"/>
              <a:t> </a:t>
            </a:r>
            <a:r>
              <a:rPr lang="de-CH" sz="3000" dirty="0" err="1" smtClean="0"/>
              <a:t>is</a:t>
            </a:r>
            <a:r>
              <a:rPr lang="de-CH" sz="3000" dirty="0" smtClean="0"/>
              <a:t> an </a:t>
            </a:r>
            <a:r>
              <a:rPr lang="de-CH" sz="3000" dirty="0" err="1" smtClean="0"/>
              <a:t>agent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err="1" smtClean="0"/>
              <a:t>own</a:t>
            </a:r>
            <a:r>
              <a:rPr lang="de-CH" sz="3000" dirty="0" smtClean="0"/>
              <a:t> </a:t>
            </a:r>
            <a:r>
              <a:rPr lang="de-CH" sz="3000" dirty="0" err="1" smtClean="0"/>
              <a:t>goals</a:t>
            </a:r>
            <a:endParaRPr lang="de-CH" sz="3000" dirty="0" smtClean="0"/>
          </a:p>
          <a:p>
            <a:pPr lvl="1"/>
            <a:r>
              <a:rPr lang="de-CH" sz="2600" dirty="0" err="1" smtClean="0"/>
              <a:t>Provide</a:t>
            </a:r>
            <a:r>
              <a:rPr lang="de-CH" sz="2600" dirty="0" smtClean="0"/>
              <a:t> </a:t>
            </a:r>
            <a:r>
              <a:rPr lang="de-CH" sz="2600" dirty="0" err="1" smtClean="0"/>
              <a:t>their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patients</a:t>
            </a:r>
            <a:r>
              <a:rPr lang="de-CH" sz="2600" dirty="0" smtClean="0"/>
              <a:t> </a:t>
            </a:r>
            <a:r>
              <a:rPr lang="de-CH" sz="2600" dirty="0" err="1" smtClean="0"/>
              <a:t>with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surgery</a:t>
            </a:r>
            <a:endParaRPr lang="en-US" sz="2600" dirty="0"/>
          </a:p>
          <a:p>
            <a:endParaRPr lang="de-CH" sz="3000" dirty="0" smtClean="0"/>
          </a:p>
          <a:p>
            <a:r>
              <a:rPr lang="de-CH" sz="3000" dirty="0" smtClean="0"/>
              <a:t>Are </a:t>
            </a:r>
            <a:r>
              <a:rPr lang="de-CH" sz="3000" dirty="0" err="1" smtClean="0"/>
              <a:t>willing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help</a:t>
            </a:r>
            <a:r>
              <a:rPr lang="de-CH" sz="3000" dirty="0" smtClean="0"/>
              <a:t> </a:t>
            </a:r>
            <a:r>
              <a:rPr lang="de-CH" sz="3000" dirty="0" err="1" smtClean="0"/>
              <a:t>other</a:t>
            </a:r>
            <a:r>
              <a:rPr lang="de-CH" sz="3000" dirty="0" smtClean="0"/>
              <a:t> </a:t>
            </a:r>
            <a:r>
              <a:rPr lang="de-CH" sz="3000" dirty="0" err="1" smtClean="0"/>
              <a:t>departments</a:t>
            </a:r>
            <a:endParaRPr lang="de-CH" sz="3000" dirty="0" smtClean="0"/>
          </a:p>
          <a:p>
            <a:pPr lvl="1"/>
            <a:r>
              <a:rPr lang="de-CH" sz="2600" dirty="0" err="1" smtClean="0"/>
              <a:t>Based</a:t>
            </a:r>
            <a:r>
              <a:rPr lang="de-CH" sz="2600" dirty="0" smtClean="0"/>
              <a:t> on </a:t>
            </a:r>
            <a:r>
              <a:rPr lang="de-CH" sz="2600" dirty="0" err="1" smtClean="0"/>
              <a:t>organizational</a:t>
            </a:r>
            <a:r>
              <a:rPr lang="de-CH" sz="2600" dirty="0" smtClean="0"/>
              <a:t> </a:t>
            </a:r>
            <a:r>
              <a:rPr lang="de-CH" sz="2600" dirty="0" err="1" smtClean="0"/>
              <a:t>rules</a:t>
            </a:r>
            <a:endParaRPr lang="de-CH" sz="2600" dirty="0" smtClean="0"/>
          </a:p>
        </p:txBody>
      </p:sp>
    </p:spTree>
    <p:extLst>
      <p:ext uri="{BB962C8B-B14F-4D97-AF65-F5344CB8AC3E}">
        <p14:creationId xmlns:p14="http://schemas.microsoft.com/office/powerpoint/2010/main" val="25775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Resource</a:t>
            </a:r>
            <a:r>
              <a:rPr lang="de-CH" dirty="0" smtClean="0"/>
              <a:t> Providers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Provide</a:t>
            </a:r>
            <a:r>
              <a:rPr lang="de-CH" sz="3000" dirty="0" smtClean="0"/>
              <a:t> </a:t>
            </a:r>
            <a:r>
              <a:rPr lang="de-CH" sz="3000" dirty="0" err="1" smtClean="0"/>
              <a:t>the</a:t>
            </a:r>
            <a:r>
              <a:rPr lang="de-CH" sz="3000" dirty="0"/>
              <a:t> </a:t>
            </a:r>
            <a:r>
              <a:rPr lang="de-CH" sz="3000" dirty="0" err="1" smtClean="0"/>
              <a:t>departemnts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err="1" smtClean="0"/>
              <a:t>Auctions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 smtClean="0"/>
              <a:t> </a:t>
            </a:r>
            <a:r>
              <a:rPr lang="de-CH" sz="3000" dirty="0" err="1" smtClean="0"/>
              <a:t>every</a:t>
            </a:r>
            <a:r>
              <a:rPr lang="de-CH" sz="3000" dirty="0" smtClean="0"/>
              <a:t> type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</a:t>
            </a:r>
            <a:endParaRPr lang="de-CH" sz="3000" dirty="0" smtClean="0"/>
          </a:p>
          <a:p>
            <a:endParaRPr lang="de-CH" sz="3000" dirty="0" smtClean="0"/>
          </a:p>
          <a:p>
            <a:r>
              <a:rPr lang="de-CH" sz="3000" dirty="0" smtClean="0"/>
              <a:t>Keep </a:t>
            </a:r>
            <a:r>
              <a:rPr lang="de-CH" sz="3000" dirty="0" err="1" smtClean="0"/>
              <a:t>track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available</a:t>
            </a:r>
            <a:r>
              <a:rPr lang="de-CH" sz="3000" dirty="0" smtClean="0"/>
              <a:t>/</a:t>
            </a:r>
            <a:r>
              <a:rPr lang="de-CH" sz="3000" dirty="0" err="1" smtClean="0"/>
              <a:t>booked</a:t>
            </a:r>
            <a:r>
              <a:rPr lang="de-CH" sz="3000" dirty="0" smtClean="0"/>
              <a:t> </a:t>
            </a:r>
            <a:r>
              <a:rPr lang="de-CH" sz="3000" dirty="0" err="1" smtClean="0"/>
              <a:t>resources</a:t>
            </a:r>
            <a:endParaRPr lang="de-CH" sz="2600" dirty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6222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GAIA – </a:t>
            </a:r>
            <a:r>
              <a:rPr lang="de-CH" dirty="0" err="1" smtClean="0"/>
              <a:t>Organizational</a:t>
            </a:r>
            <a:r>
              <a:rPr lang="de-CH" dirty="0" smtClean="0"/>
              <a:t> Rules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de-CH" sz="3000" dirty="0" err="1" smtClean="0"/>
              <a:t>Patients</a:t>
            </a:r>
            <a:r>
              <a:rPr lang="de-CH" sz="3000" dirty="0"/>
              <a:t>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/>
              <a:t> </a:t>
            </a:r>
            <a:r>
              <a:rPr lang="de-CH" sz="3000" dirty="0" err="1" smtClean="0"/>
              <a:t>fullfil</a:t>
            </a:r>
            <a:r>
              <a:rPr lang="de-CH" sz="3000" dirty="0" smtClean="0"/>
              <a:t> </a:t>
            </a:r>
            <a:r>
              <a:rPr lang="de-CH" sz="3000" dirty="0" err="1" smtClean="0"/>
              <a:t>certain</a:t>
            </a:r>
            <a:r>
              <a:rPr lang="de-CH" sz="3000" dirty="0" smtClean="0"/>
              <a:t> </a:t>
            </a:r>
            <a:r>
              <a:rPr lang="de-CH" sz="3000" dirty="0" err="1" smtClean="0"/>
              <a:t>preconditions</a:t>
            </a:r>
            <a:r>
              <a:rPr lang="de-CH" sz="3000" dirty="0" smtClean="0"/>
              <a:t> (</a:t>
            </a:r>
            <a:r>
              <a:rPr lang="de-CH" sz="3000" dirty="0" err="1" smtClean="0"/>
              <a:t>unless</a:t>
            </a:r>
            <a:r>
              <a:rPr lang="de-CH" sz="3000" dirty="0" smtClean="0"/>
              <a:t> </a:t>
            </a:r>
            <a:r>
              <a:rPr lang="de-CH" sz="3000" dirty="0" err="1" smtClean="0"/>
              <a:t>emergency</a:t>
            </a:r>
            <a:r>
              <a:rPr lang="de-CH" sz="3000" dirty="0" smtClean="0"/>
              <a:t> </a:t>
            </a:r>
            <a:r>
              <a:rPr lang="de-CH" sz="3000" dirty="0" err="1" smtClean="0"/>
              <a:t>case</a:t>
            </a:r>
            <a:r>
              <a:rPr lang="de-CH" sz="3000" dirty="0" smtClean="0"/>
              <a:t>)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Emergency </a:t>
            </a:r>
            <a:r>
              <a:rPr lang="de-CH" sz="3000" dirty="0" err="1" smtClean="0"/>
              <a:t>cases</a:t>
            </a:r>
            <a:r>
              <a:rPr lang="de-CH" sz="3000" dirty="0" smtClean="0"/>
              <a:t> </a:t>
            </a:r>
            <a:r>
              <a:rPr lang="de-CH" sz="3000" dirty="0" err="1" smtClean="0"/>
              <a:t>always</a:t>
            </a:r>
            <a:r>
              <a:rPr lang="de-CH" sz="3000" dirty="0" smtClean="0"/>
              <a:t> </a:t>
            </a:r>
            <a:r>
              <a:rPr lang="de-CH" sz="3000" dirty="0" err="1"/>
              <a:t>have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en-US" sz="3200" dirty="0" smtClean="0"/>
              <a:t>priority</a:t>
            </a:r>
            <a:endParaRPr lang="de-CH" sz="3000" dirty="0"/>
          </a:p>
          <a:p>
            <a:endParaRPr lang="de-CH" sz="3000" dirty="0" smtClean="0"/>
          </a:p>
          <a:p>
            <a:r>
              <a:rPr lang="de-CH" sz="3000" dirty="0" smtClean="0"/>
              <a:t>Care Package </a:t>
            </a:r>
            <a:r>
              <a:rPr lang="de-CH" sz="3000" dirty="0" err="1" smtClean="0"/>
              <a:t>definition</a:t>
            </a:r>
            <a:endParaRPr lang="de-CH" sz="3000" dirty="0" smtClean="0"/>
          </a:p>
          <a:p>
            <a:endParaRPr lang="de-CH" sz="3000" dirty="0"/>
          </a:p>
          <a:p>
            <a:r>
              <a:rPr lang="de-CH" sz="3000" dirty="0" smtClean="0"/>
              <a:t>Departments </a:t>
            </a:r>
            <a:r>
              <a:rPr lang="de-CH" sz="3000" dirty="0" err="1" smtClean="0"/>
              <a:t>have</a:t>
            </a:r>
            <a:r>
              <a:rPr lang="de-CH" sz="3000" dirty="0" smtClean="0"/>
              <a:t> </a:t>
            </a:r>
            <a:r>
              <a:rPr lang="de-CH" sz="3000" dirty="0" err="1" smtClean="0"/>
              <a:t>to</a:t>
            </a:r>
            <a:r>
              <a:rPr lang="de-CH" sz="3000" dirty="0" smtClean="0"/>
              <a:t> </a:t>
            </a:r>
            <a:r>
              <a:rPr lang="de-CH" sz="3000" dirty="0" err="1" smtClean="0"/>
              <a:t>answer</a:t>
            </a:r>
            <a:r>
              <a:rPr lang="de-CH" sz="3000" dirty="0" smtClean="0"/>
              <a:t> </a:t>
            </a:r>
            <a:r>
              <a:rPr lang="de-CH" sz="3000" dirty="0" err="1" smtClean="0"/>
              <a:t>proposal</a:t>
            </a:r>
            <a:r>
              <a:rPr lang="de-CH" sz="3000" dirty="0" smtClean="0"/>
              <a:t> </a:t>
            </a:r>
            <a:r>
              <a:rPr lang="de-CH" sz="3000" dirty="0" err="1" smtClean="0"/>
              <a:t>calls</a:t>
            </a:r>
            <a:r>
              <a:rPr lang="de-CH" sz="3000" dirty="0" smtClean="0"/>
              <a:t> </a:t>
            </a:r>
            <a:r>
              <a:rPr lang="de-CH" sz="3000" dirty="0" err="1" smtClean="0"/>
              <a:t>for</a:t>
            </a:r>
            <a:r>
              <a:rPr lang="de-CH" sz="3000" dirty="0"/>
              <a:t> </a:t>
            </a:r>
            <a:r>
              <a:rPr lang="de-CH" sz="3000" dirty="0" err="1" smtClean="0"/>
              <a:t>tasks</a:t>
            </a:r>
            <a:r>
              <a:rPr lang="de-CH" sz="3000" dirty="0" smtClean="0"/>
              <a:t> </a:t>
            </a:r>
            <a:r>
              <a:rPr lang="de-CH" sz="3000" dirty="0" err="1" smtClean="0"/>
              <a:t>of</a:t>
            </a:r>
            <a:r>
              <a:rPr lang="de-CH" sz="3000" dirty="0" smtClean="0"/>
              <a:t> </a:t>
            </a:r>
            <a:r>
              <a:rPr lang="de-CH" sz="3000" dirty="0" err="1" smtClean="0"/>
              <a:t>patients</a:t>
            </a:r>
            <a:r>
              <a:rPr lang="de-CH" sz="3000" dirty="0" smtClean="0"/>
              <a:t> </a:t>
            </a:r>
            <a:r>
              <a:rPr lang="de-CH" sz="3000" dirty="0" err="1" smtClean="0"/>
              <a:t>with</a:t>
            </a:r>
            <a:r>
              <a:rPr lang="de-CH" sz="3000" dirty="0" smtClean="0"/>
              <a:t> a </a:t>
            </a:r>
            <a:r>
              <a:rPr lang="de-CH" sz="3000" dirty="0" err="1" smtClean="0"/>
              <a:t>higher</a:t>
            </a:r>
            <a:r>
              <a:rPr lang="de-CH" sz="3000" dirty="0" smtClean="0"/>
              <a:t> </a:t>
            </a:r>
            <a:r>
              <a:rPr lang="de-CH" sz="3000" dirty="0" err="1" smtClean="0"/>
              <a:t>priority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8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Interaction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Auctions</a:t>
            </a:r>
            <a:endParaRPr lang="de-CH" sz="3000" dirty="0"/>
          </a:p>
          <a:p>
            <a:pPr lvl="1"/>
            <a:r>
              <a:rPr lang="de-CH" sz="2600" dirty="0" smtClean="0"/>
              <a:t>Departments </a:t>
            </a:r>
            <a:r>
              <a:rPr lang="de-CH" sz="2600" dirty="0" err="1" smtClean="0"/>
              <a:t>bid</a:t>
            </a:r>
            <a:r>
              <a:rPr lang="de-CH" sz="2600" dirty="0" smtClean="0"/>
              <a:t> </a:t>
            </a:r>
            <a:r>
              <a:rPr lang="de-CH" sz="2600" dirty="0" err="1" smtClean="0"/>
              <a:t>for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pPr lvl="1"/>
            <a:r>
              <a:rPr lang="de-CH" sz="2600" dirty="0" smtClean="0"/>
              <a:t>Price </a:t>
            </a:r>
            <a:r>
              <a:rPr lang="de-CH" sz="2600" dirty="0" err="1" smtClean="0"/>
              <a:t>is</a:t>
            </a:r>
            <a:r>
              <a:rPr lang="de-CH" sz="2600" dirty="0" smtClean="0"/>
              <a:t> </a:t>
            </a:r>
            <a:r>
              <a:rPr lang="de-CH" sz="2600" dirty="0" err="1" smtClean="0"/>
              <a:t>health</a:t>
            </a:r>
            <a:r>
              <a:rPr lang="de-CH" sz="2600" dirty="0" smtClean="0"/>
              <a:t> </a:t>
            </a:r>
            <a:r>
              <a:rPr lang="de-CH" sz="2600" dirty="0" err="1" smtClean="0"/>
              <a:t>status</a:t>
            </a:r>
            <a:r>
              <a:rPr lang="de-CH" sz="2600" dirty="0"/>
              <a:t> </a:t>
            </a:r>
            <a:r>
              <a:rPr lang="de-CH" sz="2600" dirty="0" err="1" smtClean="0"/>
              <a:t>of</a:t>
            </a:r>
            <a:r>
              <a:rPr lang="de-CH" sz="2600" dirty="0" smtClean="0"/>
              <a:t> </a:t>
            </a:r>
            <a:r>
              <a:rPr lang="de-CH" sz="2600" dirty="0" err="1" smtClean="0"/>
              <a:t>patient</a:t>
            </a:r>
            <a:endParaRPr lang="de-CH" sz="2600" dirty="0" smtClean="0"/>
          </a:p>
          <a:p>
            <a:pPr lvl="1"/>
            <a:endParaRPr lang="de-CH" sz="2600" dirty="0"/>
          </a:p>
          <a:p>
            <a:r>
              <a:rPr lang="de-CH" sz="3000" dirty="0" err="1" smtClean="0"/>
              <a:t>Contract</a:t>
            </a:r>
            <a:r>
              <a:rPr lang="de-CH" sz="3000" dirty="0" smtClean="0"/>
              <a:t> Net Protocol</a:t>
            </a:r>
          </a:p>
          <a:p>
            <a:pPr lvl="1"/>
            <a:r>
              <a:rPr lang="de-CH" sz="2600" dirty="0" smtClean="0"/>
              <a:t>Interaction </a:t>
            </a:r>
            <a:r>
              <a:rPr lang="de-CH" sz="2600" dirty="0" err="1" smtClean="0"/>
              <a:t>between</a:t>
            </a:r>
            <a:r>
              <a:rPr lang="de-CH" sz="2600" dirty="0" smtClean="0"/>
              <a:t> </a:t>
            </a:r>
            <a:r>
              <a:rPr lang="de-CH" sz="2600" dirty="0" err="1" smtClean="0"/>
              <a:t>departments</a:t>
            </a:r>
            <a:endParaRPr lang="de-CH" sz="2600" dirty="0" smtClean="0"/>
          </a:p>
          <a:p>
            <a:pPr lvl="1"/>
            <a:r>
              <a:rPr lang="de-CH" sz="2600" dirty="0" smtClean="0"/>
              <a:t>Task </a:t>
            </a:r>
            <a:r>
              <a:rPr lang="de-CH" sz="2600" dirty="0" err="1" smtClean="0"/>
              <a:t>are</a:t>
            </a:r>
            <a:r>
              <a:rPr lang="de-CH" sz="2600" dirty="0"/>
              <a:t> </a:t>
            </a:r>
            <a:r>
              <a:rPr lang="de-CH" sz="2600" dirty="0" err="1" smtClean="0"/>
              <a:t>missing</a:t>
            </a:r>
            <a:r>
              <a:rPr lang="de-CH" sz="2600" dirty="0" smtClean="0"/>
              <a:t> </a:t>
            </a:r>
            <a:r>
              <a:rPr lang="de-CH" sz="2600" dirty="0" err="1" smtClean="0"/>
              <a:t>resources</a:t>
            </a:r>
            <a:endParaRPr lang="de-CH" sz="26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692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</TotalTime>
  <Words>194</Words>
  <Application>Microsoft Office PowerPoint</Application>
  <PresentationFormat>Bildschirmpräsentation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Operating room planning MAS - Analysis and design</vt:lpstr>
      <vt:lpstr>Agenda</vt:lpstr>
      <vt:lpstr>Architecture</vt:lpstr>
      <vt:lpstr>GAIA – Subdivision of System</vt:lpstr>
      <vt:lpstr>GAIA – Patient Manager</vt:lpstr>
      <vt:lpstr>GAIA - Patient Departments</vt:lpstr>
      <vt:lpstr>GAIA – Resource Providers</vt:lpstr>
      <vt:lpstr>GAIA – Organizational Rules</vt:lpstr>
      <vt:lpstr>Interaction</vt:lpstr>
      <vt:lpstr>Communication/Interaction Overview</vt:lpstr>
      <vt:lpstr>Opposition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n0daft</dc:creator>
  <cp:lastModifiedBy>n0daft</cp:lastModifiedBy>
  <cp:revision>48</cp:revision>
  <dcterms:created xsi:type="dcterms:W3CDTF">2013-03-13T15:28:42Z</dcterms:created>
  <dcterms:modified xsi:type="dcterms:W3CDTF">2013-03-13T16:40:27Z</dcterms:modified>
</cp:coreProperties>
</file>