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4630400" cy="8229600"/>
  <p:notesSz cx="8229600" cy="14630400"/>
  <p:embeddedFontLst>
    <p:embeddedFont>
      <p:font typeface="Tomorrow" panose="020B0604020202020204" charset="0"/>
      <p:regular r:id="rId11"/>
    </p:embeddedFont>
    <p:embeddedFont>
      <p:font typeface="Tomorrow Semi Bold" panose="020B0604020202020204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99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7511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Игра "Крестики-нолики": Представление проекта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89" y="5187708"/>
            <a:ext cx="7556421" cy="19375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Выполнили:</a:t>
            </a:r>
            <a:b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Никитенко Анжелика</a:t>
            </a:r>
            <a:b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Юнусов Руслан</a:t>
            </a:r>
            <a:b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b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</a:b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Группа: ПР-32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32941" y="1426479"/>
            <a:ext cx="5628112" cy="1422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Описание </a:t>
            </a:r>
            <a:r>
              <a:rPr lang="en-US" sz="4450" dirty="0" err="1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проекта</a:t>
            </a: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endParaRPr lang="ru-RU" sz="4450" dirty="0">
              <a:solidFill>
                <a:srgbClr val="EDEDE8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"Крестики-нолики"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70491" y="3462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Обзор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070491" y="4043829"/>
            <a:ext cx="6244709" cy="1150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Проект представляет собой клиент-серверное приложение, позволяющее двум пользователям играть в 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“</a:t>
            </a: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Крестики-нолики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”</a:t>
            </a: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через локальную сеть.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0308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32941" y="5854065"/>
            <a:ext cx="33728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Ключевые особенности: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32941" y="64352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Игра запускается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32941" y="68774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Игра не вылетает после запуска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739B3E-06AB-7920-7D64-A2C1F272C4DC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00E6EA-D3CC-E91E-4581-0DF028CC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3" y="-1429"/>
            <a:ext cx="6049108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364576"/>
            <a:ext cx="59293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Архитектура системы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49864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25460"/>
            <a:ext cx="34142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Клиентское приложение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1587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Консольное приложение.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5953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86344"/>
            <a:ext cx="33306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Серверное приложение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7676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Логика игры и управление сессиями.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22041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447228"/>
            <a:ext cx="3795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C9C9C0"/>
                </a:solidFill>
              </a:rPr>
              <a:t>Используемые библиотеки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9376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WinSock2 </a:t>
            </a: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для работы с сетевыми приложениями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6709B9-1E53-4299-F26D-82CADFA18AEC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6C728C-53F1-1462-6281-2498ED62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5768617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6068"/>
            <a:ext cx="88931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Работа серверного приложения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13266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Подключения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Инициализация сетевого взаимодействия(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WinSock).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28667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37" y="513266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65783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Сессии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65783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Управление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ходами и проверка условий победы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46795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Логика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Реализация логики игры.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28667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1"/>
          <p:cNvSpPr/>
          <p:nvPr/>
        </p:nvSpPr>
        <p:spPr>
          <a:xfrm>
            <a:off x="8165783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Данные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Передача данных клиентам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CBF8F8-2D9E-FD97-F365-F475BD9585CE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90929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Работа клиентского приложения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7" y="236612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Отображение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32289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Отображение игрового поля.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Действия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281249" y="4049554"/>
            <a:ext cx="39153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Обработка действий пользователя.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90" y="520672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Отправка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5911572" y="5469850"/>
            <a:ext cx="2955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Отправка ходов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сервер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011" y="662701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Получение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42014" y="6890147"/>
            <a:ext cx="33691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Получение обновленного состояния игры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D0BAD63-1A12-B68F-28F7-A7DFAD58E892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74986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Алгоритм обработки ходов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02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Получение хода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6731" y="268605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9937790" y="2802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Проверка хода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52604" y="307455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9937790" y="52545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Обновление поля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64103" y="530042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7"/>
          <p:cNvSpPr/>
          <p:nvPr/>
        </p:nvSpPr>
        <p:spPr>
          <a:xfrm>
            <a:off x="1792248" y="5254585"/>
            <a:ext cx="2900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Проверка выигрыша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838230" y="491192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9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После получения хода от клиента, сервер проверяет корректность хода. Затем обновляет игровое поле и проверяет, есть ли выигрышная комбинация или ничья.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541E6F9-486A-B0C4-5CBC-BF330A5AC4DC}"/>
              </a:ext>
            </a:extLst>
          </p:cNvPr>
          <p:cNvSpPr/>
          <p:nvPr/>
        </p:nvSpPr>
        <p:spPr>
          <a:xfrm>
            <a:off x="1273724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">
            <a:extLst>
              <a:ext uri="{FF2B5EF4-FFF2-40B4-BE49-F238E27FC236}">
                <a16:creationId xmlns:a16="http://schemas.microsoft.com/office/drawing/2014/main" id="{C51C7F9A-86F2-FC86-1266-BD8D9E1F76F3}"/>
              </a:ext>
            </a:extLst>
          </p:cNvPr>
          <p:cNvSpPr/>
          <p:nvPr/>
        </p:nvSpPr>
        <p:spPr>
          <a:xfrm>
            <a:off x="9398881" y="5388124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3" name="Text 0"/>
          <p:cNvSpPr/>
          <p:nvPr/>
        </p:nvSpPr>
        <p:spPr>
          <a:xfrm>
            <a:off x="1317393" y="4130220"/>
            <a:ext cx="931156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Демонстрация работы программы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17393" y="5389008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544207" y="56158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Запуск сервера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44207" y="610624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Первый шаг - запуск серверного приложения.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358137" y="5389008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584951" y="56158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Запуск клиентов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584951" y="610624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Затем запускаем два клиентских приложения.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627571" y="56158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Игровой процесс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627571" y="6105356"/>
            <a:ext cx="2512848" cy="775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Демонстрация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игрового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процесса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DC3BB7E-8F4E-9CBF-B59F-D20FB0C11747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EAB254A-6CB7-7490-1309-9E81EE3B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36767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45866"/>
            <a:ext cx="4073632" cy="840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76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89012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847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Достижения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3380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Проект успешно реализован.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43388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438138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43388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Интерфейс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482929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Интуитивно понятный интерфейс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88E5D19-BC07-B21F-4581-436B217309B9}"/>
              </a:ext>
            </a:extLst>
          </p:cNvPr>
          <p:cNvSpPr/>
          <p:nvPr/>
        </p:nvSpPr>
        <p:spPr>
          <a:xfrm>
            <a:off x="12752363" y="7547317"/>
            <a:ext cx="1878037" cy="682283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215</Words>
  <Application>Microsoft Office PowerPoint</Application>
  <PresentationFormat>Произвольный</PresentationFormat>
  <Paragraphs>65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Tomorrow Semi Bold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Анжелика</cp:lastModifiedBy>
  <cp:revision>2</cp:revision>
  <dcterms:created xsi:type="dcterms:W3CDTF">2025-03-19T21:06:42Z</dcterms:created>
  <dcterms:modified xsi:type="dcterms:W3CDTF">2025-03-19T21:51:51Z</dcterms:modified>
</cp:coreProperties>
</file>