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DDF7B-3889-4F20-88F3-74A5ED77B468}">
  <a:tblStyle styleId="{F85DDF7B-3889-4F20-88F3-74A5ED77B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224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9" Type="http://schemas.openxmlformats.org/officeDocument/2006/relationships/image" Target="../media/image83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34" Type="http://schemas.openxmlformats.org/officeDocument/2006/relationships/image" Target="../media/image78.png"/><Relationship Id="rId42" Type="http://schemas.openxmlformats.org/officeDocument/2006/relationships/image" Target="../media/image86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9" Type="http://schemas.openxmlformats.org/officeDocument/2006/relationships/image" Target="../media/image121.png"/><Relationship Id="rId3" Type="http://schemas.openxmlformats.org/officeDocument/2006/relationships/image" Target="../media/image87.png"/><Relationship Id="rId21" Type="http://schemas.openxmlformats.org/officeDocument/2006/relationships/image" Target="../media/image104.png"/><Relationship Id="rId34" Type="http://schemas.openxmlformats.org/officeDocument/2006/relationships/image" Target="../media/image116.png"/><Relationship Id="rId42" Type="http://schemas.openxmlformats.org/officeDocument/2006/relationships/image" Target="../media/image124.png"/><Relationship Id="rId47" Type="http://schemas.openxmlformats.org/officeDocument/2006/relationships/image" Target="../media/image129.png"/><Relationship Id="rId50" Type="http://schemas.openxmlformats.org/officeDocument/2006/relationships/image" Target="../media/image132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46" Type="http://schemas.openxmlformats.org/officeDocument/2006/relationships/image" Target="../media/image12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1.png"/><Relationship Id="rId41" Type="http://schemas.openxmlformats.org/officeDocument/2006/relationships/image" Target="../media/image1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40" Type="http://schemas.openxmlformats.org/officeDocument/2006/relationships/image" Target="../media/image122.png"/><Relationship Id="rId45" Type="http://schemas.openxmlformats.org/officeDocument/2006/relationships/image" Target="../media/image127.png"/><Relationship Id="rId5" Type="http://schemas.openxmlformats.org/officeDocument/2006/relationships/image" Target="../media/image89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49" Type="http://schemas.openxmlformats.org/officeDocument/2006/relationships/image" Target="../media/image131.png"/><Relationship Id="rId10" Type="http://schemas.openxmlformats.org/officeDocument/2006/relationships/image" Target="../media/image5.png"/><Relationship Id="rId19" Type="http://schemas.openxmlformats.org/officeDocument/2006/relationships/image" Target="../media/image102.png"/><Relationship Id="rId31" Type="http://schemas.openxmlformats.org/officeDocument/2006/relationships/image" Target="../media/image113.png"/><Relationship Id="rId44" Type="http://schemas.openxmlformats.org/officeDocument/2006/relationships/image" Target="../media/image126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4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43" Type="http://schemas.openxmlformats.org/officeDocument/2006/relationships/image" Target="../media/image125.png"/><Relationship Id="rId48" Type="http://schemas.openxmlformats.org/officeDocument/2006/relationships/image" Target="../media/image130.png"/><Relationship Id="rId8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C++</a:t>
            </a:r>
            <a:r>
              <a:rPr lang="ru" dirty="0"/>
              <a:t> Developer. Basic.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500" dirty="0"/>
              <a:t>Курсовой проект.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614017514"/>
              </p:ext>
            </p:extLst>
          </p:nvPr>
        </p:nvGraphicFramePr>
        <p:xfrm>
          <a:off x="952500" y="1544194"/>
          <a:ext cx="7239000" cy="2536406"/>
        </p:xfrm>
        <a:graphic>
          <a:graphicData uri="http://schemas.openxmlformats.org/drawingml/2006/table">
            <a:tbl>
              <a:tblPr>
                <a:noFill/>
                <a:tableStyleId>{F85DDF7B-3889-4F20-88F3-74A5ED77B468}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Покорив очередную вершину, становятся видны новые, еще более высокие и привлекательные.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того как перестаешь бороться с компилятором (вначале это синтаксический анализатор, позже семантический анализатор) кажется что ты уже все знаеш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ь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Тут то самое время задуматься о код стайле и архитектуре программ пока код не поглотил тебя своем колличеством.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Пройти курс C++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Professional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постараться использовать полученные знания на практике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вредя при это принципу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KISS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останавливаться на достигнутом и продолжать расти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4294967295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Реструктуризация и рефакторинг ПО для диагностики и настройки автомобильных блоков по CAN шине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Рахманчик Илья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Инженер-программист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НПП «ИТЭЛМА»</a:t>
            </a:r>
            <a:endParaRPr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BCE7FE-3D3C-4247-98E2-11A20D95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46" y="3103633"/>
            <a:ext cx="1033800" cy="11178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59882078"/>
              </p:ext>
            </p:extLst>
          </p:nvPr>
        </p:nvGraphicFramePr>
        <p:xfrm>
          <a:off x="952500" y="2058925"/>
          <a:ext cx="7235850" cy="1621660"/>
        </p:xfrm>
        <a:graphic>
          <a:graphicData uri="http://schemas.openxmlformats.org/drawingml/2006/table">
            <a:tbl>
              <a:tblPr>
                <a:noFill/>
                <a:tableStyleId>{F85DDF7B-3889-4F20-88F3-74A5ED77B468}</a:tableStyleId>
              </a:tblPr>
              <a:tblGrid>
                <a:gridCol w="4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Получить максимально поддерживаемое ПО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Не допустить скатывание до «костылей» и месива из кода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6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Облегчить процесс добавления нового функционала по мере возникновения новых требовани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й к ПО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080441283"/>
              </p:ext>
            </p:extLst>
          </p:nvPr>
        </p:nvGraphicFramePr>
        <p:xfrm>
          <a:off x="952500" y="1544194"/>
          <a:ext cx="7239000" cy="2414940"/>
        </p:xfrm>
        <a:graphic>
          <a:graphicData uri="http://schemas.openxmlformats.org/drawingml/2006/table">
            <a:tbl>
              <a:tblPr>
                <a:noFill/>
                <a:tableStyleId>{F85DDF7B-3889-4F20-88F3-74A5ED77B468}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 и во время курса я написал ПО, которое выполняло требуемые задачи, но имело ряд недостатков.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лаги состояния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ублирование данных о состоянии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утаница в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enum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Сложность в добавлении новых фич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Боролся с этими проблемами как мог: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UML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диаграммы, «костыли».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работе планировалось применить полученные знания на курсе и переписать программу.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</a:t>
            </a:r>
            <a:r>
              <a:rPr lang="ru" sz="3000" dirty="0"/>
              <a:t>рхитектура (фрагмент)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F251E-F4C1-4A0E-9BAB-29B65ABB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53" y="1038491"/>
            <a:ext cx="7640116" cy="3553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5" name="Google Shape;115;p21">
            <a:extLst>
              <a:ext uri="{FF2B5EF4-FFF2-40B4-BE49-F238E27FC236}">
                <a16:creationId xmlns:a16="http://schemas.microsoft.com/office/drawing/2014/main" id="{D30EC793-F54C-49F4-92CE-A37E3CFCB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173205"/>
              </p:ext>
            </p:extLst>
          </p:nvPr>
        </p:nvGraphicFramePr>
        <p:xfrm>
          <a:off x="952500" y="1212976"/>
          <a:ext cx="7239000" cy="1047912"/>
        </p:xfrm>
        <a:graphic>
          <a:graphicData uri="http://schemas.openxmlformats.org/drawingml/2006/table">
            <a:tbl>
              <a:tblPr>
                <a:noFill/>
                <a:tableStyleId>{F85DDF7B-3889-4F20-88F3-74A5ED77B468}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Языки: С++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Библиотеки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Qt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Фреймворк: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Qt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 или как сделать идеальный код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50400" y="1684073"/>
            <a:ext cx="3921600" cy="300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Декомпозиция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Много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Enum,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что делать?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Все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пресеты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 в одном файле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Принцип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KISS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449</Words>
  <Application>Microsoft Office PowerPoint</Application>
  <PresentationFormat>Экран (16:9)</PresentationFormat>
  <Paragraphs>90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Roboto</vt:lpstr>
      <vt:lpstr>Courier New</vt:lpstr>
      <vt:lpstr>Светлая тема</vt:lpstr>
      <vt:lpstr>C++ Developer. Basic. Курсовой проект. </vt:lpstr>
      <vt:lpstr>Меня хорошо видно &amp;&amp; слышно?</vt:lpstr>
      <vt:lpstr>Защита проекта Тема: Реструктуризация и рефакторинг ПО для диагностики и настройки автомобильных блоков по CAN шине   </vt:lpstr>
      <vt:lpstr>Презентация PowerPoint</vt:lpstr>
      <vt:lpstr>Презентация PowerPoint</vt:lpstr>
      <vt:lpstr>Что планировалось</vt:lpstr>
      <vt:lpstr>Архитектура (фрагмент)  </vt:lpstr>
      <vt:lpstr>Используемые технологии </vt:lpstr>
      <vt:lpstr>Что получилось или как сделать идеальный код</vt:lpstr>
      <vt:lpstr>Выводы и планы по развитию </vt:lpstr>
      <vt:lpstr>Спасибо за внимание!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Developer. Basic. Рахманчик Илья </dc:title>
  <cp:lastModifiedBy>Рахманчик Илья Анатольевич</cp:lastModifiedBy>
  <cp:revision>7</cp:revision>
  <dcterms:modified xsi:type="dcterms:W3CDTF">2023-09-19T17:55:30Z</dcterms:modified>
</cp:coreProperties>
</file>