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5DDF7B-3889-4F20-88F3-74A5ED77B468}">
  <a:tblStyle styleId="{F85DDF7B-3889-4F20-88F3-74A5ED77B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b="1"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b="1" sz="16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40.png"/><Relationship Id="rId20" Type="http://schemas.openxmlformats.org/officeDocument/2006/relationships/image" Target="../media/image24.png"/><Relationship Id="rId22" Type="http://schemas.openxmlformats.org/officeDocument/2006/relationships/image" Target="../media/image19.png"/><Relationship Id="rId21" Type="http://schemas.openxmlformats.org/officeDocument/2006/relationships/image" Target="../media/image23.png"/><Relationship Id="rId24" Type="http://schemas.openxmlformats.org/officeDocument/2006/relationships/image" Target="../media/image18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26" Type="http://schemas.openxmlformats.org/officeDocument/2006/relationships/image" Target="../media/image34.png"/><Relationship Id="rId25" Type="http://schemas.openxmlformats.org/officeDocument/2006/relationships/image" Target="../media/image21.png"/><Relationship Id="rId28" Type="http://schemas.openxmlformats.org/officeDocument/2006/relationships/image" Target="../media/image39.png"/><Relationship Id="rId27" Type="http://schemas.openxmlformats.org/officeDocument/2006/relationships/image" Target="../media/image32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29" Type="http://schemas.openxmlformats.org/officeDocument/2006/relationships/image" Target="../media/image31.png"/><Relationship Id="rId7" Type="http://schemas.openxmlformats.org/officeDocument/2006/relationships/image" Target="../media/image14.png"/><Relationship Id="rId8" Type="http://schemas.openxmlformats.org/officeDocument/2006/relationships/image" Target="../media/image7.png"/><Relationship Id="rId31" Type="http://schemas.openxmlformats.org/officeDocument/2006/relationships/image" Target="../media/image29.png"/><Relationship Id="rId30" Type="http://schemas.openxmlformats.org/officeDocument/2006/relationships/image" Target="../media/image36.png"/><Relationship Id="rId11" Type="http://schemas.openxmlformats.org/officeDocument/2006/relationships/image" Target="../media/image6.png"/><Relationship Id="rId33" Type="http://schemas.openxmlformats.org/officeDocument/2006/relationships/image" Target="../media/image43.png"/><Relationship Id="rId10" Type="http://schemas.openxmlformats.org/officeDocument/2006/relationships/image" Target="../media/image15.png"/><Relationship Id="rId32" Type="http://schemas.openxmlformats.org/officeDocument/2006/relationships/image" Target="../media/image30.png"/><Relationship Id="rId13" Type="http://schemas.openxmlformats.org/officeDocument/2006/relationships/image" Target="../media/image11.png"/><Relationship Id="rId35" Type="http://schemas.openxmlformats.org/officeDocument/2006/relationships/image" Target="../media/image42.png"/><Relationship Id="rId12" Type="http://schemas.openxmlformats.org/officeDocument/2006/relationships/image" Target="../media/image4.png"/><Relationship Id="rId34" Type="http://schemas.openxmlformats.org/officeDocument/2006/relationships/image" Target="../media/image38.png"/><Relationship Id="rId15" Type="http://schemas.openxmlformats.org/officeDocument/2006/relationships/image" Target="../media/image9.png"/><Relationship Id="rId37" Type="http://schemas.openxmlformats.org/officeDocument/2006/relationships/image" Target="../media/image37.png"/><Relationship Id="rId14" Type="http://schemas.openxmlformats.org/officeDocument/2006/relationships/image" Target="../media/image13.png"/><Relationship Id="rId36" Type="http://schemas.openxmlformats.org/officeDocument/2006/relationships/image" Target="../media/image35.png"/><Relationship Id="rId17" Type="http://schemas.openxmlformats.org/officeDocument/2006/relationships/image" Target="../media/image26.png"/><Relationship Id="rId39" Type="http://schemas.openxmlformats.org/officeDocument/2006/relationships/image" Target="../media/image45.png"/><Relationship Id="rId16" Type="http://schemas.openxmlformats.org/officeDocument/2006/relationships/image" Target="../media/image28.png"/><Relationship Id="rId38" Type="http://schemas.openxmlformats.org/officeDocument/2006/relationships/image" Target="../media/image33.png"/><Relationship Id="rId19" Type="http://schemas.openxmlformats.org/officeDocument/2006/relationships/image" Target="../media/image27.png"/><Relationship Id="rId1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75.png"/><Relationship Id="rId20" Type="http://schemas.openxmlformats.org/officeDocument/2006/relationships/image" Target="../media/image58.png"/><Relationship Id="rId42" Type="http://schemas.openxmlformats.org/officeDocument/2006/relationships/image" Target="../media/image90.png"/><Relationship Id="rId41" Type="http://schemas.openxmlformats.org/officeDocument/2006/relationships/image" Target="../media/image86.png"/><Relationship Id="rId22" Type="http://schemas.openxmlformats.org/officeDocument/2006/relationships/image" Target="../media/image55.png"/><Relationship Id="rId21" Type="http://schemas.openxmlformats.org/officeDocument/2006/relationships/image" Target="../media/image69.png"/><Relationship Id="rId24" Type="http://schemas.openxmlformats.org/officeDocument/2006/relationships/image" Target="../media/image65.png"/><Relationship Id="rId23" Type="http://schemas.openxmlformats.org/officeDocument/2006/relationships/image" Target="../media/image5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Relationship Id="rId9" Type="http://schemas.openxmlformats.org/officeDocument/2006/relationships/image" Target="../media/image41.png"/><Relationship Id="rId26" Type="http://schemas.openxmlformats.org/officeDocument/2006/relationships/image" Target="../media/image74.png"/><Relationship Id="rId25" Type="http://schemas.openxmlformats.org/officeDocument/2006/relationships/image" Target="../media/image68.png"/><Relationship Id="rId28" Type="http://schemas.openxmlformats.org/officeDocument/2006/relationships/image" Target="../media/image83.png"/><Relationship Id="rId27" Type="http://schemas.openxmlformats.org/officeDocument/2006/relationships/image" Target="../media/image67.png"/><Relationship Id="rId5" Type="http://schemas.openxmlformats.org/officeDocument/2006/relationships/image" Target="../media/image56.png"/><Relationship Id="rId6" Type="http://schemas.openxmlformats.org/officeDocument/2006/relationships/image" Target="../media/image48.png"/><Relationship Id="rId29" Type="http://schemas.openxmlformats.org/officeDocument/2006/relationships/image" Target="../media/image63.png"/><Relationship Id="rId7" Type="http://schemas.openxmlformats.org/officeDocument/2006/relationships/image" Target="../media/image53.png"/><Relationship Id="rId8" Type="http://schemas.openxmlformats.org/officeDocument/2006/relationships/image" Target="../media/image44.png"/><Relationship Id="rId31" Type="http://schemas.openxmlformats.org/officeDocument/2006/relationships/image" Target="../media/image70.png"/><Relationship Id="rId30" Type="http://schemas.openxmlformats.org/officeDocument/2006/relationships/image" Target="../media/image66.png"/><Relationship Id="rId11" Type="http://schemas.openxmlformats.org/officeDocument/2006/relationships/image" Target="../media/image71.png"/><Relationship Id="rId33" Type="http://schemas.openxmlformats.org/officeDocument/2006/relationships/image" Target="../media/image77.png"/><Relationship Id="rId10" Type="http://schemas.openxmlformats.org/officeDocument/2006/relationships/image" Target="../media/image47.png"/><Relationship Id="rId32" Type="http://schemas.openxmlformats.org/officeDocument/2006/relationships/image" Target="../media/image73.png"/><Relationship Id="rId13" Type="http://schemas.openxmlformats.org/officeDocument/2006/relationships/image" Target="../media/image62.png"/><Relationship Id="rId35" Type="http://schemas.openxmlformats.org/officeDocument/2006/relationships/image" Target="../media/image89.png"/><Relationship Id="rId12" Type="http://schemas.openxmlformats.org/officeDocument/2006/relationships/image" Target="../media/image46.png"/><Relationship Id="rId34" Type="http://schemas.openxmlformats.org/officeDocument/2006/relationships/image" Target="../media/image79.png"/><Relationship Id="rId15" Type="http://schemas.openxmlformats.org/officeDocument/2006/relationships/image" Target="../media/image54.png"/><Relationship Id="rId37" Type="http://schemas.openxmlformats.org/officeDocument/2006/relationships/image" Target="../media/image78.png"/><Relationship Id="rId14" Type="http://schemas.openxmlformats.org/officeDocument/2006/relationships/image" Target="../media/image64.png"/><Relationship Id="rId36" Type="http://schemas.openxmlformats.org/officeDocument/2006/relationships/image" Target="../media/image72.png"/><Relationship Id="rId17" Type="http://schemas.openxmlformats.org/officeDocument/2006/relationships/image" Target="../media/image50.png"/><Relationship Id="rId39" Type="http://schemas.openxmlformats.org/officeDocument/2006/relationships/image" Target="../media/image76.png"/><Relationship Id="rId16" Type="http://schemas.openxmlformats.org/officeDocument/2006/relationships/image" Target="../media/image51.png"/><Relationship Id="rId38" Type="http://schemas.openxmlformats.org/officeDocument/2006/relationships/image" Target="../media/image80.png"/><Relationship Id="rId19" Type="http://schemas.openxmlformats.org/officeDocument/2006/relationships/image" Target="../media/image52.png"/><Relationship Id="rId18" Type="http://schemas.openxmlformats.org/officeDocument/2006/relationships/image" Target="../media/image61.png"/></Relationships>
</file>

<file path=ppt/slides/_rels/slide15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5.png"/><Relationship Id="rId42" Type="http://schemas.openxmlformats.org/officeDocument/2006/relationships/image" Target="../media/image116.png"/><Relationship Id="rId41" Type="http://schemas.openxmlformats.org/officeDocument/2006/relationships/image" Target="../media/image119.png"/><Relationship Id="rId44" Type="http://schemas.openxmlformats.org/officeDocument/2006/relationships/image" Target="../media/image128.png"/><Relationship Id="rId43" Type="http://schemas.openxmlformats.org/officeDocument/2006/relationships/image" Target="../media/image130.png"/><Relationship Id="rId46" Type="http://schemas.openxmlformats.org/officeDocument/2006/relationships/image" Target="../media/image127.png"/><Relationship Id="rId45" Type="http://schemas.openxmlformats.org/officeDocument/2006/relationships/image" Target="../media/image13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1.png"/><Relationship Id="rId4" Type="http://schemas.openxmlformats.org/officeDocument/2006/relationships/image" Target="../media/image96.png"/><Relationship Id="rId9" Type="http://schemas.openxmlformats.org/officeDocument/2006/relationships/image" Target="../media/image92.png"/><Relationship Id="rId48" Type="http://schemas.openxmlformats.org/officeDocument/2006/relationships/image" Target="../media/image118.png"/><Relationship Id="rId47" Type="http://schemas.openxmlformats.org/officeDocument/2006/relationships/image" Target="../media/image131.png"/><Relationship Id="rId49" Type="http://schemas.openxmlformats.org/officeDocument/2006/relationships/image" Target="../media/image123.png"/><Relationship Id="rId5" Type="http://schemas.openxmlformats.org/officeDocument/2006/relationships/image" Target="../media/image82.png"/><Relationship Id="rId6" Type="http://schemas.openxmlformats.org/officeDocument/2006/relationships/image" Target="../media/image94.png"/><Relationship Id="rId7" Type="http://schemas.openxmlformats.org/officeDocument/2006/relationships/image" Target="../media/image93.png"/><Relationship Id="rId8" Type="http://schemas.openxmlformats.org/officeDocument/2006/relationships/image" Target="../media/image99.png"/><Relationship Id="rId31" Type="http://schemas.openxmlformats.org/officeDocument/2006/relationships/image" Target="../media/image103.png"/><Relationship Id="rId30" Type="http://schemas.openxmlformats.org/officeDocument/2006/relationships/image" Target="../media/image112.png"/><Relationship Id="rId33" Type="http://schemas.openxmlformats.org/officeDocument/2006/relationships/image" Target="../media/image102.png"/><Relationship Id="rId32" Type="http://schemas.openxmlformats.org/officeDocument/2006/relationships/image" Target="../media/image101.png"/><Relationship Id="rId35" Type="http://schemas.openxmlformats.org/officeDocument/2006/relationships/image" Target="../media/image111.png"/><Relationship Id="rId34" Type="http://schemas.openxmlformats.org/officeDocument/2006/relationships/image" Target="../media/image117.png"/><Relationship Id="rId37" Type="http://schemas.openxmlformats.org/officeDocument/2006/relationships/image" Target="../media/image110.png"/><Relationship Id="rId36" Type="http://schemas.openxmlformats.org/officeDocument/2006/relationships/image" Target="../media/image113.png"/><Relationship Id="rId39" Type="http://schemas.openxmlformats.org/officeDocument/2006/relationships/image" Target="../media/image125.png"/><Relationship Id="rId38" Type="http://schemas.openxmlformats.org/officeDocument/2006/relationships/image" Target="../media/image132.png"/><Relationship Id="rId20" Type="http://schemas.openxmlformats.org/officeDocument/2006/relationships/image" Target="../media/image114.png"/><Relationship Id="rId22" Type="http://schemas.openxmlformats.org/officeDocument/2006/relationships/image" Target="../media/image109.png"/><Relationship Id="rId21" Type="http://schemas.openxmlformats.org/officeDocument/2006/relationships/image" Target="../media/image105.png"/><Relationship Id="rId24" Type="http://schemas.openxmlformats.org/officeDocument/2006/relationships/image" Target="../media/image120.png"/><Relationship Id="rId23" Type="http://schemas.openxmlformats.org/officeDocument/2006/relationships/image" Target="../media/image126.png"/><Relationship Id="rId26" Type="http://schemas.openxmlformats.org/officeDocument/2006/relationships/image" Target="../media/image124.png"/><Relationship Id="rId25" Type="http://schemas.openxmlformats.org/officeDocument/2006/relationships/image" Target="../media/image121.png"/><Relationship Id="rId28" Type="http://schemas.openxmlformats.org/officeDocument/2006/relationships/image" Target="../media/image107.png"/><Relationship Id="rId27" Type="http://schemas.openxmlformats.org/officeDocument/2006/relationships/image" Target="../media/image10.png"/><Relationship Id="rId29" Type="http://schemas.openxmlformats.org/officeDocument/2006/relationships/image" Target="../media/image98.png"/><Relationship Id="rId50" Type="http://schemas.openxmlformats.org/officeDocument/2006/relationships/image" Target="../media/image122.png"/><Relationship Id="rId11" Type="http://schemas.openxmlformats.org/officeDocument/2006/relationships/image" Target="../media/image97.png"/><Relationship Id="rId10" Type="http://schemas.openxmlformats.org/officeDocument/2006/relationships/image" Target="../media/image12.png"/><Relationship Id="rId13" Type="http://schemas.openxmlformats.org/officeDocument/2006/relationships/image" Target="../media/image84.png"/><Relationship Id="rId12" Type="http://schemas.openxmlformats.org/officeDocument/2006/relationships/image" Target="../media/image88.png"/><Relationship Id="rId15" Type="http://schemas.openxmlformats.org/officeDocument/2006/relationships/image" Target="../media/image95.png"/><Relationship Id="rId14" Type="http://schemas.openxmlformats.org/officeDocument/2006/relationships/image" Target="../media/image85.png"/><Relationship Id="rId17" Type="http://schemas.openxmlformats.org/officeDocument/2006/relationships/image" Target="../media/image100.png"/><Relationship Id="rId16" Type="http://schemas.openxmlformats.org/officeDocument/2006/relationships/image" Target="../media/image87.png"/><Relationship Id="rId19" Type="http://schemas.openxmlformats.org/officeDocument/2006/relationships/image" Target="../media/image106.png"/><Relationship Id="rId18" Type="http://schemas.openxmlformats.org/officeDocument/2006/relationships/image" Target="../media/image1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jpg"/><Relationship Id="rId4" Type="http://schemas.openxmlformats.org/officeDocument/2006/relationships/image" Target="../media/image1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Developer. Basic.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/>
              <a:t>Беляков Алексей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Понравилось писать веб-приложения, хочу углубить умение пользоваться алгоритмами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себя в работе с данными (Data science, Big Data, Machine Learning)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Выучить</a:t>
                      </a: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другой язык (Java, C++)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останавливаться на достигнутом и продолжать расти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b="0" lang="ru" sz="5000"/>
            </a:br>
            <a:endParaRPr sz="4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fmla="val -20904" name="adj1"/>
              <a:gd fmla="val 84002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4294967295" type="subTitle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27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202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3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4294967295" type="subTitle"/>
          </p:nvPr>
        </p:nvSpPr>
        <p:spPr>
          <a:xfrm>
            <a:off x="5438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18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9070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92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9258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37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37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43592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56421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3243325" y="1132719"/>
            <a:ext cx="25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10877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10877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10877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694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4694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04694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08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83158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4694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783018" y="2369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783018" y="31375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783018" y="3876731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5851075" y="113271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929664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29664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29664" y="16219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29664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654295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654295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654295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654295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78933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378933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7378933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378933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8087089" y="313765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8087089" y="1621919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8087089" y="23692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8087089" y="387687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/>
          <p:nvPr>
            <p:ph idx="4294967295" type="subTitle"/>
          </p:nvPr>
        </p:nvSpPr>
        <p:spPr>
          <a:xfrm>
            <a:off x="6906750" y="1130969"/>
            <a:ext cx="27240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3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84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3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3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3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83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79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1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6906750" y="11309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53827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>
            <p:ph idx="4294967295" type="subTitle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285" name="Google Shape;285;p30"/>
          <p:cNvSpPr txBox="1"/>
          <p:nvPr>
            <p:ph idx="4294967295" type="subTitle"/>
          </p:nvPr>
        </p:nvSpPr>
        <p:spPr>
          <a:xfrm>
            <a:off x="4444200" y="1137569"/>
            <a:ext cx="19743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523225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162294" y="4088020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57875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557887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060217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162294" y="3484892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5077187" y="2776398"/>
            <a:ext cx="443128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077199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609672" y="213591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609672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6740" y="2776398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616752" y="3485217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523225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3714" y="1596900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6162294" y="2776049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5616750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060217" y="159722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163714" y="2135585"/>
            <a:ext cx="440289" cy="44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4604823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5077215" y="4088345"/>
            <a:ext cx="443129" cy="44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fmla="val -21766" name="adj1"/>
              <a:gd fmla="val 82835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ubTitle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</a:t>
            </a:r>
            <a:r>
              <a:rPr lang="ru" sz="1100"/>
              <a:t>й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/>
          <p:nvPr>
            <p:ph idx="4294967295" type="subTitle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0980" l="18452" r="28827" t="1098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Беляков Алексей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Инженер-программист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СНПО “Элерон”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работать с контейнерами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создавать веб-приложегтя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работать с БД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урока по SQLAlchemy захотелось глубже изучить ORM, до курса изучал чистый SQL, мог писать простые запросы с джойнами.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урока по Джанго стало интересно посмотреть что этот фреймворк имеет “под капотом”, насколько он написан “под ключ”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 время написания проекта хотел изучить Django ORM, работу с пользователями, написание фронт энда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5498575" y="391950"/>
            <a:ext cx="3257100" cy="644700"/>
          </a:xfrm>
          <a:prstGeom prst="wedgeRectCallout">
            <a:avLst>
              <a:gd fmla="val -20075" name="adj1"/>
              <a:gd fmla="val 76031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{F85DDF7B-3889-4F20-88F3-74A5ED77B468}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Языки: Python, HTML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Фреймворк: Django SQL, GIT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БД: SQLite, Django ORM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контейнерами: Docker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b="1" sz="13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Контроль версий: GitHub, GitLab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2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0" l="24132" r="21540" t="28362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Схемы (архитектура, БД)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6" name="Google Shape;136;p24"/>
          <p:cNvSpPr/>
          <p:nvPr/>
        </p:nvSpPr>
        <p:spPr>
          <a:xfrm>
            <a:off x="4994650" y="3519750"/>
            <a:ext cx="3229200" cy="534900"/>
          </a:xfrm>
          <a:prstGeom prst="wedgeRectCallout">
            <a:avLst>
              <a:gd fmla="val -31236" name="adj1"/>
              <a:gd fmla="val -97297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