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092683-6161-42CF-BBA6-7F9327406C41}">
  <a:tblStyle styleId="{A9092683-6161-42CF-BBA6-7F9327406C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4082" orient="horz"/>
        <p:guide pos="23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8d46ed6bd_0_2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8d46ed6b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3a7074569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3a707456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04b8b6756_0_1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04b8b67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083eacd73_0_2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083eacd7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083eacd73_0_2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083eacd7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083eacd73_0_2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083eacd7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083eacd73_0_3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083eacd73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083eacd73_0_3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083eacd73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04b8b6756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e04b8b67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04b8b6756_0_1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04b8b67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8d46ed6b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8d46ed6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f29b9fb24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f29b9fb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8d46ed6bd_0_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8d46ed6b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8d46ed6bd_0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8d46ed6b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8d46ed6bd_0_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8d46ed6b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8d46ed6bd_0_1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8d46ed6b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62" name="Google Shape;62;p14"/>
          <p:cNvSpPr txBox="1"/>
          <p:nvPr>
            <p:ph idx="2" type="subTitle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аршрут вебинара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b="0" sz="2400">
                <a:solidFill>
                  <a:schemeClr val="dk1"/>
                </a:solidFill>
              </a:defRPr>
            </a:lvl1pPr>
            <a:lvl2pPr indent="-330200" lvl="1" marL="9144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729150" y="2485475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subTitle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b="1" sz="1700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4" type="subTitle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1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subTitle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b="1" sz="19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2" type="subTitle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" name="Google Shape;100;p23"/>
          <p:cNvSpPr txBox="1"/>
          <p:nvPr>
            <p:ph idx="1" type="subTitle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6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7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idx="1" type="subTitle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subTitle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8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8"/>
          <p:cNvSpPr txBox="1"/>
          <p:nvPr>
            <p:ph idx="2" type="subTitle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9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9"/>
          <p:cNvSpPr txBox="1"/>
          <p:nvPr>
            <p:ph idx="1" type="subTitle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24" name="Google Shape;124;p29"/>
          <p:cNvSpPr txBox="1"/>
          <p:nvPr>
            <p:ph idx="2" type="subTitle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b="1" sz="1700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b="1" sz="19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2" type="subTitle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b="1"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b="1"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9.png"/><Relationship Id="rId22" Type="http://schemas.openxmlformats.org/officeDocument/2006/relationships/image" Target="../media/image28.png"/><Relationship Id="rId21" Type="http://schemas.openxmlformats.org/officeDocument/2006/relationships/image" Target="../media/image26.png"/><Relationship Id="rId24" Type="http://schemas.openxmlformats.org/officeDocument/2006/relationships/image" Target="../media/image43.png"/><Relationship Id="rId23" Type="http://schemas.openxmlformats.org/officeDocument/2006/relationships/image" Target="../media/image35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26" Type="http://schemas.openxmlformats.org/officeDocument/2006/relationships/image" Target="../media/image36.png"/><Relationship Id="rId25" Type="http://schemas.openxmlformats.org/officeDocument/2006/relationships/image" Target="../media/image42.png"/><Relationship Id="rId28" Type="http://schemas.openxmlformats.org/officeDocument/2006/relationships/image" Target="../media/image31.png"/><Relationship Id="rId27" Type="http://schemas.openxmlformats.org/officeDocument/2006/relationships/image" Target="../media/image41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29" Type="http://schemas.openxmlformats.org/officeDocument/2006/relationships/image" Target="../media/image38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30" Type="http://schemas.openxmlformats.org/officeDocument/2006/relationships/image" Target="../media/image33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5" Type="http://schemas.openxmlformats.org/officeDocument/2006/relationships/image" Target="../media/image24.png"/><Relationship Id="rId14" Type="http://schemas.openxmlformats.org/officeDocument/2006/relationships/image" Target="../media/image19.png"/><Relationship Id="rId17" Type="http://schemas.openxmlformats.org/officeDocument/2006/relationships/image" Target="../media/image23.png"/><Relationship Id="rId16" Type="http://schemas.openxmlformats.org/officeDocument/2006/relationships/image" Target="../media/image22.png"/><Relationship Id="rId19" Type="http://schemas.openxmlformats.org/officeDocument/2006/relationships/image" Target="../media/image25.png"/><Relationship Id="rId18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47.png"/><Relationship Id="rId22" Type="http://schemas.openxmlformats.org/officeDocument/2006/relationships/image" Target="../media/image64.png"/><Relationship Id="rId21" Type="http://schemas.openxmlformats.org/officeDocument/2006/relationships/image" Target="../media/image58.png"/><Relationship Id="rId24" Type="http://schemas.openxmlformats.org/officeDocument/2006/relationships/image" Target="../media/image56.png"/><Relationship Id="rId23" Type="http://schemas.openxmlformats.org/officeDocument/2006/relationships/image" Target="../media/image55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26" Type="http://schemas.openxmlformats.org/officeDocument/2006/relationships/image" Target="../media/image65.png"/><Relationship Id="rId25" Type="http://schemas.openxmlformats.org/officeDocument/2006/relationships/image" Target="../media/image62.png"/><Relationship Id="rId28" Type="http://schemas.openxmlformats.org/officeDocument/2006/relationships/image" Target="../media/image63.png"/><Relationship Id="rId27" Type="http://schemas.openxmlformats.org/officeDocument/2006/relationships/image" Target="../media/image54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Relationship Id="rId29" Type="http://schemas.openxmlformats.org/officeDocument/2006/relationships/image" Target="../media/image59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30" Type="http://schemas.openxmlformats.org/officeDocument/2006/relationships/image" Target="../media/image85.png"/><Relationship Id="rId11" Type="http://schemas.openxmlformats.org/officeDocument/2006/relationships/image" Target="../media/image51.png"/><Relationship Id="rId10" Type="http://schemas.openxmlformats.org/officeDocument/2006/relationships/image" Target="../media/image44.png"/><Relationship Id="rId13" Type="http://schemas.openxmlformats.org/officeDocument/2006/relationships/image" Target="../media/image48.png"/><Relationship Id="rId12" Type="http://schemas.openxmlformats.org/officeDocument/2006/relationships/image" Target="../media/image45.png"/><Relationship Id="rId15" Type="http://schemas.openxmlformats.org/officeDocument/2006/relationships/image" Target="../media/image50.png"/><Relationship Id="rId14" Type="http://schemas.openxmlformats.org/officeDocument/2006/relationships/image" Target="../media/image49.png"/><Relationship Id="rId17" Type="http://schemas.openxmlformats.org/officeDocument/2006/relationships/image" Target="../media/image57.png"/><Relationship Id="rId16" Type="http://schemas.openxmlformats.org/officeDocument/2006/relationships/image" Target="../media/image60.png"/><Relationship Id="rId19" Type="http://schemas.openxmlformats.org/officeDocument/2006/relationships/image" Target="../media/image52.png"/><Relationship Id="rId18" Type="http://schemas.openxmlformats.org/officeDocument/2006/relationships/image" Target="../media/image53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86.png"/><Relationship Id="rId22" Type="http://schemas.openxmlformats.org/officeDocument/2006/relationships/image" Target="../media/image91.png"/><Relationship Id="rId21" Type="http://schemas.openxmlformats.org/officeDocument/2006/relationships/image" Target="../media/image75.png"/><Relationship Id="rId24" Type="http://schemas.openxmlformats.org/officeDocument/2006/relationships/image" Target="../media/image94.png"/><Relationship Id="rId23" Type="http://schemas.openxmlformats.org/officeDocument/2006/relationships/image" Target="../media/image89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2.png"/><Relationship Id="rId4" Type="http://schemas.openxmlformats.org/officeDocument/2006/relationships/image" Target="../media/image84.png"/><Relationship Id="rId9" Type="http://schemas.openxmlformats.org/officeDocument/2006/relationships/image" Target="../media/image70.png"/><Relationship Id="rId5" Type="http://schemas.openxmlformats.org/officeDocument/2006/relationships/image" Target="../media/image73.png"/><Relationship Id="rId6" Type="http://schemas.openxmlformats.org/officeDocument/2006/relationships/image" Target="../media/image61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11" Type="http://schemas.openxmlformats.org/officeDocument/2006/relationships/image" Target="../media/image72.png"/><Relationship Id="rId10" Type="http://schemas.openxmlformats.org/officeDocument/2006/relationships/image" Target="../media/image68.png"/><Relationship Id="rId13" Type="http://schemas.openxmlformats.org/officeDocument/2006/relationships/image" Target="../media/image69.png"/><Relationship Id="rId12" Type="http://schemas.openxmlformats.org/officeDocument/2006/relationships/image" Target="../media/image74.png"/><Relationship Id="rId15" Type="http://schemas.openxmlformats.org/officeDocument/2006/relationships/image" Target="../media/image87.png"/><Relationship Id="rId14" Type="http://schemas.openxmlformats.org/officeDocument/2006/relationships/image" Target="../media/image79.png"/><Relationship Id="rId17" Type="http://schemas.openxmlformats.org/officeDocument/2006/relationships/image" Target="../media/image76.png"/><Relationship Id="rId16" Type="http://schemas.openxmlformats.org/officeDocument/2006/relationships/image" Target="../media/image81.png"/><Relationship Id="rId19" Type="http://schemas.openxmlformats.org/officeDocument/2006/relationships/image" Target="../media/image71.png"/><Relationship Id="rId18" Type="http://schemas.openxmlformats.org/officeDocument/2006/relationships/image" Target="../media/image78.png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09.png"/><Relationship Id="rId22" Type="http://schemas.openxmlformats.org/officeDocument/2006/relationships/image" Target="../media/image107.png"/><Relationship Id="rId21" Type="http://schemas.openxmlformats.org/officeDocument/2006/relationships/image" Target="../media/image108.png"/><Relationship Id="rId24" Type="http://schemas.openxmlformats.org/officeDocument/2006/relationships/image" Target="../media/image101.png"/><Relationship Id="rId23" Type="http://schemas.openxmlformats.org/officeDocument/2006/relationships/image" Target="../media/image104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0.png"/><Relationship Id="rId4" Type="http://schemas.openxmlformats.org/officeDocument/2006/relationships/image" Target="../media/image77.png"/><Relationship Id="rId9" Type="http://schemas.openxmlformats.org/officeDocument/2006/relationships/image" Target="../media/image95.png"/><Relationship Id="rId26" Type="http://schemas.openxmlformats.org/officeDocument/2006/relationships/image" Target="../media/image116.png"/><Relationship Id="rId25" Type="http://schemas.openxmlformats.org/officeDocument/2006/relationships/image" Target="../media/image7.png"/><Relationship Id="rId28" Type="http://schemas.openxmlformats.org/officeDocument/2006/relationships/image" Target="../media/image110.png"/><Relationship Id="rId27" Type="http://schemas.openxmlformats.org/officeDocument/2006/relationships/image" Target="../media/image114.png"/><Relationship Id="rId5" Type="http://schemas.openxmlformats.org/officeDocument/2006/relationships/image" Target="../media/image102.png"/><Relationship Id="rId6" Type="http://schemas.openxmlformats.org/officeDocument/2006/relationships/image" Target="../media/image92.png"/><Relationship Id="rId29" Type="http://schemas.openxmlformats.org/officeDocument/2006/relationships/image" Target="../media/image117.png"/><Relationship Id="rId7" Type="http://schemas.openxmlformats.org/officeDocument/2006/relationships/image" Target="../media/image83.png"/><Relationship Id="rId8" Type="http://schemas.openxmlformats.org/officeDocument/2006/relationships/image" Target="../media/image90.png"/><Relationship Id="rId30" Type="http://schemas.openxmlformats.org/officeDocument/2006/relationships/image" Target="../media/image122.png"/><Relationship Id="rId11" Type="http://schemas.openxmlformats.org/officeDocument/2006/relationships/image" Target="../media/image93.png"/><Relationship Id="rId10" Type="http://schemas.openxmlformats.org/officeDocument/2006/relationships/image" Target="../media/image88.png"/><Relationship Id="rId13" Type="http://schemas.openxmlformats.org/officeDocument/2006/relationships/image" Target="../media/image99.png"/><Relationship Id="rId12" Type="http://schemas.openxmlformats.org/officeDocument/2006/relationships/image" Target="../media/image106.png"/><Relationship Id="rId15" Type="http://schemas.openxmlformats.org/officeDocument/2006/relationships/image" Target="../media/image100.png"/><Relationship Id="rId14" Type="http://schemas.openxmlformats.org/officeDocument/2006/relationships/image" Target="../media/image118.png"/><Relationship Id="rId17" Type="http://schemas.openxmlformats.org/officeDocument/2006/relationships/image" Target="../media/image97.png"/><Relationship Id="rId16" Type="http://schemas.openxmlformats.org/officeDocument/2006/relationships/image" Target="../media/image98.png"/><Relationship Id="rId19" Type="http://schemas.openxmlformats.org/officeDocument/2006/relationships/image" Target="../media/image103.png"/><Relationship Id="rId18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image" Target="../media/image124.png"/><Relationship Id="rId22" Type="http://schemas.openxmlformats.org/officeDocument/2006/relationships/image" Target="../media/image135.png"/><Relationship Id="rId21" Type="http://schemas.openxmlformats.org/officeDocument/2006/relationships/image" Target="../media/image130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3.png"/><Relationship Id="rId4" Type="http://schemas.openxmlformats.org/officeDocument/2006/relationships/image" Target="../media/image128.png"/><Relationship Id="rId9" Type="http://schemas.openxmlformats.org/officeDocument/2006/relationships/image" Target="../media/image127.png"/><Relationship Id="rId5" Type="http://schemas.openxmlformats.org/officeDocument/2006/relationships/image" Target="../media/image111.png"/><Relationship Id="rId6" Type="http://schemas.openxmlformats.org/officeDocument/2006/relationships/image" Target="../media/image134.png"/><Relationship Id="rId7" Type="http://schemas.openxmlformats.org/officeDocument/2006/relationships/image" Target="../media/image121.png"/><Relationship Id="rId8" Type="http://schemas.openxmlformats.org/officeDocument/2006/relationships/image" Target="../media/image115.png"/><Relationship Id="rId11" Type="http://schemas.openxmlformats.org/officeDocument/2006/relationships/image" Target="../media/image112.png"/><Relationship Id="rId10" Type="http://schemas.openxmlformats.org/officeDocument/2006/relationships/image" Target="../media/image119.png"/><Relationship Id="rId13" Type="http://schemas.openxmlformats.org/officeDocument/2006/relationships/image" Target="../media/image131.png"/><Relationship Id="rId12" Type="http://schemas.openxmlformats.org/officeDocument/2006/relationships/image" Target="../media/image120.png"/><Relationship Id="rId15" Type="http://schemas.openxmlformats.org/officeDocument/2006/relationships/image" Target="../media/image123.png"/><Relationship Id="rId14" Type="http://schemas.openxmlformats.org/officeDocument/2006/relationships/image" Target="../media/image136.png"/><Relationship Id="rId17" Type="http://schemas.openxmlformats.org/officeDocument/2006/relationships/image" Target="../media/image133.png"/><Relationship Id="rId16" Type="http://schemas.openxmlformats.org/officeDocument/2006/relationships/image" Target="../media/image125.png"/><Relationship Id="rId19" Type="http://schemas.openxmlformats.org/officeDocument/2006/relationships/image" Target="../media/image126.png"/><Relationship Id="rId18" Type="http://schemas.openxmlformats.org/officeDocument/2006/relationships/image" Target="../media/image1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7.jpg"/><Relationship Id="rId4" Type="http://schemas.openxmlformats.org/officeDocument/2006/relationships/image" Target="../media/image1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idx="1" type="subTitle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/>
          <p:nvPr>
            <p:ph type="title"/>
          </p:nvPr>
        </p:nvSpPr>
        <p:spPr>
          <a:xfrm>
            <a:off x="750325" y="2631975"/>
            <a:ext cx="81831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/>
              <a:t>JavaScript QA Engineer</a:t>
            </a:r>
            <a:endParaRPr sz="8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0" name="Google Shape;200;p39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{A9092683-6161-42CF-BBA6-7F9327406C41}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" name="Google Shape;201;p39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fmla="val -44483" name="adj1"/>
              <a:gd fmla="val -90895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b="0" lang="ru" sz="5000"/>
            </a:b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17" name="Google Shape;217;p42"/>
          <p:cNvSpPr/>
          <p:nvPr/>
        </p:nvSpPr>
        <p:spPr>
          <a:xfrm>
            <a:off x="6202350" y="378000"/>
            <a:ext cx="2588100" cy="945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2"/>
          <p:cNvSpPr txBox="1"/>
          <p:nvPr/>
        </p:nvSpPr>
        <p:spPr>
          <a:xfrm>
            <a:off x="544450" y="150222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2"/>
          <p:cNvSpPr txBox="1"/>
          <p:nvPr/>
        </p:nvSpPr>
        <p:spPr>
          <a:xfrm>
            <a:off x="4407075" y="150222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4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92602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36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636536" y="41507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636525" y="51617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6511266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5501738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2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7570929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3" name="Google Shape;253;p43"/>
          <p:cNvSpPr txBox="1"/>
          <p:nvPr/>
        </p:nvSpPr>
        <p:spPr>
          <a:xfrm>
            <a:off x="4407075" y="156567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Технологии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2602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01920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3652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536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571127" y="5161399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3"/>
          <p:cNvSpPr txBox="1"/>
          <p:nvPr/>
        </p:nvSpPr>
        <p:spPr>
          <a:xfrm>
            <a:off x="566025" y="156567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Компьютерные игры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1" name="Google Shape;271;p4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51552" y="415741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73527" y="2125299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1552" y="31354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584670" y="415741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606645" y="212530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584670" y="31354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3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651552" y="51613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565052" y="212530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584677" y="51613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3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2517809" y="31352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3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2517811" y="41572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3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2517789" y="51735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88" name="Google Shape;28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 txBox="1"/>
          <p:nvPr/>
        </p:nvSpPr>
        <p:spPr>
          <a:xfrm>
            <a:off x="544450" y="150222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Люди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3" name="Google Shape;293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63139" y="516101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57577" y="414980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633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457577" y="3121071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4"/>
          <p:cNvSpPr txBox="1"/>
          <p:nvPr/>
        </p:nvSpPr>
        <p:spPr>
          <a:xfrm>
            <a:off x="4463325" y="150222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Обучение, исследование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4" name="Google Shape;304;p4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495133" y="516101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492545" y="41366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4953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49254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27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527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6527530" y="41506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6527146" y="5161363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538363" y="423000"/>
            <a:ext cx="85206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317" name="Google Shape;31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4127" y="392342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0564" y="391844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85039" y="39256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9608" y="389680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33408" y="48801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84845" y="48938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60570" y="488391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09120" y="4898291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5"/>
          <p:cNvSpPr txBox="1"/>
          <p:nvPr>
            <p:ph idx="4294967295" type="subTitle"/>
          </p:nvPr>
        </p:nvSpPr>
        <p:spPr>
          <a:xfrm>
            <a:off x="553488" y="1475075"/>
            <a:ext cx="2724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sp>
        <p:nvSpPr>
          <p:cNvPr id="326" name="Google Shape;326;p45"/>
          <p:cNvSpPr txBox="1"/>
          <p:nvPr>
            <p:ph idx="4294967295" type="subTitle"/>
          </p:nvPr>
        </p:nvSpPr>
        <p:spPr>
          <a:xfrm>
            <a:off x="3352850" y="1415450"/>
            <a:ext cx="2724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</a:rPr>
              <a:t>Разное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327" name="Google Shape;327;p4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3527" y="389164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93527" y="202287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93527" y="29572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93346" y="48835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625859" y="20228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625846" y="29343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625840" y="38916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625842" y="48837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384846" y="19862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360584" y="19862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460318" y="20092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409135" y="19862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5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511534" y="20092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5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360584" y="29685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4384848" y="29570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5409121" y="29530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6433407" y="29663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7502542" y="29471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5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7498659" y="38850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7502550" y="4875125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52" name="Google Shape;352;p46"/>
          <p:cNvSpPr txBox="1"/>
          <p:nvPr/>
        </p:nvSpPr>
        <p:spPr>
          <a:xfrm>
            <a:off x="544450" y="1502225"/>
            <a:ext cx="1974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Флажки/Метки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3" name="Google Shape;35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552" y="3063999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1616" y="5019297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550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550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01670" y="3063999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41632" y="4243650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43164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43164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434802" y="3063999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34802" y="2129616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117788" y="4243656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117788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68545" y="2129624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67920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892401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892401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501670" y="2129624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301045" y="2129616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667020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667020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pic>
        <p:nvPicPr>
          <p:cNvPr id="378" name="Google Shape;378;p47"/>
          <p:cNvPicPr preferRelativeResize="0"/>
          <p:nvPr/>
        </p:nvPicPr>
        <p:blipFill rotWithShape="1">
          <a:blip r:embed="rId3">
            <a:alphaModFix/>
          </a:blip>
          <a:srcRect b="0" l="1603" r="0" t="0"/>
          <a:stretch/>
        </p:blipFill>
        <p:spPr>
          <a:xfrm>
            <a:off x="441850" y="1865125"/>
            <a:ext cx="5385126" cy="39207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9" name="Google Shape;379;p47"/>
          <p:cNvSpPr txBox="1"/>
          <p:nvPr>
            <p:ph idx="4294967295" type="subTitle"/>
          </p:nvPr>
        </p:nvSpPr>
        <p:spPr>
          <a:xfrm>
            <a:off x="5890188" y="1786550"/>
            <a:ext cx="3122400" cy="3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Кликните правой кнопко</a:t>
            </a:r>
            <a:r>
              <a:rPr lang="ru" sz="1200"/>
              <a:t>й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мыши на изображение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Перейдите в пункт «заменить изображение», далее выберите нужный вариант загрузки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Двойным щелчком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 картинке вы можете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настроить нужный размер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 положение изображения</a:t>
            </a:r>
            <a:endParaRPr sz="1200"/>
          </a:p>
        </p:txBody>
      </p:sp>
      <p:pic>
        <p:nvPicPr>
          <p:cNvPr id="380" name="Google Shape;380;p47"/>
          <p:cNvPicPr preferRelativeResize="0"/>
          <p:nvPr/>
        </p:nvPicPr>
        <p:blipFill rotWithShape="1">
          <a:blip r:embed="rId4">
            <a:alphaModFix/>
          </a:blip>
          <a:srcRect b="0" l="0" r="6872" t="0"/>
          <a:stretch/>
        </p:blipFill>
        <p:spPr>
          <a:xfrm>
            <a:off x="6163575" y="4149775"/>
            <a:ext cx="2395050" cy="163605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pic>
        <p:nvPicPr>
          <p:cNvPr id="386" name="Google Shape;38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75" y="2039226"/>
            <a:ext cx="7414802" cy="4301724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7" name="Google Shape;387;p48"/>
          <p:cNvSpPr txBox="1"/>
          <p:nvPr>
            <p:ph idx="4294967295" type="subTitle"/>
          </p:nvPr>
        </p:nvSpPr>
        <p:spPr>
          <a:xfrm>
            <a:off x="571025" y="1276625"/>
            <a:ext cx="7414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Чтобы использовать готовые решения слайдов, нужно перейти в пункт меню «Слайд»,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далее в выпадающем списке найти подпункт «Выбрать макет».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766725" y="2728150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000"/>
              <a:t>Меня хорошо видно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&amp;&amp; слышно?</a:t>
            </a:r>
            <a:endParaRPr sz="5000"/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487400" cy="2425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32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Защита проекта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Тема: пп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2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Хисамова</a:t>
            </a:r>
            <a:r>
              <a:rPr lang="ru">
                <a:solidFill>
                  <a:schemeClr val="dk1"/>
                </a:solidFill>
              </a:rPr>
              <a:t> Алия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500550" y="440977"/>
            <a:ext cx="8520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cxnSp>
        <p:nvCxnSpPr>
          <p:cNvPr id="150" name="Google Shape;150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2" name="Google Shape;152;p33"/>
          <p:cNvSpPr/>
          <p:nvPr/>
        </p:nvSpPr>
        <p:spPr>
          <a:xfrm>
            <a:off x="680750" y="146995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3"/>
          <p:cNvSpPr/>
          <p:nvPr/>
        </p:nvSpPr>
        <p:spPr>
          <a:xfrm>
            <a:off x="680750" y="2225975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</a:t>
            </a: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то планировалось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3021188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900613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" name="Google Shape;158;p33"/>
          <p:cNvCxnSpPr/>
          <p:nvPr/>
        </p:nvCxnSpPr>
        <p:spPr>
          <a:xfrm>
            <a:off x="680750" y="3362139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33"/>
          <p:cNvCxnSpPr/>
          <p:nvPr/>
        </p:nvCxnSpPr>
        <p:spPr>
          <a:xfrm>
            <a:off x="679637" y="2504989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33"/>
          <p:cNvCxnSpPr/>
          <p:nvPr/>
        </p:nvCxnSpPr>
        <p:spPr>
          <a:xfrm>
            <a:off x="680762" y="1647839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6" name="Google Shape;166;p34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{A9092683-6161-42CF-BBA6-7F9327406C41}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34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3" name="Google Shape;173;p35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{A9092683-6161-42CF-BBA6-7F9327406C41}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" name="Google Shape;174;p35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0" name="Google Shape;180;p36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{A9092683-6161-42CF-BBA6-7F9327406C41}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7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36"/>
          <p:cNvSpPr/>
          <p:nvPr/>
        </p:nvSpPr>
        <p:spPr>
          <a:xfrm>
            <a:off x="4882950" y="4571200"/>
            <a:ext cx="3423000" cy="1092000"/>
          </a:xfrm>
          <a:prstGeom prst="wedgeRectCallout">
            <a:avLst>
              <a:gd fmla="val -45342" name="adj1"/>
              <a:gd fmla="val -91795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500550" y="1825750"/>
            <a:ext cx="39216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Скрины основных экранов приложения и действий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или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Демонстрация приложения и исходных кодов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или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Ссылка на репозиторий с исходными кодами или просто удачные кусочки</a:t>
            </a:r>
            <a:endParaRPr/>
          </a:p>
        </p:txBody>
      </p:sp>
      <p:pic>
        <p:nvPicPr>
          <p:cNvPr id="188" name="Google Shape;188;p37"/>
          <p:cNvPicPr preferRelativeResize="0"/>
          <p:nvPr/>
        </p:nvPicPr>
        <p:blipFill rotWithShape="1">
          <a:blip r:embed="rId3">
            <a:alphaModFix/>
          </a:blip>
          <a:srcRect b="10490" l="30645" r="28521" t="28552"/>
          <a:stretch/>
        </p:blipFill>
        <p:spPr>
          <a:xfrm>
            <a:off x="5189100" y="1711850"/>
            <a:ext cx="3594900" cy="35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Схемы (архитектура, БД)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8"/>
          <p:cNvSpPr/>
          <p:nvPr/>
        </p:nvSpPr>
        <p:spPr>
          <a:xfrm>
            <a:off x="4729325" y="4590775"/>
            <a:ext cx="3423000" cy="1092000"/>
          </a:xfrm>
          <a:prstGeom prst="wedgeRectCallout">
            <a:avLst>
              <a:gd fmla="val -45342" name="adj1"/>
              <a:gd fmla="val -91795" name="adj2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