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01812-5A44-100C-76B7-9B128A1E6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B6AA7D-7048-3DC9-EB9A-DBBA574D0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2E3F2C-946C-1781-89B4-FBEB8A79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491-9C7D-4CE2-9179-6217C6262CB2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B2B605-44FB-6DFE-316C-FD94AD8F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205E05-1FE2-B682-00D7-12FE91FB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3518-3E35-4338-A41B-93AFFDD01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74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6A580-1A4D-631A-7A2A-1AE75CBC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31D135-3C14-610A-24E4-3E757DDFD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7F5CA5-204A-323A-1498-679D76F4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491-9C7D-4CE2-9179-6217C6262CB2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185CFA-ADF5-911D-C580-BA251A6B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6E54A2-6595-867A-792D-92498930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3518-3E35-4338-A41B-93AFFDD01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61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B944D3-7BF9-CEE6-316E-FBC41548F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7F05D9-75F2-EA0F-5014-B5A87802F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3FCEFF-EBA9-6ACC-5483-E5E1AEC2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491-9C7D-4CE2-9179-6217C6262CB2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EE4F9-CF48-ED3F-AD92-50984C52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33A5BD-4CE6-FD83-5683-BDB30CBA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3518-3E35-4338-A41B-93AFFDD01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290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F7B82-78ED-8A8F-A497-A2BEE192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23BA2E-8A2F-E130-7850-4DC30B43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110DCD-33C9-D019-EF6E-9ACE74C2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491-9C7D-4CE2-9179-6217C6262CB2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FC8F0C-A0A5-F882-EE67-809C14D8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1AD8A3-C9E6-7CE4-51F0-9C80CD27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3518-3E35-4338-A41B-93AFFDD01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02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017FB-A889-71A4-4918-F54D1AD9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979D12-E681-7C92-55ED-491F27522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1DA620-D6B6-3330-4846-81B3A8E5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491-9C7D-4CE2-9179-6217C6262CB2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D2A9D1-C1EB-A601-B571-718F4AB2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65109F-0650-34FC-B6AA-1BB9D0DF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3518-3E35-4338-A41B-93AFFDD01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3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44984-4D8A-49AE-06DA-22920D9A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55F6E2-CFD6-955B-0094-56FC7152B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B7C6D8-CA65-F07A-FA84-E034B0C63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860E5C-4ADC-AACD-2E42-0AB666C3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491-9C7D-4CE2-9179-6217C6262CB2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313610-82D4-5124-15E1-CA4E2126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D30B18-1277-19DD-4C26-3DF4EB97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3518-3E35-4338-A41B-93AFFDD01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84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6DEB0-A84F-A1CD-7940-7568585F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E2A77D-C611-7BED-5FD9-8B229E28C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6FF58A-7309-BE37-BBDC-1A4F403CF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DE24D2-316B-9B25-7E6C-FA1EE71F6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D8CF1A-A49F-1652-D50B-7DAFC0416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D3A8C5-5016-D87C-5027-DBBD2927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491-9C7D-4CE2-9179-6217C6262CB2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D2DB47-53C6-A0E3-F299-ABA2B7DA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9892F4-B861-4A82-8558-5ED96F8D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3518-3E35-4338-A41B-93AFFDD01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43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97371-B941-D5DA-61C3-CBF28A13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E672CAC-9096-6945-39CB-D2D8314C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491-9C7D-4CE2-9179-6217C6262CB2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F08DC4-73CA-6F8F-F594-91C80B85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B5B130-D5EA-009C-86F6-6F74B617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3518-3E35-4338-A41B-93AFFDD01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6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4D9290-7C7B-72F5-14B8-1852D5C6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491-9C7D-4CE2-9179-6217C6262CB2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EA01B8-267E-AD36-CD44-2AFCF512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146B9F-ACF7-C3B6-6DF8-65916052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3518-3E35-4338-A41B-93AFFDD01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49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3ECB3-764C-EF13-93F4-C4335BF6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208D4D-57DA-CD65-F468-074ED01F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EAC2B8-226E-73F8-5E9A-6C4ACD5A1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3933CE-37A3-0AFE-4B12-EF928F9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491-9C7D-4CE2-9179-6217C6262CB2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40CC7-ADF1-7905-14FC-4E3BAA52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FDE0AA-91C1-36EB-72F0-204CA57B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3518-3E35-4338-A41B-93AFFDD01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93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30994-D81A-70B5-C8ED-D9A24FF6D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13260E-48BD-5B92-7B91-C2AACC015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2A3AB3-729D-FAAF-32A7-ED961BA9B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6B4FDA-3D13-C29B-B72A-43B5D865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491-9C7D-4CE2-9179-6217C6262CB2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F52FD7-C5D0-A63B-955A-0C95B484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91668A-788B-EAD5-A9BA-0B6A5157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3518-3E35-4338-A41B-93AFFDD01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88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F772B86-DD29-5147-1653-74B76E29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A6A29A-4A7E-5790-155D-FBAC2B354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3E6317-6ECB-286C-D9E7-AE669DEB1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A0F491-9C7D-4CE2-9179-6217C6262CB2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0FDF2-924E-16FA-E522-C876752C1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373A59-9E19-01F2-F352-64E83BA6C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E23518-3E35-4338-A41B-93AFFDD01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08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B8421E-129F-0C2B-3304-3F7FAC5E4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1384" y="679730"/>
            <a:ext cx="4171994" cy="3932729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Projeto Android Studio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2F81EF33-969E-F69F-0D4E-0700A1711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1383" y="5227455"/>
            <a:ext cx="3876085" cy="857461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Aplicativo : Bolos &amp; CIA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Imagem 8" descr="Bolo de chocolate&#10;&#10;O conteúdo gerado por IA pode estar incorreto.">
            <a:extLst>
              <a:ext uri="{FF2B5EF4-FFF2-40B4-BE49-F238E27FC236}">
                <a16:creationId xmlns:a16="http://schemas.microsoft.com/office/drawing/2014/main" id="{654D57A9-9024-8115-323B-89FD51AE8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815" y="612553"/>
            <a:ext cx="3100393" cy="563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CB025E-8667-91E0-9613-1DA5F680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pt-BR" sz="3200" dirty="0">
                <a:solidFill>
                  <a:srgbClr val="595959"/>
                </a:solidFill>
              </a:rPr>
              <a:t>Sobre o app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E7A89C2-06D3-8D37-69B2-3A5572631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pt-BR" sz="2000" dirty="0">
                <a:solidFill>
                  <a:srgbClr val="595959"/>
                </a:solidFill>
              </a:rPr>
              <a:t>O nosso app tem a intenção de ser um aplicativo de delivery de doces, em especial bolos, tortas macarron e etc. O app oferece ao usuário as opções de escolha de qual sobremesa deseja pedir e a quantidade , oferecendo uma experiência simples e agradável a quem utilizar. Essa ideia surgiu no intuito de auxiliar em entregas rápidas de doces para festas ou em delivery</a:t>
            </a:r>
          </a:p>
        </p:txBody>
      </p:sp>
      <p:pic>
        <p:nvPicPr>
          <p:cNvPr id="9" name="Imagem 8" descr="Diagrama&#10;&#10;O conteúdo gerado por IA pode estar incorreto.">
            <a:extLst>
              <a:ext uri="{FF2B5EF4-FFF2-40B4-BE49-F238E27FC236}">
                <a16:creationId xmlns:a16="http://schemas.microsoft.com/office/drawing/2014/main" id="{A91948E9-9AE9-EEEA-15FD-DCE038B24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060" y="685799"/>
            <a:ext cx="2558537" cy="55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7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532AE1-3E02-470C-B898-A0C62F2E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01DF7-4687-415B-A91D-DB43BEEBD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6461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09D2-72D2-4174-A2DF-1017D0FEB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912" y="685800"/>
            <a:ext cx="6048935" cy="5486400"/>
          </a:xfrm>
          <a:prstGeom prst="rect">
            <a:avLst/>
          </a:pr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9B721E-3E99-56CA-635A-81D445CA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12" y="1095152"/>
            <a:ext cx="4773616" cy="1065313"/>
          </a:xfrm>
        </p:spPr>
        <p:txBody>
          <a:bodyPr anchor="b">
            <a:normAutofit/>
          </a:bodyPr>
          <a:lstStyle/>
          <a:p>
            <a:pPr algn="ctr"/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página inicial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B1F7CB-34C9-5B0B-0416-A50879D25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613" y="2447337"/>
            <a:ext cx="4773616" cy="3171970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primeira página de nosso aplicativo, onde se mostra o botão de visualização do catálogo de produtos(bolos),  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clicando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nesse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botão , o usuário se dirige para a página onde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mostram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pic>
        <p:nvPicPr>
          <p:cNvPr id="5" name="Espaço Reservado para Conteúdo 4" descr="Bolo de chocolate&#10;&#10;O conteúdo gerado por IA pode estar incorreto.">
            <a:extLst>
              <a:ext uri="{FF2B5EF4-FFF2-40B4-BE49-F238E27FC236}">
                <a16:creationId xmlns:a16="http://schemas.microsoft.com/office/drawing/2014/main" id="{FB8A9F32-CC8D-34BE-B732-993703241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576" y="685799"/>
            <a:ext cx="253746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6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366137-3DBB-4912-98D5-67270202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28D1CE-5BF4-45B7-8D6D-B31A3198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52D3A2-5D10-BAE9-CD87-3B81E571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26" y="685801"/>
            <a:ext cx="3228738" cy="1454709"/>
          </a:xfrm>
        </p:spPr>
        <p:txBody>
          <a:bodyPr anchor="b">
            <a:normAutofit/>
          </a:bodyPr>
          <a:lstStyle/>
          <a:p>
            <a:pPr algn="ctr"/>
            <a:r>
              <a:rPr lang="pt-BR" sz="2800" dirty="0">
                <a:solidFill>
                  <a:srgbClr val="595959"/>
                </a:solidFill>
              </a:rPr>
              <a:t>A página de cada bolo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68E644-3D35-318A-A487-19B15F4DE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526" y="2427382"/>
            <a:ext cx="3228738" cy="3681023"/>
          </a:xfrm>
        </p:spPr>
        <p:txBody>
          <a:bodyPr anchor="t">
            <a:normAutofit/>
          </a:bodyPr>
          <a:lstStyle/>
          <a:p>
            <a:pPr algn="ctr"/>
            <a:r>
              <a:rPr lang="en-US" sz="2000" dirty="0">
                <a:solidFill>
                  <a:srgbClr val="595959"/>
                </a:solidFill>
              </a:rPr>
              <a:t>Cada página que apresenta as opções de bolo, possui informações sobre ele: a quantidade de gramas, o preço por unidade, um botão que você pode aumentar a quantidade que </a:t>
            </a:r>
            <a:r>
              <a:rPr lang="en-US" sz="2000" dirty="0" err="1">
                <a:solidFill>
                  <a:srgbClr val="595959"/>
                </a:solidFill>
              </a:rPr>
              <a:t>deseja</a:t>
            </a:r>
            <a:r>
              <a:rPr lang="en-US" sz="2000" dirty="0">
                <a:solidFill>
                  <a:srgbClr val="595959"/>
                </a:solidFill>
              </a:rPr>
              <a:t> incluir no </a:t>
            </a:r>
            <a:r>
              <a:rPr lang="en-US" sz="2000" dirty="0" err="1">
                <a:solidFill>
                  <a:srgbClr val="595959"/>
                </a:solidFill>
              </a:rPr>
              <a:t>carrinho</a:t>
            </a:r>
            <a:r>
              <a:rPr lang="en-US" sz="2000" dirty="0">
                <a:solidFill>
                  <a:srgbClr val="595959"/>
                </a:solidFill>
              </a:rPr>
              <a:t>, e </a:t>
            </a:r>
            <a:r>
              <a:rPr lang="en-US" sz="2000" dirty="0" err="1">
                <a:solidFill>
                  <a:srgbClr val="595959"/>
                </a:solidFill>
              </a:rPr>
              <a:t>uma</a:t>
            </a:r>
            <a:r>
              <a:rPr lang="en-US" sz="2000" dirty="0">
                <a:solidFill>
                  <a:srgbClr val="595959"/>
                </a:solidFill>
              </a:rPr>
              <a:t> descrição sobre que tipo de Doce ele é</a:t>
            </a:r>
          </a:p>
        </p:txBody>
      </p:sp>
      <p:pic>
        <p:nvPicPr>
          <p:cNvPr id="5" name="Espaço Reservado para Conteúdo 4" descr="Tela de celular com publicação numa rede social&#10;&#10;O conteúdo gerado por IA pode estar incorreto.">
            <a:extLst>
              <a:ext uri="{FF2B5EF4-FFF2-40B4-BE49-F238E27FC236}">
                <a16:creationId xmlns:a16="http://schemas.microsoft.com/office/drawing/2014/main" id="{EDEE311F-61F9-E99C-510E-CA677137E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46" y="685802"/>
            <a:ext cx="2537459" cy="5486398"/>
          </a:xfrm>
          <a:prstGeom prst="rect">
            <a:avLst/>
          </a:prstGeom>
        </p:spPr>
      </p:pic>
      <p:pic>
        <p:nvPicPr>
          <p:cNvPr id="7" name="Imagem 6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FEC5ABF1-9F15-2E36-812E-C6649A799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83" y="685801"/>
            <a:ext cx="253746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8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532AE1-3E02-470C-B898-A0C62F2E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01DF7-4687-415B-A91D-DB43BEEBD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6461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09D2-72D2-4174-A2DF-1017D0FEB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912" y="685800"/>
            <a:ext cx="6048935" cy="5486400"/>
          </a:xfrm>
          <a:prstGeom prst="rect">
            <a:avLst/>
          </a:pr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C0C695-D752-E962-3991-6689BB45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12" y="1095152"/>
            <a:ext cx="4773616" cy="1065313"/>
          </a:xfrm>
        </p:spPr>
        <p:txBody>
          <a:bodyPr anchor="b">
            <a:normAutofit/>
          </a:bodyPr>
          <a:lstStyle/>
          <a:p>
            <a:pPr algn="ctr"/>
            <a:r>
              <a:rPr lang="pt-BR" sz="3200">
                <a:solidFill>
                  <a:schemeClr val="tx1">
                    <a:lumMod val="65000"/>
                    <a:lumOff val="35000"/>
                  </a:schemeClr>
                </a:solidFill>
              </a:rPr>
              <a:t>Página de Usuário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A5DE22-7C73-120A-D028-A586777B5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613" y="2447337"/>
            <a:ext cx="4773616" cy="3171970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Essa é a página que mostra as informações do usuário, logo que ele realiza um login na página, essa tela mostra as informações de seu perfil(endereço, pagamentos, dados da conta, configurações, dentre outras)</a:t>
            </a:r>
          </a:p>
        </p:txBody>
      </p:sp>
      <p:pic>
        <p:nvPicPr>
          <p:cNvPr id="5" name="Espaço Reservado para Conteúdo 4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A5368C7B-A587-B3DD-4E48-F3A0D7071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576" y="685799"/>
            <a:ext cx="253746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8DAACB-DA24-3AB8-CF71-D8FD20B1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Nomes dos integrantes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80C008C9-F257-DC6D-2E01-E79211F88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487" y="382072"/>
            <a:ext cx="3512703" cy="63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010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A1DFF28C961624985BEFB66518EB7ED" ma:contentTypeVersion="17" ma:contentTypeDescription="Crie um novo documento." ma:contentTypeScope="" ma:versionID="195f73a3ab969457ff928195460bc399">
  <xsd:schema xmlns:xsd="http://www.w3.org/2001/XMLSchema" xmlns:xs="http://www.w3.org/2001/XMLSchema" xmlns:p="http://schemas.microsoft.com/office/2006/metadata/properties" xmlns:ns3="612eac28-4280-41e1-8250-5a1b2d400fc8" xmlns:ns4="52f62beb-e501-48c8-bb55-91625abe2ef7" targetNamespace="http://schemas.microsoft.com/office/2006/metadata/properties" ma:root="true" ma:fieldsID="4a53b28812e767557feef37566c890dd" ns3:_="" ns4:_="">
    <xsd:import namespace="612eac28-4280-41e1-8250-5a1b2d400fc8"/>
    <xsd:import namespace="52f62beb-e501-48c8-bb55-91625abe2e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2eac28-4280-41e1-8250-5a1b2d400f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f62beb-e501-48c8-bb55-91625abe2ef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12eac28-4280-41e1-8250-5a1b2d400fc8" xsi:nil="true"/>
  </documentManagement>
</p:properties>
</file>

<file path=customXml/itemProps1.xml><?xml version="1.0" encoding="utf-8"?>
<ds:datastoreItem xmlns:ds="http://schemas.openxmlformats.org/officeDocument/2006/customXml" ds:itemID="{16DBA0DE-1470-43A7-AF8A-7D65041A14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2eac28-4280-41e1-8250-5a1b2d400fc8"/>
    <ds:schemaRef ds:uri="52f62beb-e501-48c8-bb55-91625abe2e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C808FC-D129-407D-A4FF-2A44B5942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8DF88E-CBD3-4978-83B1-25CF502C6BB9}">
  <ds:schemaRefs>
    <ds:schemaRef ds:uri="52f62beb-e501-48c8-bb55-91625abe2ef7"/>
    <ds:schemaRef ds:uri="http://purl.org/dc/elements/1.1/"/>
    <ds:schemaRef ds:uri="612eac28-4280-41e1-8250-5a1b2d400fc8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219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Sans Serif Collection</vt:lpstr>
      <vt:lpstr>Tema do Office</vt:lpstr>
      <vt:lpstr>Projeto Android Studio</vt:lpstr>
      <vt:lpstr>Sobre o app</vt:lpstr>
      <vt:lpstr>A página inicial</vt:lpstr>
      <vt:lpstr>A página de cada bolo</vt:lpstr>
      <vt:lpstr>Página de Usuário</vt:lpstr>
      <vt:lpstr>Nomes dos integrantes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CARVALHO VIEIRA</dc:creator>
  <cp:lastModifiedBy>GABRIEL CARVALHO VIEIRA</cp:lastModifiedBy>
  <cp:revision>1</cp:revision>
  <dcterms:created xsi:type="dcterms:W3CDTF">2025-06-08T20:37:43Z</dcterms:created>
  <dcterms:modified xsi:type="dcterms:W3CDTF">2025-06-08T22:18:27Z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0x010100EA1DFF28C961624985BEFB66518EB7ED</vt:lpwstr>
  </property>
</Properties>
</file>