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85225" cy="360045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192"/>
      </p:cViewPr>
      <p:guideLst>
        <p:guide orient="horz" pos="1134"/>
        <p:guide pos="27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58893" y="1118474"/>
            <a:ext cx="7467441" cy="7717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17784" y="2040255"/>
            <a:ext cx="6149658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119153" y="144186"/>
            <a:ext cx="1898890" cy="307205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22485" y="144186"/>
            <a:ext cx="5550248" cy="307205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3973" y="2313623"/>
            <a:ext cx="7467441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93973" y="1526025"/>
            <a:ext cx="7467441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2486" y="840106"/>
            <a:ext cx="3724569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93476" y="840106"/>
            <a:ext cx="3724569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9262" y="144185"/>
            <a:ext cx="7906703" cy="60007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39262" y="805934"/>
            <a:ext cx="3881667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39262" y="1141809"/>
            <a:ext cx="3881667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62774" y="805934"/>
            <a:ext cx="3883191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62774" y="1141809"/>
            <a:ext cx="3883191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9262" y="143351"/>
            <a:ext cx="2890278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434780" y="143352"/>
            <a:ext cx="4911185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39262" y="753428"/>
            <a:ext cx="2890278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21967" y="2520315"/>
            <a:ext cx="5271135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21967" y="321707"/>
            <a:ext cx="5271135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21967" y="2817852"/>
            <a:ext cx="5271135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39262" y="144185"/>
            <a:ext cx="7906703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39262" y="840106"/>
            <a:ext cx="7906703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39261" y="3337084"/>
            <a:ext cx="204988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82A7-F46D-46E7-BD1C-C2C55A578452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01619" y="3337084"/>
            <a:ext cx="278198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6078" y="3337084"/>
            <a:ext cx="204988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E2B5-E48E-4471-8BF7-E96FC9B26B5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8785225" cy="36004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901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15</cp:revision>
  <dcterms:created xsi:type="dcterms:W3CDTF">2021-05-13T17:26:35Z</dcterms:created>
  <dcterms:modified xsi:type="dcterms:W3CDTF">2021-05-13T19:50:30Z</dcterms:modified>
</cp:coreProperties>
</file>