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1"/>
  </p:sldMasterIdLst>
  <p:sldIdLst>
    <p:sldId id="256" r:id="rId2"/>
    <p:sldId id="257" r:id="rId3"/>
    <p:sldId id="266" r:id="rId4"/>
    <p:sldId id="264" r:id="rId5"/>
    <p:sldId id="259" r:id="rId6"/>
    <p:sldId id="260" r:id="rId7"/>
    <p:sldId id="261" r:id="rId8"/>
    <p:sldId id="262" r:id="rId9"/>
    <p:sldId id="263" r:id="rId10"/>
    <p:sldId id="267" r:id="rId11"/>
    <p:sldId id="258" r:id="rId12"/>
    <p:sldId id="268" r:id="rId13"/>
    <p:sldId id="269" r:id="rId14"/>
    <p:sldId id="270" r:id="rId15"/>
    <p:sldId id="271" r:id="rId16"/>
    <p:sldId id="265"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FECE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C4B2A75-1C73-8A1B-0177-7F1E839CBF7C}" v="55" dt="2023-06-27T04:27:50.56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50"/>
  </p:normalViewPr>
  <p:slideViewPr>
    <p:cSldViewPr snapToGrid="0">
      <p:cViewPr varScale="1">
        <p:scale>
          <a:sx n="120" d="100"/>
          <a:sy n="120" d="100"/>
        </p:scale>
        <p:origin x="25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B75442F-E34F-4574-9B68-907F73C9C79A}"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EF215E86-6698-45BA-BB0E-05DDCBDCC3FA}">
      <dgm:prSet/>
      <dgm:spPr/>
      <dgm:t>
        <a:bodyPr/>
        <a:lstStyle/>
        <a:p>
          <a:r>
            <a:rPr lang="en-US"/>
            <a:t>Menstrual/Period Phase</a:t>
          </a:r>
        </a:p>
      </dgm:t>
    </dgm:pt>
    <dgm:pt modelId="{739BD791-46BD-4FCE-BCFB-54718CF12EDC}" type="parTrans" cxnId="{8E75D984-697A-462C-9A14-F5CFBF2C9DD7}">
      <dgm:prSet/>
      <dgm:spPr/>
      <dgm:t>
        <a:bodyPr/>
        <a:lstStyle/>
        <a:p>
          <a:endParaRPr lang="en-US"/>
        </a:p>
      </dgm:t>
    </dgm:pt>
    <dgm:pt modelId="{0F021C15-65C9-404F-8A24-04D443C22F05}" type="sibTrans" cxnId="{8E75D984-697A-462C-9A14-F5CFBF2C9DD7}">
      <dgm:prSet/>
      <dgm:spPr/>
      <dgm:t>
        <a:bodyPr/>
        <a:lstStyle/>
        <a:p>
          <a:endParaRPr lang="en-US"/>
        </a:p>
      </dgm:t>
    </dgm:pt>
    <dgm:pt modelId="{8C6C510B-01B7-40A1-BF9D-CC1EF50A275A}">
      <dgm:prSet/>
      <dgm:spPr/>
      <dgm:t>
        <a:bodyPr/>
        <a:lstStyle/>
        <a:p>
          <a:r>
            <a:rPr lang="en-US"/>
            <a:t>Follicular Phase</a:t>
          </a:r>
        </a:p>
      </dgm:t>
    </dgm:pt>
    <dgm:pt modelId="{D67143EE-A082-4CD0-8282-70541FF46676}" type="parTrans" cxnId="{53E4D006-6F88-4758-9EEB-ED9C6D0BAF5C}">
      <dgm:prSet/>
      <dgm:spPr/>
      <dgm:t>
        <a:bodyPr/>
        <a:lstStyle/>
        <a:p>
          <a:endParaRPr lang="en-US"/>
        </a:p>
      </dgm:t>
    </dgm:pt>
    <dgm:pt modelId="{95ACDAAF-3D9A-437B-A0E8-A50FC7DC6F11}" type="sibTrans" cxnId="{53E4D006-6F88-4758-9EEB-ED9C6D0BAF5C}">
      <dgm:prSet/>
      <dgm:spPr/>
      <dgm:t>
        <a:bodyPr/>
        <a:lstStyle/>
        <a:p>
          <a:endParaRPr lang="en-US"/>
        </a:p>
      </dgm:t>
    </dgm:pt>
    <dgm:pt modelId="{18E3661C-FE3B-43D1-BC3B-28A24FC75D2F}">
      <dgm:prSet/>
      <dgm:spPr/>
      <dgm:t>
        <a:bodyPr/>
        <a:lstStyle/>
        <a:p>
          <a:r>
            <a:rPr lang="en-US"/>
            <a:t>Ovulation Phase</a:t>
          </a:r>
        </a:p>
      </dgm:t>
    </dgm:pt>
    <dgm:pt modelId="{55B2D63A-6DB4-4D07-82C1-9F2C9CDF9295}" type="parTrans" cxnId="{4FD043F4-5397-4534-858F-FE9AFDFA4552}">
      <dgm:prSet/>
      <dgm:spPr/>
      <dgm:t>
        <a:bodyPr/>
        <a:lstStyle/>
        <a:p>
          <a:endParaRPr lang="en-US"/>
        </a:p>
      </dgm:t>
    </dgm:pt>
    <dgm:pt modelId="{345E22C6-64EE-45D6-A397-D7C1ED0EF3F2}" type="sibTrans" cxnId="{4FD043F4-5397-4534-858F-FE9AFDFA4552}">
      <dgm:prSet/>
      <dgm:spPr/>
      <dgm:t>
        <a:bodyPr/>
        <a:lstStyle/>
        <a:p>
          <a:endParaRPr lang="en-US"/>
        </a:p>
      </dgm:t>
    </dgm:pt>
    <dgm:pt modelId="{7FB54060-98BB-4EB0-8F88-A01576305E8E}">
      <dgm:prSet/>
      <dgm:spPr/>
      <dgm:t>
        <a:bodyPr/>
        <a:lstStyle/>
        <a:p>
          <a:r>
            <a:rPr lang="en-US"/>
            <a:t>Luteal phase </a:t>
          </a:r>
        </a:p>
      </dgm:t>
    </dgm:pt>
    <dgm:pt modelId="{6D136530-FF21-436B-A81E-A2B6A3F31FF2}" type="parTrans" cxnId="{E335392C-FB17-4E96-A725-09611E132A66}">
      <dgm:prSet/>
      <dgm:spPr/>
      <dgm:t>
        <a:bodyPr/>
        <a:lstStyle/>
        <a:p>
          <a:endParaRPr lang="en-US"/>
        </a:p>
      </dgm:t>
    </dgm:pt>
    <dgm:pt modelId="{D7EE0393-8FE1-48E1-8A54-B3E970D3B992}" type="sibTrans" cxnId="{E335392C-FB17-4E96-A725-09611E132A66}">
      <dgm:prSet/>
      <dgm:spPr/>
      <dgm:t>
        <a:bodyPr/>
        <a:lstStyle/>
        <a:p>
          <a:endParaRPr lang="en-US"/>
        </a:p>
      </dgm:t>
    </dgm:pt>
    <dgm:pt modelId="{0DBB361B-0BED-AA49-95EE-F6FF3A15D243}" type="pres">
      <dgm:prSet presAssocID="{3B75442F-E34F-4574-9B68-907F73C9C79A}" presName="linear" presStyleCnt="0">
        <dgm:presLayoutVars>
          <dgm:animLvl val="lvl"/>
          <dgm:resizeHandles val="exact"/>
        </dgm:presLayoutVars>
      </dgm:prSet>
      <dgm:spPr/>
    </dgm:pt>
    <dgm:pt modelId="{150415BD-9845-5847-8028-FC3A8F83FE06}" type="pres">
      <dgm:prSet presAssocID="{EF215E86-6698-45BA-BB0E-05DDCBDCC3FA}" presName="parentText" presStyleLbl="node1" presStyleIdx="0" presStyleCnt="4">
        <dgm:presLayoutVars>
          <dgm:chMax val="0"/>
          <dgm:bulletEnabled val="1"/>
        </dgm:presLayoutVars>
      </dgm:prSet>
      <dgm:spPr/>
    </dgm:pt>
    <dgm:pt modelId="{D86B82E4-D329-D847-9990-ED719A32381B}" type="pres">
      <dgm:prSet presAssocID="{0F021C15-65C9-404F-8A24-04D443C22F05}" presName="spacer" presStyleCnt="0"/>
      <dgm:spPr/>
    </dgm:pt>
    <dgm:pt modelId="{0B93C78D-2118-3F4D-B769-4F21D8FE0224}" type="pres">
      <dgm:prSet presAssocID="{8C6C510B-01B7-40A1-BF9D-CC1EF50A275A}" presName="parentText" presStyleLbl="node1" presStyleIdx="1" presStyleCnt="4">
        <dgm:presLayoutVars>
          <dgm:chMax val="0"/>
          <dgm:bulletEnabled val="1"/>
        </dgm:presLayoutVars>
      </dgm:prSet>
      <dgm:spPr/>
    </dgm:pt>
    <dgm:pt modelId="{34F08911-9A12-3544-88FE-E6068AD789DF}" type="pres">
      <dgm:prSet presAssocID="{95ACDAAF-3D9A-437B-A0E8-A50FC7DC6F11}" presName="spacer" presStyleCnt="0"/>
      <dgm:spPr/>
    </dgm:pt>
    <dgm:pt modelId="{50B9ED07-E8C5-7947-9C78-B5B7CE190AFA}" type="pres">
      <dgm:prSet presAssocID="{18E3661C-FE3B-43D1-BC3B-28A24FC75D2F}" presName="parentText" presStyleLbl="node1" presStyleIdx="2" presStyleCnt="4">
        <dgm:presLayoutVars>
          <dgm:chMax val="0"/>
          <dgm:bulletEnabled val="1"/>
        </dgm:presLayoutVars>
      </dgm:prSet>
      <dgm:spPr/>
    </dgm:pt>
    <dgm:pt modelId="{443AF175-8408-CC49-AA56-9E4D32C12D55}" type="pres">
      <dgm:prSet presAssocID="{345E22C6-64EE-45D6-A397-D7C1ED0EF3F2}" presName="spacer" presStyleCnt="0"/>
      <dgm:spPr/>
    </dgm:pt>
    <dgm:pt modelId="{BB1E01A3-10AC-EC4F-86BF-5E51DA0BED38}" type="pres">
      <dgm:prSet presAssocID="{7FB54060-98BB-4EB0-8F88-A01576305E8E}" presName="parentText" presStyleLbl="node1" presStyleIdx="3" presStyleCnt="4">
        <dgm:presLayoutVars>
          <dgm:chMax val="0"/>
          <dgm:bulletEnabled val="1"/>
        </dgm:presLayoutVars>
      </dgm:prSet>
      <dgm:spPr/>
    </dgm:pt>
  </dgm:ptLst>
  <dgm:cxnLst>
    <dgm:cxn modelId="{53E4D006-6F88-4758-9EEB-ED9C6D0BAF5C}" srcId="{3B75442F-E34F-4574-9B68-907F73C9C79A}" destId="{8C6C510B-01B7-40A1-BF9D-CC1EF50A275A}" srcOrd="1" destOrd="0" parTransId="{D67143EE-A082-4CD0-8282-70541FF46676}" sibTransId="{95ACDAAF-3D9A-437B-A0E8-A50FC7DC6F11}"/>
    <dgm:cxn modelId="{C83DC715-DAB3-FE4A-B400-3D972C1CA862}" type="presOf" srcId="{7FB54060-98BB-4EB0-8F88-A01576305E8E}" destId="{BB1E01A3-10AC-EC4F-86BF-5E51DA0BED38}" srcOrd="0" destOrd="0" presId="urn:microsoft.com/office/officeart/2005/8/layout/vList2"/>
    <dgm:cxn modelId="{E335392C-FB17-4E96-A725-09611E132A66}" srcId="{3B75442F-E34F-4574-9B68-907F73C9C79A}" destId="{7FB54060-98BB-4EB0-8F88-A01576305E8E}" srcOrd="3" destOrd="0" parTransId="{6D136530-FF21-436B-A81E-A2B6A3F31FF2}" sibTransId="{D7EE0393-8FE1-48E1-8A54-B3E970D3B992}"/>
    <dgm:cxn modelId="{D0816362-02C0-4E48-980B-B8959692AA53}" type="presOf" srcId="{18E3661C-FE3B-43D1-BC3B-28A24FC75D2F}" destId="{50B9ED07-E8C5-7947-9C78-B5B7CE190AFA}" srcOrd="0" destOrd="0" presId="urn:microsoft.com/office/officeart/2005/8/layout/vList2"/>
    <dgm:cxn modelId="{8E75D984-697A-462C-9A14-F5CFBF2C9DD7}" srcId="{3B75442F-E34F-4574-9B68-907F73C9C79A}" destId="{EF215E86-6698-45BA-BB0E-05DDCBDCC3FA}" srcOrd="0" destOrd="0" parTransId="{739BD791-46BD-4FCE-BCFB-54718CF12EDC}" sibTransId="{0F021C15-65C9-404F-8A24-04D443C22F05}"/>
    <dgm:cxn modelId="{C99C0AE7-34A5-F44E-8976-88DB45E1C3EF}" type="presOf" srcId="{8C6C510B-01B7-40A1-BF9D-CC1EF50A275A}" destId="{0B93C78D-2118-3F4D-B769-4F21D8FE0224}" srcOrd="0" destOrd="0" presId="urn:microsoft.com/office/officeart/2005/8/layout/vList2"/>
    <dgm:cxn modelId="{773719F1-D140-4A4E-A1E5-B61B41C08129}" type="presOf" srcId="{EF215E86-6698-45BA-BB0E-05DDCBDCC3FA}" destId="{150415BD-9845-5847-8028-FC3A8F83FE06}" srcOrd="0" destOrd="0" presId="urn:microsoft.com/office/officeart/2005/8/layout/vList2"/>
    <dgm:cxn modelId="{D07BEEF3-8CBB-5946-B9E7-B4D7654D23E4}" type="presOf" srcId="{3B75442F-E34F-4574-9B68-907F73C9C79A}" destId="{0DBB361B-0BED-AA49-95EE-F6FF3A15D243}" srcOrd="0" destOrd="0" presId="urn:microsoft.com/office/officeart/2005/8/layout/vList2"/>
    <dgm:cxn modelId="{4FD043F4-5397-4534-858F-FE9AFDFA4552}" srcId="{3B75442F-E34F-4574-9B68-907F73C9C79A}" destId="{18E3661C-FE3B-43D1-BC3B-28A24FC75D2F}" srcOrd="2" destOrd="0" parTransId="{55B2D63A-6DB4-4D07-82C1-9F2C9CDF9295}" sibTransId="{345E22C6-64EE-45D6-A397-D7C1ED0EF3F2}"/>
    <dgm:cxn modelId="{A6B8C96D-34E1-B24D-8E99-2CB28B7FE434}" type="presParOf" srcId="{0DBB361B-0BED-AA49-95EE-F6FF3A15D243}" destId="{150415BD-9845-5847-8028-FC3A8F83FE06}" srcOrd="0" destOrd="0" presId="urn:microsoft.com/office/officeart/2005/8/layout/vList2"/>
    <dgm:cxn modelId="{BEB7BB0E-50E4-4B41-8B05-A1B59B388D29}" type="presParOf" srcId="{0DBB361B-0BED-AA49-95EE-F6FF3A15D243}" destId="{D86B82E4-D329-D847-9990-ED719A32381B}" srcOrd="1" destOrd="0" presId="urn:microsoft.com/office/officeart/2005/8/layout/vList2"/>
    <dgm:cxn modelId="{B2EEF8BB-74E8-A842-AFB6-EEE24006086A}" type="presParOf" srcId="{0DBB361B-0BED-AA49-95EE-F6FF3A15D243}" destId="{0B93C78D-2118-3F4D-B769-4F21D8FE0224}" srcOrd="2" destOrd="0" presId="urn:microsoft.com/office/officeart/2005/8/layout/vList2"/>
    <dgm:cxn modelId="{341DFD49-1596-F24F-AA2C-646EDE13A9F8}" type="presParOf" srcId="{0DBB361B-0BED-AA49-95EE-F6FF3A15D243}" destId="{34F08911-9A12-3544-88FE-E6068AD789DF}" srcOrd="3" destOrd="0" presId="urn:microsoft.com/office/officeart/2005/8/layout/vList2"/>
    <dgm:cxn modelId="{189DDAB3-F874-F646-AF7A-FCB10321F429}" type="presParOf" srcId="{0DBB361B-0BED-AA49-95EE-F6FF3A15D243}" destId="{50B9ED07-E8C5-7947-9C78-B5B7CE190AFA}" srcOrd="4" destOrd="0" presId="urn:microsoft.com/office/officeart/2005/8/layout/vList2"/>
    <dgm:cxn modelId="{CCF47B0A-C77E-DE4E-A93E-8C06B74789D6}" type="presParOf" srcId="{0DBB361B-0BED-AA49-95EE-F6FF3A15D243}" destId="{443AF175-8408-CC49-AA56-9E4D32C12D55}" srcOrd="5" destOrd="0" presId="urn:microsoft.com/office/officeart/2005/8/layout/vList2"/>
    <dgm:cxn modelId="{C87DCF69-C856-1B47-B32D-25EBF95FB880}" type="presParOf" srcId="{0DBB361B-0BED-AA49-95EE-F6FF3A15D243}" destId="{BB1E01A3-10AC-EC4F-86BF-5E51DA0BED38}"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0415BD-9845-5847-8028-FC3A8F83FE06}">
      <dsp:nvSpPr>
        <dsp:cNvPr id="0" name=""/>
        <dsp:cNvSpPr/>
      </dsp:nvSpPr>
      <dsp:spPr>
        <a:xfrm>
          <a:off x="0" y="10752"/>
          <a:ext cx="10287000" cy="88744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l" defTabSz="1644650">
            <a:lnSpc>
              <a:spcPct val="90000"/>
            </a:lnSpc>
            <a:spcBef>
              <a:spcPct val="0"/>
            </a:spcBef>
            <a:spcAft>
              <a:spcPct val="35000"/>
            </a:spcAft>
            <a:buNone/>
          </a:pPr>
          <a:r>
            <a:rPr lang="en-US" sz="3700" kern="1200"/>
            <a:t>Menstrual/Period Phase</a:t>
          </a:r>
        </a:p>
      </dsp:txBody>
      <dsp:txXfrm>
        <a:off x="43321" y="54073"/>
        <a:ext cx="10200358" cy="800803"/>
      </dsp:txXfrm>
    </dsp:sp>
    <dsp:sp modelId="{0B93C78D-2118-3F4D-B769-4F21D8FE0224}">
      <dsp:nvSpPr>
        <dsp:cNvPr id="0" name=""/>
        <dsp:cNvSpPr/>
      </dsp:nvSpPr>
      <dsp:spPr>
        <a:xfrm>
          <a:off x="0" y="1004757"/>
          <a:ext cx="10287000" cy="88744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l" defTabSz="1644650">
            <a:lnSpc>
              <a:spcPct val="90000"/>
            </a:lnSpc>
            <a:spcBef>
              <a:spcPct val="0"/>
            </a:spcBef>
            <a:spcAft>
              <a:spcPct val="35000"/>
            </a:spcAft>
            <a:buNone/>
          </a:pPr>
          <a:r>
            <a:rPr lang="en-US" sz="3700" kern="1200"/>
            <a:t>Follicular Phase</a:t>
          </a:r>
        </a:p>
      </dsp:txBody>
      <dsp:txXfrm>
        <a:off x="43321" y="1048078"/>
        <a:ext cx="10200358" cy="800803"/>
      </dsp:txXfrm>
    </dsp:sp>
    <dsp:sp modelId="{50B9ED07-E8C5-7947-9C78-B5B7CE190AFA}">
      <dsp:nvSpPr>
        <dsp:cNvPr id="0" name=""/>
        <dsp:cNvSpPr/>
      </dsp:nvSpPr>
      <dsp:spPr>
        <a:xfrm>
          <a:off x="0" y="1998762"/>
          <a:ext cx="10287000" cy="88744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l" defTabSz="1644650">
            <a:lnSpc>
              <a:spcPct val="90000"/>
            </a:lnSpc>
            <a:spcBef>
              <a:spcPct val="0"/>
            </a:spcBef>
            <a:spcAft>
              <a:spcPct val="35000"/>
            </a:spcAft>
            <a:buNone/>
          </a:pPr>
          <a:r>
            <a:rPr lang="en-US" sz="3700" kern="1200"/>
            <a:t>Ovulation Phase</a:t>
          </a:r>
        </a:p>
      </dsp:txBody>
      <dsp:txXfrm>
        <a:off x="43321" y="2042083"/>
        <a:ext cx="10200358" cy="800803"/>
      </dsp:txXfrm>
    </dsp:sp>
    <dsp:sp modelId="{BB1E01A3-10AC-EC4F-86BF-5E51DA0BED38}">
      <dsp:nvSpPr>
        <dsp:cNvPr id="0" name=""/>
        <dsp:cNvSpPr/>
      </dsp:nvSpPr>
      <dsp:spPr>
        <a:xfrm>
          <a:off x="0" y="2992767"/>
          <a:ext cx="10287000" cy="88744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l" defTabSz="1644650">
            <a:lnSpc>
              <a:spcPct val="90000"/>
            </a:lnSpc>
            <a:spcBef>
              <a:spcPct val="0"/>
            </a:spcBef>
            <a:spcAft>
              <a:spcPct val="35000"/>
            </a:spcAft>
            <a:buNone/>
          </a:pPr>
          <a:r>
            <a:rPr lang="en-US" sz="3700" kern="1200"/>
            <a:t>Luteal phase </a:t>
          </a:r>
        </a:p>
      </dsp:txBody>
      <dsp:txXfrm>
        <a:off x="43321" y="3036088"/>
        <a:ext cx="10200358" cy="800803"/>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D96F2-02BD-E71F-EFBD-14FECCF2D331}"/>
              </a:ext>
            </a:extLst>
          </p:cNvPr>
          <p:cNvSpPr>
            <a:spLocks noGrp="1"/>
          </p:cNvSpPr>
          <p:nvPr>
            <p:ph type="ctrTitle"/>
          </p:nvPr>
        </p:nvSpPr>
        <p:spPr>
          <a:xfrm>
            <a:off x="1524000" y="1122362"/>
            <a:ext cx="7172325" cy="3152251"/>
          </a:xfrm>
        </p:spPr>
        <p:txBody>
          <a:bodyPr anchor="b">
            <a:normAutofit/>
          </a:bodyPr>
          <a:lstStyle>
            <a:lvl1pPr algn="l">
              <a:defRPr sz="2800"/>
            </a:lvl1pPr>
          </a:lstStyle>
          <a:p>
            <a:r>
              <a:rPr lang="en-US" dirty="0"/>
              <a:t>Click to edit Master title style</a:t>
            </a:r>
          </a:p>
        </p:txBody>
      </p:sp>
      <p:sp>
        <p:nvSpPr>
          <p:cNvPr id="3" name="Subtitle 2">
            <a:extLst>
              <a:ext uri="{FF2B5EF4-FFF2-40B4-BE49-F238E27FC236}">
                <a16:creationId xmlns:a16="http://schemas.microsoft.com/office/drawing/2014/main" id="{BBE90113-E8E1-4E48-41BC-583802BFC956}"/>
              </a:ext>
            </a:extLst>
          </p:cNvPr>
          <p:cNvSpPr>
            <a:spLocks noGrp="1"/>
          </p:cNvSpPr>
          <p:nvPr>
            <p:ph type="subTitle" idx="1"/>
          </p:nvPr>
        </p:nvSpPr>
        <p:spPr>
          <a:xfrm>
            <a:off x="1524000" y="4920137"/>
            <a:ext cx="7172325" cy="1122363"/>
          </a:xfrm>
        </p:spPr>
        <p:txBody>
          <a:bodyPr>
            <a:normAutofit/>
          </a:bodyPr>
          <a:lstStyle>
            <a:lvl1pPr marL="0" indent="0" algn="l">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FFAC7EE5-BFF0-D779-4261-E239DB450A69}"/>
              </a:ext>
            </a:extLst>
          </p:cNvPr>
          <p:cNvSpPr>
            <a:spLocks noGrp="1"/>
          </p:cNvSpPr>
          <p:nvPr>
            <p:ph type="dt" sz="half" idx="10"/>
          </p:nvPr>
        </p:nvSpPr>
        <p:spPr/>
        <p:txBody>
          <a:bodyPr/>
          <a:lstStyle/>
          <a:p>
            <a:fld id="{9D0D92BC-42A9-434B-8530-ADBF4485E407}" type="datetimeFigureOut">
              <a:rPr lang="en-US" smtClean="0"/>
              <a:t>6/27/2023</a:t>
            </a:fld>
            <a:endParaRPr lang="en-US"/>
          </a:p>
        </p:txBody>
      </p:sp>
      <p:sp>
        <p:nvSpPr>
          <p:cNvPr id="5" name="Footer Placeholder 4">
            <a:extLst>
              <a:ext uri="{FF2B5EF4-FFF2-40B4-BE49-F238E27FC236}">
                <a16:creationId xmlns:a16="http://schemas.microsoft.com/office/drawing/2014/main" id="{63789492-34ED-FE24-4F29-E4C8F5497B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B0C886-7F1E-7BC1-9A9E-B24C2AC2F0F5}"/>
              </a:ext>
            </a:extLst>
          </p:cNvPr>
          <p:cNvSpPr>
            <a:spLocks noGrp="1"/>
          </p:cNvSpPr>
          <p:nvPr>
            <p:ph type="sldNum" sz="quarter" idx="12"/>
          </p:nvPr>
        </p:nvSpPr>
        <p:spPr/>
        <p:txBody>
          <a:bodyPr/>
          <a:lstStyle/>
          <a:p>
            <a:fld id="{A0289F9E-9962-4B7B-BA18-A15907CCC6BF}" type="slidenum">
              <a:rPr lang="en-US" smtClean="0"/>
              <a:t>‹#›</a:t>
            </a:fld>
            <a:endParaRPr lang="en-US"/>
          </a:p>
        </p:txBody>
      </p:sp>
      <p:cxnSp>
        <p:nvCxnSpPr>
          <p:cNvPr id="8" name="Straight Connector 7">
            <a:extLst>
              <a:ext uri="{FF2B5EF4-FFF2-40B4-BE49-F238E27FC236}">
                <a16:creationId xmlns:a16="http://schemas.microsoft.com/office/drawing/2014/main" id="{1C74AEE6-9CA7-5247-DC34-99634247DF50}"/>
              </a:ext>
            </a:extLst>
          </p:cNvPr>
          <p:cNvCxnSpPr>
            <a:cxnSpLocks/>
          </p:cNvCxnSpPr>
          <p:nvPr/>
        </p:nvCxnSpPr>
        <p:spPr>
          <a:xfrm>
            <a:off x="1638300" y="4596637"/>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70488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F4143-3C41-D626-8F64-36A9C9F1A606}"/>
              </a:ext>
            </a:extLst>
          </p:cNvPr>
          <p:cNvSpPr>
            <a:spLocks noGrp="1"/>
          </p:cNvSpPr>
          <p:nvPr>
            <p:ph type="title"/>
          </p:nvPr>
        </p:nvSpPr>
        <p:spPr>
          <a:xfrm>
            <a:off x="952500" y="914400"/>
            <a:ext cx="9962791" cy="990600"/>
          </a:xfr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452C4FB-B560-A0FC-6435-952981BC9A1D}"/>
              </a:ext>
            </a:extLst>
          </p:cNvPr>
          <p:cNvSpPr>
            <a:spLocks noGrp="1"/>
          </p:cNvSpPr>
          <p:nvPr>
            <p:ph type="body" orient="vert" idx="1"/>
          </p:nvPr>
        </p:nvSpPr>
        <p:spPr>
          <a:xfrm>
            <a:off x="952500" y="2285997"/>
            <a:ext cx="9962791" cy="3890965"/>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B87CEC4F-0A90-11E2-E43E-B9E765AFBD3A}"/>
              </a:ext>
            </a:extLst>
          </p:cNvPr>
          <p:cNvSpPr>
            <a:spLocks noGrp="1"/>
          </p:cNvSpPr>
          <p:nvPr>
            <p:ph type="dt" sz="half" idx="10"/>
          </p:nvPr>
        </p:nvSpPr>
        <p:spPr/>
        <p:txBody>
          <a:bodyPr/>
          <a:lstStyle/>
          <a:p>
            <a:fld id="{9D0D92BC-42A9-434B-8530-ADBF4485E407}" type="datetimeFigureOut">
              <a:rPr lang="en-US" smtClean="0"/>
              <a:t>6/27/2023</a:t>
            </a:fld>
            <a:endParaRPr lang="en-US"/>
          </a:p>
        </p:txBody>
      </p:sp>
      <p:sp>
        <p:nvSpPr>
          <p:cNvPr id="5" name="Footer Placeholder 4">
            <a:extLst>
              <a:ext uri="{FF2B5EF4-FFF2-40B4-BE49-F238E27FC236}">
                <a16:creationId xmlns:a16="http://schemas.microsoft.com/office/drawing/2014/main" id="{51B2A5B4-1D77-B0AC-49E7-CAE9556B1C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396EF9-2FDA-8E87-D546-8840CEBF038C}"/>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16580324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4085AB7-38B3-7F80-0B2D-7960F5637521}"/>
              </a:ext>
            </a:extLst>
          </p:cNvPr>
          <p:cNvSpPr>
            <a:spLocks noGrp="1"/>
          </p:cNvSpPr>
          <p:nvPr>
            <p:ph type="title" orient="vert"/>
          </p:nvPr>
        </p:nvSpPr>
        <p:spPr>
          <a:xfrm>
            <a:off x="9224513" y="1052423"/>
            <a:ext cx="1771292" cy="4917056"/>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B5ADBDC3-E9EA-8699-B2E4-4C7784455BA8}"/>
              </a:ext>
            </a:extLst>
          </p:cNvPr>
          <p:cNvSpPr>
            <a:spLocks noGrp="1"/>
          </p:cNvSpPr>
          <p:nvPr>
            <p:ph type="body" orient="vert" idx="1"/>
          </p:nvPr>
        </p:nvSpPr>
        <p:spPr>
          <a:xfrm>
            <a:off x="1006414" y="1052424"/>
            <a:ext cx="7873043" cy="4917056"/>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E1DBEDE-3A67-6FCA-25F3-B91F7C82ED89}"/>
              </a:ext>
            </a:extLst>
          </p:cNvPr>
          <p:cNvSpPr>
            <a:spLocks noGrp="1"/>
          </p:cNvSpPr>
          <p:nvPr>
            <p:ph type="dt" sz="half" idx="10"/>
          </p:nvPr>
        </p:nvSpPr>
        <p:spPr/>
        <p:txBody>
          <a:bodyPr/>
          <a:lstStyle/>
          <a:p>
            <a:fld id="{9D0D92BC-42A9-434B-8530-ADBF4485E407}" type="datetimeFigureOut">
              <a:rPr lang="en-US" smtClean="0"/>
              <a:t>6/27/2023</a:t>
            </a:fld>
            <a:endParaRPr lang="en-US"/>
          </a:p>
        </p:txBody>
      </p:sp>
      <p:sp>
        <p:nvSpPr>
          <p:cNvPr id="5" name="Footer Placeholder 4">
            <a:extLst>
              <a:ext uri="{FF2B5EF4-FFF2-40B4-BE49-F238E27FC236}">
                <a16:creationId xmlns:a16="http://schemas.microsoft.com/office/drawing/2014/main" id="{BB9EFF51-4318-20EA-3A3A-8FE203B1A7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CD9703-5BAD-DE95-98D9-0F30E7C09372}"/>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29293549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4532FD-157B-437C-E9D5-B66E8B3B195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1790A51-A7E8-7A6A-5FD0-F9B250BE41A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78C8B8-F999-7D95-435D-17CE6ACCDC87}"/>
              </a:ext>
            </a:extLst>
          </p:cNvPr>
          <p:cNvSpPr>
            <a:spLocks noGrp="1"/>
          </p:cNvSpPr>
          <p:nvPr>
            <p:ph type="dt" sz="half" idx="10"/>
          </p:nvPr>
        </p:nvSpPr>
        <p:spPr/>
        <p:txBody>
          <a:bodyPr/>
          <a:lstStyle/>
          <a:p>
            <a:fld id="{9D0D92BC-42A9-434B-8530-ADBF4485E407}" type="datetimeFigureOut">
              <a:rPr lang="en-US" smtClean="0"/>
              <a:t>6/27/2023</a:t>
            </a:fld>
            <a:endParaRPr lang="en-US"/>
          </a:p>
        </p:txBody>
      </p:sp>
      <p:sp>
        <p:nvSpPr>
          <p:cNvPr id="5" name="Footer Placeholder 4">
            <a:extLst>
              <a:ext uri="{FF2B5EF4-FFF2-40B4-BE49-F238E27FC236}">
                <a16:creationId xmlns:a16="http://schemas.microsoft.com/office/drawing/2014/main" id="{6E427265-C89C-937F-1DA3-F377F68770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6EB89E-4530-3632-3485-F481DB042ED2}"/>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22854064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8056A-761D-1DBC-276A-2A46D153C03F}"/>
              </a:ext>
            </a:extLst>
          </p:cNvPr>
          <p:cNvSpPr>
            <a:spLocks noGrp="1"/>
          </p:cNvSpPr>
          <p:nvPr>
            <p:ph type="title"/>
          </p:nvPr>
        </p:nvSpPr>
        <p:spPr>
          <a:xfrm>
            <a:off x="1471613" y="1355763"/>
            <a:ext cx="6972300" cy="2255794"/>
          </a:xfrm>
        </p:spPr>
        <p:txBody>
          <a:bodyPr anchor="t">
            <a:normAutofit/>
          </a:bodyPr>
          <a:lstStyle>
            <a:lvl1pPr>
              <a:lnSpc>
                <a:spcPct val="110000"/>
              </a:lnSpc>
              <a:defRPr sz="3600"/>
            </a:lvl1pPr>
          </a:lstStyle>
          <a:p>
            <a:r>
              <a:rPr lang="en-US" dirty="0"/>
              <a:t>Click to edit Master title style</a:t>
            </a:r>
          </a:p>
        </p:txBody>
      </p:sp>
      <p:sp>
        <p:nvSpPr>
          <p:cNvPr id="3" name="Text Placeholder 2">
            <a:extLst>
              <a:ext uri="{FF2B5EF4-FFF2-40B4-BE49-F238E27FC236}">
                <a16:creationId xmlns:a16="http://schemas.microsoft.com/office/drawing/2014/main" id="{193904B3-6AC1-19D5-3EAE-2009A3B4CE65}"/>
              </a:ext>
            </a:extLst>
          </p:cNvPr>
          <p:cNvSpPr>
            <a:spLocks noGrp="1"/>
          </p:cNvSpPr>
          <p:nvPr>
            <p:ph type="body" idx="1"/>
          </p:nvPr>
        </p:nvSpPr>
        <p:spPr>
          <a:xfrm>
            <a:off x="1524000" y="4921820"/>
            <a:ext cx="5524500" cy="1150934"/>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9FA2A86D-493D-5BF6-8AA6-F1231E3BAE7D}"/>
              </a:ext>
            </a:extLst>
          </p:cNvPr>
          <p:cNvSpPr>
            <a:spLocks noGrp="1"/>
          </p:cNvSpPr>
          <p:nvPr>
            <p:ph type="dt" sz="half" idx="10"/>
          </p:nvPr>
        </p:nvSpPr>
        <p:spPr/>
        <p:txBody>
          <a:bodyPr/>
          <a:lstStyle/>
          <a:p>
            <a:fld id="{9D0D92BC-42A9-434B-8530-ADBF4485E407}" type="datetimeFigureOut">
              <a:rPr lang="en-US" smtClean="0"/>
              <a:t>6/27/2023</a:t>
            </a:fld>
            <a:endParaRPr lang="en-US"/>
          </a:p>
        </p:txBody>
      </p:sp>
      <p:sp>
        <p:nvSpPr>
          <p:cNvPr id="5" name="Footer Placeholder 4">
            <a:extLst>
              <a:ext uri="{FF2B5EF4-FFF2-40B4-BE49-F238E27FC236}">
                <a16:creationId xmlns:a16="http://schemas.microsoft.com/office/drawing/2014/main" id="{79CCCD76-6623-164A-7BFA-207AFA0576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A64312-1F20-5486-62B0-A8BB8829D6CA}"/>
              </a:ext>
            </a:extLst>
          </p:cNvPr>
          <p:cNvSpPr>
            <a:spLocks noGrp="1"/>
          </p:cNvSpPr>
          <p:nvPr>
            <p:ph type="sldNum" sz="quarter" idx="12"/>
          </p:nvPr>
        </p:nvSpPr>
        <p:spPr/>
        <p:txBody>
          <a:bodyPr/>
          <a:lstStyle/>
          <a:p>
            <a:fld id="{A0289F9E-9962-4B7B-BA18-A15907CCC6BF}" type="slidenum">
              <a:rPr lang="en-US" smtClean="0"/>
              <a:t>‹#›</a:t>
            </a:fld>
            <a:endParaRPr lang="en-US"/>
          </a:p>
        </p:txBody>
      </p:sp>
      <p:cxnSp>
        <p:nvCxnSpPr>
          <p:cNvPr id="14" name="Straight Connector 13">
            <a:extLst>
              <a:ext uri="{FF2B5EF4-FFF2-40B4-BE49-F238E27FC236}">
                <a16:creationId xmlns:a16="http://schemas.microsoft.com/office/drawing/2014/main" id="{4703F1C9-9114-4426-6F07-F7FF9CCD5FC4}"/>
              </a:ext>
            </a:extLst>
          </p:cNvPr>
          <p:cNvCxnSpPr>
            <a:cxnSpLocks/>
          </p:cNvCxnSpPr>
          <p:nvPr/>
        </p:nvCxnSpPr>
        <p:spPr>
          <a:xfrm>
            <a:off x="1638300" y="4596637"/>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672150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BCFC4C-4D16-E5A8-F934-8B158F6F273C}"/>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779BDE54-F935-945D-3E4F-B659695E84DA}"/>
              </a:ext>
            </a:extLst>
          </p:cNvPr>
          <p:cNvSpPr>
            <a:spLocks noGrp="1"/>
          </p:cNvSpPr>
          <p:nvPr>
            <p:ph sz="half" idx="1"/>
          </p:nvPr>
        </p:nvSpPr>
        <p:spPr>
          <a:xfrm>
            <a:off x="952500" y="2286002"/>
            <a:ext cx="5067300" cy="389096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028F3710-E06B-05DE-937A-C92E52569E34}"/>
              </a:ext>
            </a:extLst>
          </p:cNvPr>
          <p:cNvSpPr>
            <a:spLocks noGrp="1"/>
          </p:cNvSpPr>
          <p:nvPr>
            <p:ph sz="half" idx="2"/>
          </p:nvPr>
        </p:nvSpPr>
        <p:spPr>
          <a:xfrm>
            <a:off x="6172200" y="2286001"/>
            <a:ext cx="5067300" cy="389096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F7302EFD-42D3-11C1-677E-0E478B93F7B2}"/>
              </a:ext>
            </a:extLst>
          </p:cNvPr>
          <p:cNvSpPr>
            <a:spLocks noGrp="1"/>
          </p:cNvSpPr>
          <p:nvPr>
            <p:ph type="dt" sz="half" idx="10"/>
          </p:nvPr>
        </p:nvSpPr>
        <p:spPr/>
        <p:txBody>
          <a:bodyPr/>
          <a:lstStyle/>
          <a:p>
            <a:fld id="{9D0D92BC-42A9-434B-8530-ADBF4485E407}" type="datetimeFigureOut">
              <a:rPr lang="en-US" smtClean="0"/>
              <a:t>6/27/2023</a:t>
            </a:fld>
            <a:endParaRPr lang="en-US"/>
          </a:p>
        </p:txBody>
      </p:sp>
      <p:sp>
        <p:nvSpPr>
          <p:cNvPr id="6" name="Footer Placeholder 5">
            <a:extLst>
              <a:ext uri="{FF2B5EF4-FFF2-40B4-BE49-F238E27FC236}">
                <a16:creationId xmlns:a16="http://schemas.microsoft.com/office/drawing/2014/main" id="{224C2F08-0D93-B14B-6106-2925DF3E16B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9A5DE81-F2AB-CCB9-8B68-5E4F31011FF8}"/>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27485877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2D81B-4E36-1511-E9A7-8FB931B41FCF}"/>
              </a:ext>
            </a:extLst>
          </p:cNvPr>
          <p:cNvSpPr>
            <a:spLocks noGrp="1"/>
          </p:cNvSpPr>
          <p:nvPr>
            <p:ph type="title"/>
          </p:nvPr>
        </p:nvSpPr>
        <p:spPr>
          <a:xfrm>
            <a:off x="952500" y="1004888"/>
            <a:ext cx="10287000" cy="900112"/>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87FA73DE-183B-9473-20AD-2D3BFED8439F}"/>
              </a:ext>
            </a:extLst>
          </p:cNvPr>
          <p:cNvSpPr>
            <a:spLocks noGrp="1"/>
          </p:cNvSpPr>
          <p:nvPr>
            <p:ph type="body" idx="1"/>
          </p:nvPr>
        </p:nvSpPr>
        <p:spPr>
          <a:xfrm>
            <a:off x="952501" y="2085959"/>
            <a:ext cx="4886325" cy="590566"/>
          </a:xfrm>
        </p:spPr>
        <p:txBody>
          <a:bodyPr anchor="b">
            <a:normAutofit/>
          </a:bodyPr>
          <a:lstStyle>
            <a:lvl1pPr marL="0" indent="0">
              <a:buNone/>
              <a:defRPr sz="1800" b="0" cap="all" spc="300"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ED70FB3D-60AC-DEF2-4472-31B4E076CBCC}"/>
              </a:ext>
            </a:extLst>
          </p:cNvPr>
          <p:cNvSpPr>
            <a:spLocks noGrp="1"/>
          </p:cNvSpPr>
          <p:nvPr>
            <p:ph sz="half" idx="2"/>
          </p:nvPr>
        </p:nvSpPr>
        <p:spPr>
          <a:xfrm>
            <a:off x="952501" y="3048001"/>
            <a:ext cx="4886325" cy="322263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16E5BDB-B29C-788F-E2FB-6C154E8FE82E}"/>
              </a:ext>
            </a:extLst>
          </p:cNvPr>
          <p:cNvSpPr>
            <a:spLocks noGrp="1"/>
          </p:cNvSpPr>
          <p:nvPr>
            <p:ph type="body" sz="quarter" idx="3"/>
          </p:nvPr>
        </p:nvSpPr>
        <p:spPr>
          <a:xfrm>
            <a:off x="6353174" y="2085959"/>
            <a:ext cx="4886325" cy="590566"/>
          </a:xfrm>
        </p:spPr>
        <p:txBody>
          <a:bodyPr anchor="b">
            <a:normAutofit/>
          </a:bodyPr>
          <a:lstStyle>
            <a:lvl1pPr marL="0" indent="0">
              <a:buNone/>
              <a:defRPr sz="1800" b="0" cap="all" spc="300"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513FF49-3276-24CA-BC81-FA92C0A9309A}"/>
              </a:ext>
            </a:extLst>
          </p:cNvPr>
          <p:cNvSpPr>
            <a:spLocks noGrp="1"/>
          </p:cNvSpPr>
          <p:nvPr>
            <p:ph sz="quarter" idx="4"/>
          </p:nvPr>
        </p:nvSpPr>
        <p:spPr>
          <a:xfrm>
            <a:off x="6353174" y="3048000"/>
            <a:ext cx="4886325" cy="322263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9E8FA1C8-C196-9BE1-F603-3FC17EDD91F8}"/>
              </a:ext>
            </a:extLst>
          </p:cNvPr>
          <p:cNvSpPr>
            <a:spLocks noGrp="1"/>
          </p:cNvSpPr>
          <p:nvPr>
            <p:ph type="dt" sz="half" idx="10"/>
          </p:nvPr>
        </p:nvSpPr>
        <p:spPr/>
        <p:txBody>
          <a:bodyPr/>
          <a:lstStyle/>
          <a:p>
            <a:fld id="{9D0D92BC-42A9-434B-8530-ADBF4485E407}" type="datetimeFigureOut">
              <a:rPr lang="en-US" smtClean="0"/>
              <a:t>6/27/2023</a:t>
            </a:fld>
            <a:endParaRPr lang="en-US"/>
          </a:p>
        </p:txBody>
      </p:sp>
      <p:sp>
        <p:nvSpPr>
          <p:cNvPr id="8" name="Footer Placeholder 7">
            <a:extLst>
              <a:ext uri="{FF2B5EF4-FFF2-40B4-BE49-F238E27FC236}">
                <a16:creationId xmlns:a16="http://schemas.microsoft.com/office/drawing/2014/main" id="{CFB79692-E142-E1D7-AD17-30C5F136575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C90FCF2-7B78-2A2A-F878-58335FEA390C}"/>
              </a:ext>
            </a:extLst>
          </p:cNvPr>
          <p:cNvSpPr>
            <a:spLocks noGrp="1"/>
          </p:cNvSpPr>
          <p:nvPr>
            <p:ph type="sldNum" sz="quarter" idx="12"/>
          </p:nvPr>
        </p:nvSpPr>
        <p:spPr/>
        <p:txBody>
          <a:bodyPr/>
          <a:lstStyle/>
          <a:p>
            <a:fld id="{A0289F9E-9962-4B7B-BA18-A15907CCC6BF}" type="slidenum">
              <a:rPr lang="en-US" smtClean="0"/>
              <a:t>‹#›</a:t>
            </a:fld>
            <a:endParaRPr lang="en-US"/>
          </a:p>
        </p:txBody>
      </p:sp>
      <p:cxnSp>
        <p:nvCxnSpPr>
          <p:cNvPr id="11" name="Straight Connector 10">
            <a:extLst>
              <a:ext uri="{FF2B5EF4-FFF2-40B4-BE49-F238E27FC236}">
                <a16:creationId xmlns:a16="http://schemas.microsoft.com/office/drawing/2014/main" id="{BC2D0356-1ECF-682B-F87A-811BDD28B2CB}"/>
              </a:ext>
            </a:extLst>
          </p:cNvPr>
          <p:cNvCxnSpPr>
            <a:cxnSpLocks/>
          </p:cNvCxnSpPr>
          <p:nvPr/>
        </p:nvCxnSpPr>
        <p:spPr>
          <a:xfrm>
            <a:off x="1052513" y="2876817"/>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906CA06-9701-E645-C0A5-594B227B288F}"/>
              </a:ext>
            </a:extLst>
          </p:cNvPr>
          <p:cNvCxnSpPr>
            <a:cxnSpLocks/>
          </p:cNvCxnSpPr>
          <p:nvPr/>
        </p:nvCxnSpPr>
        <p:spPr>
          <a:xfrm>
            <a:off x="6435725" y="2876817"/>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240643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214DA-C0D4-E152-7F42-F6352C961E82}"/>
              </a:ext>
            </a:extLst>
          </p:cNvPr>
          <p:cNvSpPr>
            <a:spLocks noGrp="1"/>
          </p:cNvSpPr>
          <p:nvPr>
            <p:ph type="title"/>
          </p:nvPr>
        </p:nvSpPr>
        <p:spPr>
          <a:xfrm>
            <a:off x="1524000" y="914400"/>
            <a:ext cx="9715500" cy="990600"/>
          </a:xfrm>
        </p:spPr>
        <p:txBody>
          <a:bodyPr/>
          <a:lstStyle/>
          <a:p>
            <a:r>
              <a:rPr lang="en-US" dirty="0"/>
              <a:t>Click to edit Master title style</a:t>
            </a:r>
          </a:p>
        </p:txBody>
      </p:sp>
      <p:sp>
        <p:nvSpPr>
          <p:cNvPr id="3" name="Date Placeholder 2">
            <a:extLst>
              <a:ext uri="{FF2B5EF4-FFF2-40B4-BE49-F238E27FC236}">
                <a16:creationId xmlns:a16="http://schemas.microsoft.com/office/drawing/2014/main" id="{4EC2AA04-1E84-460C-F560-A228F930F0AF}"/>
              </a:ext>
            </a:extLst>
          </p:cNvPr>
          <p:cNvSpPr>
            <a:spLocks noGrp="1"/>
          </p:cNvSpPr>
          <p:nvPr>
            <p:ph type="dt" sz="half" idx="10"/>
          </p:nvPr>
        </p:nvSpPr>
        <p:spPr/>
        <p:txBody>
          <a:bodyPr/>
          <a:lstStyle/>
          <a:p>
            <a:fld id="{9D0D92BC-42A9-434B-8530-ADBF4485E407}" type="datetimeFigureOut">
              <a:rPr lang="en-US" smtClean="0"/>
              <a:t>6/27/2023</a:t>
            </a:fld>
            <a:endParaRPr lang="en-US"/>
          </a:p>
        </p:txBody>
      </p:sp>
      <p:sp>
        <p:nvSpPr>
          <p:cNvPr id="4" name="Footer Placeholder 3">
            <a:extLst>
              <a:ext uri="{FF2B5EF4-FFF2-40B4-BE49-F238E27FC236}">
                <a16:creationId xmlns:a16="http://schemas.microsoft.com/office/drawing/2014/main" id="{24AB260E-3910-7D1B-5074-24F5F0AB531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C2020F1-A878-9B80-6B4F-7D71406BBF38}"/>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12382720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B7652D6-7AE9-3E3B-5C1B-2B4399B150D5}"/>
              </a:ext>
            </a:extLst>
          </p:cNvPr>
          <p:cNvSpPr>
            <a:spLocks noGrp="1"/>
          </p:cNvSpPr>
          <p:nvPr>
            <p:ph type="dt" sz="half" idx="10"/>
          </p:nvPr>
        </p:nvSpPr>
        <p:spPr/>
        <p:txBody>
          <a:bodyPr/>
          <a:lstStyle/>
          <a:p>
            <a:fld id="{9D0D92BC-42A9-434B-8530-ADBF4485E407}" type="datetimeFigureOut">
              <a:rPr lang="en-US" smtClean="0"/>
              <a:t>6/27/2023</a:t>
            </a:fld>
            <a:endParaRPr lang="en-US"/>
          </a:p>
        </p:txBody>
      </p:sp>
      <p:sp>
        <p:nvSpPr>
          <p:cNvPr id="3" name="Footer Placeholder 2">
            <a:extLst>
              <a:ext uri="{FF2B5EF4-FFF2-40B4-BE49-F238E27FC236}">
                <a16:creationId xmlns:a16="http://schemas.microsoft.com/office/drawing/2014/main" id="{A9A7127E-2A63-6F45-4C40-83584363073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C56FB79-D9D1-5381-0019-E24F8B4DAAB2}"/>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15913304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C23B5-7DA9-0E4F-DA39-4624DB8A252E}"/>
              </a:ext>
            </a:extLst>
          </p:cNvPr>
          <p:cNvSpPr>
            <a:spLocks noGrp="1"/>
          </p:cNvSpPr>
          <p:nvPr>
            <p:ph type="title"/>
          </p:nvPr>
        </p:nvSpPr>
        <p:spPr>
          <a:xfrm>
            <a:off x="1524000" y="1369065"/>
            <a:ext cx="3266536" cy="2312979"/>
          </a:xfrm>
        </p:spPr>
        <p:txBody>
          <a:bodyPr anchor="b">
            <a:noAutofit/>
          </a:bodyPr>
          <a:lstStyle>
            <a:lvl1pPr>
              <a:defRPr sz="2800"/>
            </a:lvl1pPr>
          </a:lstStyle>
          <a:p>
            <a:r>
              <a:rPr lang="en-US" dirty="0"/>
              <a:t>Click to edit Master title style</a:t>
            </a:r>
          </a:p>
        </p:txBody>
      </p:sp>
      <p:sp>
        <p:nvSpPr>
          <p:cNvPr id="3" name="Content Placeholder 2">
            <a:extLst>
              <a:ext uri="{FF2B5EF4-FFF2-40B4-BE49-F238E27FC236}">
                <a16:creationId xmlns:a16="http://schemas.microsoft.com/office/drawing/2014/main" id="{B94A5E77-518A-1FB9-B473-E19CADE04669}"/>
              </a:ext>
            </a:extLst>
          </p:cNvPr>
          <p:cNvSpPr>
            <a:spLocks noGrp="1"/>
          </p:cNvSpPr>
          <p:nvPr>
            <p:ph idx="1"/>
          </p:nvPr>
        </p:nvSpPr>
        <p:spPr>
          <a:xfrm>
            <a:off x="5624423" y="987425"/>
            <a:ext cx="5615077" cy="4873625"/>
          </a:xfrm>
        </p:spPr>
        <p:txBody>
          <a:bodyPr anchor="ct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365344F-7D06-2406-D113-D24587835D69}"/>
              </a:ext>
            </a:extLst>
          </p:cNvPr>
          <p:cNvSpPr>
            <a:spLocks noGrp="1"/>
          </p:cNvSpPr>
          <p:nvPr>
            <p:ph type="body" sz="half" idx="2"/>
          </p:nvPr>
        </p:nvSpPr>
        <p:spPr>
          <a:xfrm>
            <a:off x="1524000" y="3947801"/>
            <a:ext cx="3266536" cy="2382838"/>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22BE708-BAD0-A0A6-9332-9D2179E673FB}"/>
              </a:ext>
            </a:extLst>
          </p:cNvPr>
          <p:cNvSpPr>
            <a:spLocks noGrp="1"/>
          </p:cNvSpPr>
          <p:nvPr>
            <p:ph type="dt" sz="half" idx="10"/>
          </p:nvPr>
        </p:nvSpPr>
        <p:spPr/>
        <p:txBody>
          <a:bodyPr/>
          <a:lstStyle/>
          <a:p>
            <a:fld id="{9D0D92BC-42A9-434B-8530-ADBF4485E407}" type="datetimeFigureOut">
              <a:rPr lang="en-US" smtClean="0"/>
              <a:t>6/27/2023</a:t>
            </a:fld>
            <a:endParaRPr lang="en-US"/>
          </a:p>
        </p:txBody>
      </p:sp>
      <p:sp>
        <p:nvSpPr>
          <p:cNvPr id="6" name="Footer Placeholder 5">
            <a:extLst>
              <a:ext uri="{FF2B5EF4-FFF2-40B4-BE49-F238E27FC236}">
                <a16:creationId xmlns:a16="http://schemas.microsoft.com/office/drawing/2014/main" id="{F8A70050-9362-4EC4-6B73-3A38445B71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6CDA991-8608-CAB4-33FA-03D380D2F060}"/>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35850720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7B837-332D-9100-E007-7DE279481410}"/>
              </a:ext>
            </a:extLst>
          </p:cNvPr>
          <p:cNvSpPr>
            <a:spLocks noGrp="1"/>
          </p:cNvSpPr>
          <p:nvPr>
            <p:ph type="title"/>
          </p:nvPr>
        </p:nvSpPr>
        <p:spPr>
          <a:xfrm>
            <a:off x="1523999" y="1385457"/>
            <a:ext cx="3312543" cy="2304288"/>
          </a:xfrm>
        </p:spPr>
        <p:txBody>
          <a:bodyPr anchor="b">
            <a:normAutofit/>
          </a:bodyPr>
          <a:lstStyle>
            <a:lvl1pPr>
              <a:defRPr sz="2800"/>
            </a:lvl1pPr>
          </a:lstStyle>
          <a:p>
            <a:r>
              <a:rPr lang="en-US" dirty="0"/>
              <a:t>Click to edit Master title style</a:t>
            </a:r>
          </a:p>
        </p:txBody>
      </p:sp>
      <p:sp>
        <p:nvSpPr>
          <p:cNvPr id="3" name="Picture Placeholder 2">
            <a:extLst>
              <a:ext uri="{FF2B5EF4-FFF2-40B4-BE49-F238E27FC236}">
                <a16:creationId xmlns:a16="http://schemas.microsoft.com/office/drawing/2014/main" id="{3E0DE983-0B0E-07CC-8C57-4EA529E27D19}"/>
              </a:ext>
            </a:extLst>
          </p:cNvPr>
          <p:cNvSpPr>
            <a:spLocks noGrp="1"/>
          </p:cNvSpPr>
          <p:nvPr>
            <p:ph type="pic" idx="1"/>
          </p:nvPr>
        </p:nvSpPr>
        <p:spPr>
          <a:xfrm>
            <a:off x="5624423" y="957263"/>
            <a:ext cx="5372189" cy="49625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4CAB867-3FC6-5007-61B0-D9B7E5B0CED6}"/>
              </a:ext>
            </a:extLst>
          </p:cNvPr>
          <p:cNvSpPr>
            <a:spLocks noGrp="1"/>
          </p:cNvSpPr>
          <p:nvPr>
            <p:ph type="body" sz="half" idx="2"/>
          </p:nvPr>
        </p:nvSpPr>
        <p:spPr>
          <a:xfrm>
            <a:off x="1524000" y="3958315"/>
            <a:ext cx="3312542" cy="1961473"/>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86FC7E0F-BFE1-7134-163B-B777970B762A}"/>
              </a:ext>
            </a:extLst>
          </p:cNvPr>
          <p:cNvSpPr>
            <a:spLocks noGrp="1"/>
          </p:cNvSpPr>
          <p:nvPr>
            <p:ph type="dt" sz="half" idx="10"/>
          </p:nvPr>
        </p:nvSpPr>
        <p:spPr/>
        <p:txBody>
          <a:bodyPr/>
          <a:lstStyle/>
          <a:p>
            <a:fld id="{9D0D92BC-42A9-434B-8530-ADBF4485E407}" type="datetimeFigureOut">
              <a:rPr lang="en-US" smtClean="0"/>
              <a:t>6/27/2023</a:t>
            </a:fld>
            <a:endParaRPr lang="en-US"/>
          </a:p>
        </p:txBody>
      </p:sp>
      <p:sp>
        <p:nvSpPr>
          <p:cNvPr id="6" name="Footer Placeholder 5">
            <a:extLst>
              <a:ext uri="{FF2B5EF4-FFF2-40B4-BE49-F238E27FC236}">
                <a16:creationId xmlns:a16="http://schemas.microsoft.com/office/drawing/2014/main" id="{AD395D0B-4F98-F3BE-FB23-22D8C5D41F1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2FB2E3D-2188-B7A9-0ECE-978147358479}"/>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39605075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5258B98-3BD5-0A20-B0E7-944EAEB2654A}"/>
              </a:ext>
            </a:extLst>
          </p:cNvPr>
          <p:cNvSpPr/>
          <p:nvPr/>
        </p:nvSpPr>
        <p:spPr>
          <a:xfrm>
            <a:off x="0" y="3510612"/>
            <a:ext cx="12192000" cy="3347388"/>
          </a:xfrm>
          <a:prstGeom prst="rect">
            <a:avLst/>
          </a:prstGeom>
          <a:gradFill>
            <a:gsLst>
              <a:gs pos="14000">
                <a:schemeClr val="accent1">
                  <a:lumMod val="60000"/>
                  <a:lumOff val="40000"/>
                  <a:alpha val="0"/>
                </a:schemeClr>
              </a:gs>
              <a:gs pos="100000">
                <a:schemeClr val="accent1">
                  <a:lumMod val="60000"/>
                  <a:lumOff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C0D404C1-E8A5-65FC-C068-21EA0397ED63}"/>
              </a:ext>
            </a:extLst>
          </p:cNvPr>
          <p:cNvSpPr>
            <a:spLocks noGrp="1"/>
          </p:cNvSpPr>
          <p:nvPr>
            <p:ph type="title"/>
          </p:nvPr>
        </p:nvSpPr>
        <p:spPr>
          <a:xfrm>
            <a:off x="952500" y="757238"/>
            <a:ext cx="10287000" cy="1147762"/>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26DCFD78-F171-BA47-AAF3-C6EB75F94C78}"/>
              </a:ext>
            </a:extLst>
          </p:cNvPr>
          <p:cNvSpPr>
            <a:spLocks noGrp="1"/>
          </p:cNvSpPr>
          <p:nvPr>
            <p:ph type="body" idx="1"/>
          </p:nvPr>
        </p:nvSpPr>
        <p:spPr>
          <a:xfrm>
            <a:off x="952500" y="2285997"/>
            <a:ext cx="10287000" cy="3890965"/>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5965A77-B1AB-D608-A6C5-F0F99B6913D8}"/>
              </a:ext>
            </a:extLst>
          </p:cNvPr>
          <p:cNvSpPr>
            <a:spLocks noGrp="1"/>
          </p:cNvSpPr>
          <p:nvPr>
            <p:ph type="dt" sz="half" idx="2"/>
          </p:nvPr>
        </p:nvSpPr>
        <p:spPr>
          <a:xfrm rot="5400000">
            <a:off x="10568087" y="4756249"/>
            <a:ext cx="2476307" cy="365125"/>
          </a:xfrm>
          <a:prstGeom prst="rect">
            <a:avLst/>
          </a:prstGeom>
        </p:spPr>
        <p:txBody>
          <a:bodyPr vert="horz" lIns="91440" tIns="45720" rIns="91440" bIns="45720" rtlCol="0" anchor="ctr"/>
          <a:lstStyle>
            <a:lvl1pPr algn="l">
              <a:defRPr sz="700" b="1" cap="all" spc="300" baseline="0">
                <a:solidFill>
                  <a:schemeClr val="tx1"/>
                </a:solidFill>
              </a:defRPr>
            </a:lvl1pPr>
          </a:lstStyle>
          <a:p>
            <a:fld id="{9D0D92BC-42A9-434B-8530-ADBF4485E407}" type="datetimeFigureOut">
              <a:rPr lang="en-US" smtClean="0"/>
              <a:pPr/>
              <a:t>6/27/2023</a:t>
            </a:fld>
            <a:endParaRPr lang="en-US" dirty="0"/>
          </a:p>
        </p:txBody>
      </p:sp>
      <p:sp>
        <p:nvSpPr>
          <p:cNvPr id="5" name="Footer Placeholder 4">
            <a:extLst>
              <a:ext uri="{FF2B5EF4-FFF2-40B4-BE49-F238E27FC236}">
                <a16:creationId xmlns:a16="http://schemas.microsoft.com/office/drawing/2014/main" id="{05DE34E5-5E9B-7786-05B5-B93241EE2F42}"/>
              </a:ext>
            </a:extLst>
          </p:cNvPr>
          <p:cNvSpPr>
            <a:spLocks noGrp="1"/>
          </p:cNvSpPr>
          <p:nvPr>
            <p:ph type="ftr" sz="quarter" idx="3"/>
          </p:nvPr>
        </p:nvSpPr>
        <p:spPr>
          <a:xfrm rot="5400000">
            <a:off x="10589519" y="1758059"/>
            <a:ext cx="2433442" cy="365125"/>
          </a:xfrm>
          <a:prstGeom prst="rect">
            <a:avLst/>
          </a:prstGeom>
        </p:spPr>
        <p:txBody>
          <a:bodyPr vert="horz" lIns="91440" tIns="45720" rIns="91440" bIns="45720" rtlCol="0" anchor="ctr"/>
          <a:lstStyle>
            <a:lvl1pPr algn="r">
              <a:defRPr sz="700" b="1" cap="all" spc="300" baseline="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B525CD4B-611E-32FA-419D-326099EEF340}"/>
              </a:ext>
            </a:extLst>
          </p:cNvPr>
          <p:cNvSpPr>
            <a:spLocks noGrp="1"/>
          </p:cNvSpPr>
          <p:nvPr>
            <p:ph type="sldNum" sz="quarter" idx="4"/>
          </p:nvPr>
        </p:nvSpPr>
        <p:spPr>
          <a:xfrm>
            <a:off x="11539542" y="3246437"/>
            <a:ext cx="533399" cy="365125"/>
          </a:xfrm>
          <a:prstGeom prst="rect">
            <a:avLst/>
          </a:prstGeom>
        </p:spPr>
        <p:txBody>
          <a:bodyPr vert="horz" lIns="91440" tIns="45720" rIns="91440" bIns="45720" rtlCol="0" anchor="ctr"/>
          <a:lstStyle>
            <a:lvl1pPr algn="ctr">
              <a:defRPr sz="1600" b="1" cap="all" baseline="0">
                <a:solidFill>
                  <a:schemeClr val="tx1"/>
                </a:solidFill>
                <a:latin typeface="+mj-lt"/>
              </a:defRPr>
            </a:lvl1pPr>
          </a:lstStyle>
          <a:p>
            <a:fld id="{A0289F9E-9962-4B7B-BA18-A15907CCC6BF}" type="slidenum">
              <a:rPr lang="en-US" smtClean="0"/>
              <a:pPr/>
              <a:t>‹#›</a:t>
            </a:fld>
            <a:endParaRPr lang="en-US" dirty="0"/>
          </a:p>
        </p:txBody>
      </p:sp>
    </p:spTree>
    <p:extLst>
      <p:ext uri="{BB962C8B-B14F-4D97-AF65-F5344CB8AC3E}">
        <p14:creationId xmlns:p14="http://schemas.microsoft.com/office/powerpoint/2010/main" val="3643533557"/>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72" r:id="rId6"/>
    <p:sldLayoutId id="2147483667" r:id="rId7"/>
    <p:sldLayoutId id="2147483668" r:id="rId8"/>
    <p:sldLayoutId id="2147483669" r:id="rId9"/>
    <p:sldLayoutId id="2147483671" r:id="rId10"/>
    <p:sldLayoutId id="2147483670" r:id="rId11"/>
  </p:sldLayoutIdLst>
  <p:txStyles>
    <p:titleStyle>
      <a:lvl1pPr algn="l" defTabSz="914400" rtl="0" eaLnBrk="1" latinLnBrk="0" hangingPunct="1">
        <a:lnSpc>
          <a:spcPct val="120000"/>
        </a:lnSpc>
        <a:spcBef>
          <a:spcPct val="0"/>
        </a:spcBef>
        <a:buNone/>
        <a:defRPr sz="2800" b="1" kern="1200" cap="all" spc="60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256032" indent="0" algn="l" defTabSz="914400" rtl="0" eaLnBrk="1" latinLnBrk="0" hangingPunct="1">
        <a:lnSpc>
          <a:spcPct val="120000"/>
        </a:lnSpc>
        <a:spcBef>
          <a:spcPts val="500"/>
        </a:spcBef>
        <a:buFontTx/>
        <a:buNone/>
        <a:defRPr sz="1600" b="1" kern="1200">
          <a:solidFill>
            <a:schemeClr val="tx1"/>
          </a:solidFill>
          <a:latin typeface="+mn-lt"/>
          <a:ea typeface="+mn-ea"/>
          <a:cs typeface="+mn-cs"/>
        </a:defRPr>
      </a:lvl2pPr>
      <a:lvl3pPr marL="521208"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539496" indent="0" algn="l" defTabSz="914400" rtl="0" eaLnBrk="1" latinLnBrk="0" hangingPunct="1">
        <a:lnSpc>
          <a:spcPct val="120000"/>
        </a:lnSpc>
        <a:spcBef>
          <a:spcPts val="500"/>
        </a:spcBef>
        <a:buFontTx/>
        <a:buNone/>
        <a:defRPr sz="1200" b="1" kern="1200">
          <a:solidFill>
            <a:schemeClr val="tx1"/>
          </a:solidFill>
          <a:latin typeface="+mn-lt"/>
          <a:ea typeface="+mn-ea"/>
          <a:cs typeface="+mn-cs"/>
        </a:defRPr>
      </a:lvl4pPr>
      <a:lvl5pPr marL="832104"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09F55FD1-95FA-98DA-84AA-145D29A533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4" descr="Background pattern&#10;&#10;Description automatically generated">
            <a:extLst>
              <a:ext uri="{FF2B5EF4-FFF2-40B4-BE49-F238E27FC236}">
                <a16:creationId xmlns:a16="http://schemas.microsoft.com/office/drawing/2014/main" id="{E1B9F8E1-CC57-871A-DE9A-7EE9DD88821C}"/>
              </a:ext>
            </a:extLst>
          </p:cNvPr>
          <p:cNvPicPr>
            <a:picLocks noChangeAspect="1"/>
          </p:cNvPicPr>
          <p:nvPr/>
        </p:nvPicPr>
        <p:blipFill rotWithShape="1">
          <a:blip r:embed="rId2">
            <a:alphaModFix/>
          </a:blip>
          <a:srcRect l="3084" r="21916"/>
          <a:stretch/>
        </p:blipFill>
        <p:spPr>
          <a:xfrm rot="5400000">
            <a:off x="2666999" y="-2667000"/>
            <a:ext cx="6858000" cy="12192001"/>
          </a:xfrm>
          <a:prstGeom prst="rect">
            <a:avLst/>
          </a:prstGeom>
        </p:spPr>
      </p:pic>
      <p:sp>
        <p:nvSpPr>
          <p:cNvPr id="29" name="Rectangle 28">
            <a:extLst>
              <a:ext uri="{FF2B5EF4-FFF2-40B4-BE49-F238E27FC236}">
                <a16:creationId xmlns:a16="http://schemas.microsoft.com/office/drawing/2014/main" id="{3AC9EE06-57AF-0FF5-450C-2A606C23B8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906214"/>
            <a:ext cx="12192000" cy="4957314"/>
          </a:xfrm>
          <a:prstGeom prst="rect">
            <a:avLst/>
          </a:prstGeom>
          <a:gradFill>
            <a:gsLst>
              <a:gs pos="0">
                <a:schemeClr val="accent1">
                  <a:lumMod val="60000"/>
                  <a:lumOff val="40000"/>
                  <a:alpha val="0"/>
                </a:schemeClr>
              </a:gs>
              <a:gs pos="61814">
                <a:schemeClr val="accent1">
                  <a:lumMod val="60000"/>
                  <a:lumOff val="40000"/>
                  <a:alpha val="89000"/>
                </a:schemeClr>
              </a:gs>
              <a:gs pos="94000">
                <a:schemeClr val="accent1">
                  <a:lumMod val="60000"/>
                  <a:lumOff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997716A-A919-465D-8B14-D8D41DE0B4D1}"/>
              </a:ext>
            </a:extLst>
          </p:cNvPr>
          <p:cNvSpPr>
            <a:spLocks noGrp="1"/>
          </p:cNvSpPr>
          <p:nvPr>
            <p:ph type="ctrTitle"/>
          </p:nvPr>
        </p:nvSpPr>
        <p:spPr>
          <a:xfrm>
            <a:off x="1524000" y="3133181"/>
            <a:ext cx="8043715" cy="1474135"/>
          </a:xfrm>
        </p:spPr>
        <p:txBody>
          <a:bodyPr>
            <a:noAutofit/>
          </a:bodyPr>
          <a:lstStyle/>
          <a:p>
            <a:r>
              <a:rPr lang="en-US" sz="4000" cap="none" dirty="0">
                <a:latin typeface="Trade Gothic Next Cond"/>
                <a:cs typeface="Dreaming Outloud Script Pro"/>
              </a:rPr>
              <a:t>Reproductive education</a:t>
            </a:r>
          </a:p>
        </p:txBody>
      </p:sp>
      <p:cxnSp>
        <p:nvCxnSpPr>
          <p:cNvPr id="31" name="Straight Connector 30">
            <a:extLst>
              <a:ext uri="{FF2B5EF4-FFF2-40B4-BE49-F238E27FC236}">
                <a16:creationId xmlns:a16="http://schemas.microsoft.com/office/drawing/2014/main" id="{313FECB8-44EE-4A45-9F7B-66ECF1C3C88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612574" y="4602416"/>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5529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32987-78AA-ECA1-D1DC-54123C5A02FA}"/>
              </a:ext>
            </a:extLst>
          </p:cNvPr>
          <p:cNvSpPr>
            <a:spLocks noGrp="1"/>
          </p:cNvSpPr>
          <p:nvPr>
            <p:ph type="title"/>
          </p:nvPr>
        </p:nvSpPr>
        <p:spPr/>
        <p:txBody>
          <a:bodyPr/>
          <a:lstStyle/>
          <a:p>
            <a:r>
              <a:rPr lang="en-US" dirty="0"/>
              <a:t>Normal period Symptoms </a:t>
            </a:r>
          </a:p>
        </p:txBody>
      </p:sp>
      <p:sp>
        <p:nvSpPr>
          <p:cNvPr id="3" name="Content Placeholder 2">
            <a:extLst>
              <a:ext uri="{FF2B5EF4-FFF2-40B4-BE49-F238E27FC236}">
                <a16:creationId xmlns:a16="http://schemas.microsoft.com/office/drawing/2014/main" id="{DBCB6574-0B4C-AFF5-0A43-1A5CC2444A86}"/>
              </a:ext>
            </a:extLst>
          </p:cNvPr>
          <p:cNvSpPr>
            <a:spLocks noGrp="1"/>
          </p:cNvSpPr>
          <p:nvPr>
            <p:ph sz="half" idx="1"/>
          </p:nvPr>
        </p:nvSpPr>
        <p:spPr/>
        <p:txBody>
          <a:bodyPr>
            <a:normAutofit lnSpcReduction="10000"/>
          </a:bodyPr>
          <a:lstStyle/>
          <a:p>
            <a:r>
              <a:rPr lang="en-US" dirty="0"/>
              <a:t>Premenstrual syndrome</a:t>
            </a:r>
          </a:p>
          <a:p>
            <a:pPr lvl="1">
              <a:buFont typeface="Arial" panose="020B0604020202020204" pitchFamily="34" charset="0"/>
              <a:buChar char="•"/>
            </a:pPr>
            <a:r>
              <a:rPr lang="en-US" b="0" i="0" dirty="0">
                <a:solidFill>
                  <a:srgbClr val="212B32"/>
                </a:solidFill>
                <a:effectLst/>
                <a:latin typeface="Frutiger W01"/>
              </a:rPr>
              <a:t>feeling bloated</a:t>
            </a:r>
          </a:p>
          <a:p>
            <a:pPr lvl="1">
              <a:buFont typeface="Arial" panose="020B0604020202020204" pitchFamily="34" charset="0"/>
              <a:buChar char="•"/>
            </a:pPr>
            <a:r>
              <a:rPr lang="en-US" b="0" i="0" dirty="0">
                <a:solidFill>
                  <a:srgbClr val="212B32"/>
                </a:solidFill>
                <a:effectLst/>
                <a:latin typeface="Frutiger W01"/>
              </a:rPr>
              <a:t>breast tenderness</a:t>
            </a:r>
          </a:p>
          <a:p>
            <a:pPr lvl="1">
              <a:buFont typeface="Arial" panose="020B0604020202020204" pitchFamily="34" charset="0"/>
              <a:buChar char="•"/>
            </a:pPr>
            <a:r>
              <a:rPr lang="en-US" b="0" i="0" dirty="0">
                <a:solidFill>
                  <a:srgbClr val="212B32"/>
                </a:solidFill>
                <a:effectLst/>
                <a:latin typeface="Frutiger W01"/>
              </a:rPr>
              <a:t>mood swings</a:t>
            </a:r>
          </a:p>
          <a:p>
            <a:pPr lvl="1">
              <a:buFont typeface="Arial" panose="020B0604020202020204" pitchFamily="34" charset="0"/>
              <a:buChar char="•"/>
            </a:pPr>
            <a:r>
              <a:rPr lang="en-US" b="0" i="0" dirty="0">
                <a:solidFill>
                  <a:srgbClr val="212B32"/>
                </a:solidFill>
                <a:effectLst/>
                <a:latin typeface="Frutiger W01"/>
              </a:rPr>
              <a:t>feeling irritable</a:t>
            </a:r>
          </a:p>
          <a:p>
            <a:pPr lvl="1">
              <a:buFont typeface="Arial" panose="020B0604020202020204" pitchFamily="34" charset="0"/>
              <a:buChar char="•"/>
            </a:pPr>
            <a:r>
              <a:rPr lang="en-US" b="0" dirty="0">
                <a:solidFill>
                  <a:srgbClr val="212B32"/>
                </a:solidFill>
                <a:latin typeface="Frutiger W01"/>
              </a:rPr>
              <a:t>Low sex drive/ loss of libido</a:t>
            </a:r>
          </a:p>
          <a:p>
            <a:pPr lvl="1"/>
            <a:endParaRPr lang="en-US" b="0" i="0" dirty="0">
              <a:solidFill>
                <a:srgbClr val="212B32"/>
              </a:solidFill>
              <a:effectLst/>
              <a:latin typeface="Frutiger W01"/>
            </a:endParaRPr>
          </a:p>
          <a:p>
            <a:pPr lvl="1"/>
            <a:endParaRPr lang="en-US" dirty="0"/>
          </a:p>
        </p:txBody>
      </p:sp>
      <p:sp>
        <p:nvSpPr>
          <p:cNvPr id="4" name="Content Placeholder 3">
            <a:extLst>
              <a:ext uri="{FF2B5EF4-FFF2-40B4-BE49-F238E27FC236}">
                <a16:creationId xmlns:a16="http://schemas.microsoft.com/office/drawing/2014/main" id="{F9CE38D1-8CFC-EB74-AD95-000C365A1099}"/>
              </a:ext>
            </a:extLst>
          </p:cNvPr>
          <p:cNvSpPr>
            <a:spLocks noGrp="1"/>
          </p:cNvSpPr>
          <p:nvPr>
            <p:ph sz="half" idx="2"/>
          </p:nvPr>
        </p:nvSpPr>
        <p:spPr/>
        <p:txBody>
          <a:bodyPr>
            <a:normAutofit lnSpcReduction="10000"/>
          </a:bodyPr>
          <a:lstStyle/>
          <a:p>
            <a:r>
              <a:rPr lang="en-US" dirty="0"/>
              <a:t>During Menstruation </a:t>
            </a:r>
          </a:p>
          <a:p>
            <a:pPr lvl="1">
              <a:buFont typeface="Arial" panose="020B0604020202020204" pitchFamily="34" charset="0"/>
              <a:buChar char="•"/>
            </a:pPr>
            <a:r>
              <a:rPr lang="en-US" b="0" dirty="0">
                <a:solidFill>
                  <a:srgbClr val="212B32"/>
                </a:solidFill>
                <a:latin typeface="Frutiger W01"/>
              </a:rPr>
              <a:t>Abdominal cramps</a:t>
            </a:r>
          </a:p>
          <a:p>
            <a:pPr lvl="1">
              <a:buFont typeface="Arial" panose="020B0604020202020204" pitchFamily="34" charset="0"/>
              <a:buChar char="•"/>
            </a:pPr>
            <a:r>
              <a:rPr lang="en-US" b="0" i="0" dirty="0">
                <a:solidFill>
                  <a:srgbClr val="212B32"/>
                </a:solidFill>
                <a:effectLst/>
                <a:latin typeface="Frutiger W01"/>
              </a:rPr>
              <a:t>Acne breakouts</a:t>
            </a:r>
          </a:p>
          <a:p>
            <a:pPr lvl="1">
              <a:buFont typeface="Arial" panose="020B0604020202020204" pitchFamily="34" charset="0"/>
              <a:buChar char="•"/>
            </a:pPr>
            <a:r>
              <a:rPr lang="en-US" b="0" dirty="0">
                <a:solidFill>
                  <a:srgbClr val="212B32"/>
                </a:solidFill>
                <a:latin typeface="Frutiger W01"/>
              </a:rPr>
              <a:t>Tender breasts</a:t>
            </a:r>
          </a:p>
          <a:p>
            <a:pPr lvl="1">
              <a:buFont typeface="Arial" panose="020B0604020202020204" pitchFamily="34" charset="0"/>
              <a:buChar char="•"/>
            </a:pPr>
            <a:r>
              <a:rPr lang="en-US" b="0" i="0" dirty="0">
                <a:solidFill>
                  <a:srgbClr val="212B32"/>
                </a:solidFill>
                <a:effectLst/>
                <a:latin typeface="Frutiger W01"/>
              </a:rPr>
              <a:t>Fatigue </a:t>
            </a:r>
          </a:p>
          <a:p>
            <a:pPr lvl="1">
              <a:buFont typeface="Arial" panose="020B0604020202020204" pitchFamily="34" charset="0"/>
              <a:buChar char="•"/>
            </a:pPr>
            <a:r>
              <a:rPr lang="en-US" b="0" dirty="0">
                <a:solidFill>
                  <a:srgbClr val="212B32"/>
                </a:solidFill>
                <a:latin typeface="Frutiger W01"/>
              </a:rPr>
              <a:t>Bloating </a:t>
            </a:r>
          </a:p>
          <a:p>
            <a:pPr lvl="1">
              <a:buFont typeface="Arial" panose="020B0604020202020204" pitchFamily="34" charset="0"/>
              <a:buChar char="•"/>
            </a:pPr>
            <a:r>
              <a:rPr lang="en-US" b="0" i="0" dirty="0">
                <a:solidFill>
                  <a:srgbClr val="212B32"/>
                </a:solidFill>
                <a:effectLst/>
                <a:latin typeface="Frutiger W01"/>
              </a:rPr>
              <a:t>Bowel movement issue </a:t>
            </a:r>
          </a:p>
          <a:p>
            <a:pPr lvl="1">
              <a:buFont typeface="Arial" panose="020B0604020202020204" pitchFamily="34" charset="0"/>
              <a:buChar char="•"/>
            </a:pPr>
            <a:r>
              <a:rPr lang="en-US" b="0" dirty="0">
                <a:solidFill>
                  <a:srgbClr val="212B32"/>
                </a:solidFill>
                <a:latin typeface="Frutiger W01"/>
              </a:rPr>
              <a:t>Headache </a:t>
            </a:r>
          </a:p>
          <a:p>
            <a:pPr lvl="1">
              <a:buFont typeface="Arial" panose="020B0604020202020204" pitchFamily="34" charset="0"/>
              <a:buChar char="•"/>
            </a:pPr>
            <a:r>
              <a:rPr lang="en-US" b="0" i="0" dirty="0">
                <a:solidFill>
                  <a:srgbClr val="212B32"/>
                </a:solidFill>
                <a:effectLst/>
                <a:latin typeface="Frutiger W01"/>
              </a:rPr>
              <a:t>Mood swings</a:t>
            </a:r>
          </a:p>
          <a:p>
            <a:pPr lvl="1">
              <a:buFont typeface="Arial" panose="020B0604020202020204" pitchFamily="34" charset="0"/>
              <a:buChar char="•"/>
            </a:pPr>
            <a:r>
              <a:rPr lang="en-US" b="0" i="0" dirty="0">
                <a:solidFill>
                  <a:srgbClr val="212B32"/>
                </a:solidFill>
                <a:effectLst/>
                <a:latin typeface="Frutiger W01"/>
              </a:rPr>
              <a:t>Lower back pain</a:t>
            </a:r>
          </a:p>
          <a:p>
            <a:pPr lvl="1">
              <a:buFont typeface="Arial" panose="020B0604020202020204" pitchFamily="34" charset="0"/>
              <a:buChar char="•"/>
            </a:pPr>
            <a:r>
              <a:rPr lang="en-US" b="0" dirty="0">
                <a:solidFill>
                  <a:srgbClr val="212B32"/>
                </a:solidFill>
                <a:latin typeface="Frutiger W01"/>
              </a:rPr>
              <a:t>Trouble sleeping </a:t>
            </a:r>
            <a:endParaRPr lang="en-US" b="0" i="0" dirty="0">
              <a:solidFill>
                <a:srgbClr val="212B32"/>
              </a:solidFill>
              <a:effectLst/>
              <a:latin typeface="Frutiger W01"/>
            </a:endParaRPr>
          </a:p>
          <a:p>
            <a:pPr lvl="1"/>
            <a:endParaRPr lang="en-US" dirty="0"/>
          </a:p>
        </p:txBody>
      </p:sp>
    </p:spTree>
    <p:extLst>
      <p:ext uri="{BB962C8B-B14F-4D97-AF65-F5344CB8AC3E}">
        <p14:creationId xmlns:p14="http://schemas.microsoft.com/office/powerpoint/2010/main" val="6019720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721B2-DBFE-CA29-830C-C90F225AA535}"/>
              </a:ext>
            </a:extLst>
          </p:cNvPr>
          <p:cNvSpPr>
            <a:spLocks noGrp="1"/>
          </p:cNvSpPr>
          <p:nvPr>
            <p:ph type="title"/>
          </p:nvPr>
        </p:nvSpPr>
        <p:spPr/>
        <p:txBody>
          <a:bodyPr/>
          <a:lstStyle/>
          <a:p>
            <a:r>
              <a:rPr lang="en-US" dirty="0"/>
              <a:t>Period Products Breakdown- Disposable Pads </a:t>
            </a:r>
          </a:p>
        </p:txBody>
      </p:sp>
      <p:sp>
        <p:nvSpPr>
          <p:cNvPr id="3" name="Content Placeholder 2">
            <a:extLst>
              <a:ext uri="{FF2B5EF4-FFF2-40B4-BE49-F238E27FC236}">
                <a16:creationId xmlns:a16="http://schemas.microsoft.com/office/drawing/2014/main" id="{E5712B12-03D9-42D4-8EA2-019F09F429F6}"/>
              </a:ext>
            </a:extLst>
          </p:cNvPr>
          <p:cNvSpPr>
            <a:spLocks noGrp="1"/>
          </p:cNvSpPr>
          <p:nvPr>
            <p:ph idx="1"/>
          </p:nvPr>
        </p:nvSpPr>
        <p:spPr/>
        <p:txBody>
          <a:bodyPr/>
          <a:lstStyle/>
          <a:p>
            <a:r>
              <a:rPr lang="en-US" dirty="0"/>
              <a:t>Made of absorbent material</a:t>
            </a:r>
          </a:p>
          <a:p>
            <a:r>
              <a:rPr lang="en-US" dirty="0"/>
              <a:t>Attach to the inside of underwear</a:t>
            </a:r>
          </a:p>
          <a:p>
            <a:r>
              <a:rPr lang="en-US" dirty="0"/>
              <a:t>Come in different size that related to the flow of blood one is experiencing from mini to super/ light to heavy</a:t>
            </a:r>
          </a:p>
          <a:p>
            <a:r>
              <a:rPr lang="en-US" dirty="0"/>
              <a:t>Can come with scented material however there is a risk for allergy </a:t>
            </a:r>
          </a:p>
          <a:p>
            <a:r>
              <a:rPr lang="en-US" dirty="0"/>
              <a:t>Should be changed every 3 to 4 hours even if pad seems like it can be used longer</a:t>
            </a:r>
          </a:p>
          <a:p>
            <a:pPr lvl="1"/>
            <a:r>
              <a:rPr lang="en-US" dirty="0"/>
              <a:t>In order to prevent infection and health issues from bacteria</a:t>
            </a:r>
          </a:p>
          <a:p>
            <a:r>
              <a:rPr lang="en-US" dirty="0"/>
              <a:t>Cost is about 40$ a month for boxes of pads</a:t>
            </a:r>
          </a:p>
          <a:p>
            <a:endParaRPr lang="en-US" dirty="0"/>
          </a:p>
        </p:txBody>
      </p:sp>
    </p:spTree>
    <p:extLst>
      <p:ext uri="{BB962C8B-B14F-4D97-AF65-F5344CB8AC3E}">
        <p14:creationId xmlns:p14="http://schemas.microsoft.com/office/powerpoint/2010/main" val="18937343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E2B034-4D72-13A6-7733-BCF7C46865E3}"/>
              </a:ext>
            </a:extLst>
          </p:cNvPr>
          <p:cNvSpPr>
            <a:spLocks noGrp="1"/>
          </p:cNvSpPr>
          <p:nvPr>
            <p:ph type="title"/>
          </p:nvPr>
        </p:nvSpPr>
        <p:spPr/>
        <p:txBody>
          <a:bodyPr/>
          <a:lstStyle/>
          <a:p>
            <a:r>
              <a:rPr lang="en-US" dirty="0"/>
              <a:t>Period Products Breakdown- Reusable pads</a:t>
            </a:r>
          </a:p>
        </p:txBody>
      </p:sp>
      <p:sp>
        <p:nvSpPr>
          <p:cNvPr id="3" name="Content Placeholder 2">
            <a:extLst>
              <a:ext uri="{FF2B5EF4-FFF2-40B4-BE49-F238E27FC236}">
                <a16:creationId xmlns:a16="http://schemas.microsoft.com/office/drawing/2014/main" id="{F12E0840-7DF8-75BF-39EB-C3CC401DAED9}"/>
              </a:ext>
            </a:extLst>
          </p:cNvPr>
          <p:cNvSpPr>
            <a:spLocks noGrp="1"/>
          </p:cNvSpPr>
          <p:nvPr>
            <p:ph idx="1"/>
          </p:nvPr>
        </p:nvSpPr>
        <p:spPr/>
        <p:txBody>
          <a:bodyPr/>
          <a:lstStyle/>
          <a:p>
            <a:r>
              <a:rPr lang="en-US" dirty="0"/>
              <a:t>Made from an absorbent material</a:t>
            </a:r>
          </a:p>
          <a:p>
            <a:r>
              <a:rPr lang="en-US" dirty="0"/>
              <a:t>Attaches to the inside of underwear</a:t>
            </a:r>
          </a:p>
          <a:p>
            <a:r>
              <a:rPr lang="en-US" dirty="0"/>
              <a:t>Can be reused multiple times after it can be thoroughly cleaned and washed</a:t>
            </a:r>
          </a:p>
          <a:p>
            <a:r>
              <a:rPr lang="en-US" dirty="0"/>
              <a:t>Can help to save money and is better for the environment as it reduces waste</a:t>
            </a:r>
          </a:p>
          <a:p>
            <a:r>
              <a:rPr lang="en-US" dirty="0"/>
              <a:t>Cost is roughly 20$ per reusable pad </a:t>
            </a:r>
          </a:p>
        </p:txBody>
      </p:sp>
    </p:spTree>
    <p:extLst>
      <p:ext uri="{BB962C8B-B14F-4D97-AF65-F5344CB8AC3E}">
        <p14:creationId xmlns:p14="http://schemas.microsoft.com/office/powerpoint/2010/main" val="37532902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1B6B9-FF01-8687-D0F7-C4615BD477E2}"/>
              </a:ext>
            </a:extLst>
          </p:cNvPr>
          <p:cNvSpPr>
            <a:spLocks noGrp="1"/>
          </p:cNvSpPr>
          <p:nvPr>
            <p:ph type="title"/>
          </p:nvPr>
        </p:nvSpPr>
        <p:spPr/>
        <p:txBody>
          <a:bodyPr/>
          <a:lstStyle/>
          <a:p>
            <a:r>
              <a:rPr lang="en-US" dirty="0"/>
              <a:t>Period Products Breakdown- Tampons</a:t>
            </a:r>
          </a:p>
        </p:txBody>
      </p:sp>
      <p:sp>
        <p:nvSpPr>
          <p:cNvPr id="3" name="Content Placeholder 2">
            <a:extLst>
              <a:ext uri="{FF2B5EF4-FFF2-40B4-BE49-F238E27FC236}">
                <a16:creationId xmlns:a16="http://schemas.microsoft.com/office/drawing/2014/main" id="{AB574C9D-B7AC-A7D3-E1E5-19988A8BA969}"/>
              </a:ext>
            </a:extLst>
          </p:cNvPr>
          <p:cNvSpPr>
            <a:spLocks noGrp="1"/>
          </p:cNvSpPr>
          <p:nvPr>
            <p:ph idx="1"/>
          </p:nvPr>
        </p:nvSpPr>
        <p:spPr/>
        <p:txBody>
          <a:bodyPr/>
          <a:lstStyle/>
          <a:p>
            <a:r>
              <a:rPr lang="en-US" dirty="0"/>
              <a:t>Made of absorbent material</a:t>
            </a:r>
          </a:p>
          <a:p>
            <a:r>
              <a:rPr lang="en-US" dirty="0"/>
              <a:t>Absorbs blood from inside the vagina; blocking the flow</a:t>
            </a:r>
          </a:p>
          <a:p>
            <a:r>
              <a:rPr lang="en-US" dirty="0"/>
              <a:t>Come in different sizes dependent on flow; light to heavy</a:t>
            </a:r>
          </a:p>
          <a:p>
            <a:r>
              <a:rPr lang="en-US" dirty="0"/>
              <a:t>Can come with odor reducing deodorants but these can be risky due to possible allergies</a:t>
            </a:r>
          </a:p>
          <a:p>
            <a:r>
              <a:rPr lang="en-US" dirty="0"/>
              <a:t>Many come with plastic or cardboard applicators hover some require the user to insert the tampon themselves</a:t>
            </a:r>
          </a:p>
          <a:p>
            <a:r>
              <a:rPr lang="en-US" dirty="0"/>
              <a:t>Tampons should be changed every 4 to 6 hours no matter the flow level</a:t>
            </a:r>
          </a:p>
          <a:p>
            <a:r>
              <a:rPr lang="en-US" dirty="0"/>
              <a:t>Tampons should not be left in for extended periods of time as they can increase the risk of toxic shock syndrome</a:t>
            </a:r>
          </a:p>
        </p:txBody>
      </p:sp>
    </p:spTree>
    <p:extLst>
      <p:ext uri="{BB962C8B-B14F-4D97-AF65-F5344CB8AC3E}">
        <p14:creationId xmlns:p14="http://schemas.microsoft.com/office/powerpoint/2010/main" val="1069383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E4DB18-23CA-EF90-17A1-D480944D3D0D}"/>
              </a:ext>
            </a:extLst>
          </p:cNvPr>
          <p:cNvSpPr>
            <a:spLocks noGrp="1"/>
          </p:cNvSpPr>
          <p:nvPr>
            <p:ph type="title"/>
          </p:nvPr>
        </p:nvSpPr>
        <p:spPr/>
        <p:txBody>
          <a:bodyPr/>
          <a:lstStyle/>
          <a:p>
            <a:r>
              <a:rPr lang="en-US" dirty="0"/>
              <a:t>Toxic Shock Syndrome (TSS)</a:t>
            </a:r>
          </a:p>
        </p:txBody>
      </p:sp>
      <p:sp>
        <p:nvSpPr>
          <p:cNvPr id="3" name="Content Placeholder 2">
            <a:extLst>
              <a:ext uri="{FF2B5EF4-FFF2-40B4-BE49-F238E27FC236}">
                <a16:creationId xmlns:a16="http://schemas.microsoft.com/office/drawing/2014/main" id="{E9EE95A3-5E9A-8D5A-C236-D47FEF48FAAF}"/>
              </a:ext>
            </a:extLst>
          </p:cNvPr>
          <p:cNvSpPr>
            <a:spLocks noGrp="1"/>
          </p:cNvSpPr>
          <p:nvPr>
            <p:ph idx="1"/>
          </p:nvPr>
        </p:nvSpPr>
        <p:spPr/>
        <p:txBody>
          <a:bodyPr/>
          <a:lstStyle/>
          <a:p>
            <a:r>
              <a:rPr lang="en-US" dirty="0"/>
              <a:t>Symptoms include high fever, rapid reduction in blood pressure, diarrhea, headache, sun-burn like rash, muscle aches</a:t>
            </a:r>
          </a:p>
          <a:p>
            <a:r>
              <a:rPr lang="en-US" dirty="0"/>
              <a:t>Caused by 2 types of bacteria that enter the body through a wound:</a:t>
            </a:r>
          </a:p>
          <a:p>
            <a:pPr marL="0" indent="0" algn="l" fontAlgn="base">
              <a:buNone/>
            </a:pPr>
            <a:r>
              <a:rPr lang="en-US" b="0" i="1" dirty="0">
                <a:solidFill>
                  <a:srgbClr val="373A41"/>
                </a:solidFill>
                <a:effectLst/>
              </a:rPr>
              <a:t>      1. Staphylococcus aureus</a:t>
            </a:r>
            <a:r>
              <a:rPr lang="en-US" b="0" i="0" dirty="0">
                <a:solidFill>
                  <a:srgbClr val="373A41"/>
                </a:solidFill>
                <a:effectLst/>
              </a:rPr>
              <a:t> </a:t>
            </a:r>
          </a:p>
          <a:p>
            <a:pPr marL="0" indent="0" algn="l" fontAlgn="base">
              <a:buNone/>
            </a:pPr>
            <a:r>
              <a:rPr lang="en-US" i="1" dirty="0">
                <a:solidFill>
                  <a:srgbClr val="373A41"/>
                </a:solidFill>
              </a:rPr>
              <a:t>      2</a:t>
            </a:r>
            <a:r>
              <a:rPr lang="en-US" b="0" i="1" dirty="0">
                <a:solidFill>
                  <a:srgbClr val="373A41"/>
                </a:solidFill>
                <a:effectLst/>
              </a:rPr>
              <a:t>. Streptococcus pyogenes</a:t>
            </a:r>
            <a:r>
              <a:rPr lang="en-US" b="0" i="0" dirty="0">
                <a:solidFill>
                  <a:srgbClr val="373A41"/>
                </a:solidFill>
                <a:effectLst/>
              </a:rPr>
              <a:t> </a:t>
            </a:r>
          </a:p>
          <a:p>
            <a:pPr fontAlgn="base"/>
            <a:r>
              <a:rPr lang="en-US" dirty="0"/>
              <a:t>If not treated TSS can cause organ failure and seizures; ultimately TSS can be deadly </a:t>
            </a:r>
          </a:p>
        </p:txBody>
      </p:sp>
    </p:spTree>
    <p:extLst>
      <p:ext uri="{BB962C8B-B14F-4D97-AF65-F5344CB8AC3E}">
        <p14:creationId xmlns:p14="http://schemas.microsoft.com/office/powerpoint/2010/main" val="17910822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F0AED-B7DB-80FE-DDF5-6FC37CB1C2DD}"/>
              </a:ext>
            </a:extLst>
          </p:cNvPr>
          <p:cNvSpPr>
            <a:spLocks noGrp="1"/>
          </p:cNvSpPr>
          <p:nvPr>
            <p:ph type="title"/>
          </p:nvPr>
        </p:nvSpPr>
        <p:spPr/>
        <p:txBody>
          <a:bodyPr/>
          <a:lstStyle/>
          <a:p>
            <a:r>
              <a:rPr lang="en-US" dirty="0"/>
              <a:t>Period Products Breakdown- Menstrual cups</a:t>
            </a:r>
          </a:p>
        </p:txBody>
      </p:sp>
      <p:sp>
        <p:nvSpPr>
          <p:cNvPr id="3" name="Content Placeholder 2">
            <a:extLst>
              <a:ext uri="{FF2B5EF4-FFF2-40B4-BE49-F238E27FC236}">
                <a16:creationId xmlns:a16="http://schemas.microsoft.com/office/drawing/2014/main" id="{A5121F7D-B397-A513-F1BC-AA2E373450CE}"/>
              </a:ext>
            </a:extLst>
          </p:cNvPr>
          <p:cNvSpPr>
            <a:spLocks noGrp="1"/>
          </p:cNvSpPr>
          <p:nvPr>
            <p:ph idx="1"/>
          </p:nvPr>
        </p:nvSpPr>
        <p:spPr/>
        <p:txBody>
          <a:bodyPr/>
          <a:lstStyle/>
          <a:p>
            <a:r>
              <a:rPr lang="en-US" dirty="0"/>
              <a:t>Made of body-safe material that is reusable</a:t>
            </a:r>
          </a:p>
          <a:p>
            <a:r>
              <a:rPr lang="en-US" dirty="0"/>
              <a:t>The cup does not absorb instead the blood and lining are caught in the cup</a:t>
            </a:r>
          </a:p>
          <a:p>
            <a:r>
              <a:rPr lang="en-US" dirty="0"/>
              <a:t>The menstrual cup functions similarly to a tampon as it blacks the flow from reaching outside the vagina</a:t>
            </a:r>
          </a:p>
          <a:p>
            <a:r>
              <a:rPr lang="en-US" dirty="0"/>
              <a:t>Cups should be emptied periodically but the longest time they should be used for is 10-12 hours</a:t>
            </a:r>
          </a:p>
          <a:p>
            <a:r>
              <a:rPr lang="en-US" dirty="0"/>
              <a:t>Cups should be sanitized properly after designated number of uses; this number changes for each menstrual cup</a:t>
            </a:r>
          </a:p>
          <a:p>
            <a:r>
              <a:rPr lang="en-US" dirty="0"/>
              <a:t>Price 20-40$ per cup</a:t>
            </a:r>
          </a:p>
        </p:txBody>
      </p:sp>
    </p:spTree>
    <p:extLst>
      <p:ext uri="{BB962C8B-B14F-4D97-AF65-F5344CB8AC3E}">
        <p14:creationId xmlns:p14="http://schemas.microsoft.com/office/powerpoint/2010/main" val="10841402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679BF-9052-57DF-EB68-B0CE873160DA}"/>
              </a:ext>
            </a:extLst>
          </p:cNvPr>
          <p:cNvSpPr>
            <a:spLocks noGrp="1"/>
          </p:cNvSpPr>
          <p:nvPr>
            <p:ph type="title"/>
          </p:nvPr>
        </p:nvSpPr>
        <p:spPr/>
        <p:txBody>
          <a:bodyPr/>
          <a:lstStyle/>
          <a:p>
            <a:r>
              <a:rPr lang="en-US" dirty="0"/>
              <a:t>Know When to Reach out</a:t>
            </a:r>
          </a:p>
        </p:txBody>
      </p:sp>
      <p:sp>
        <p:nvSpPr>
          <p:cNvPr id="3" name="Content Placeholder 2">
            <a:extLst>
              <a:ext uri="{FF2B5EF4-FFF2-40B4-BE49-F238E27FC236}">
                <a16:creationId xmlns:a16="http://schemas.microsoft.com/office/drawing/2014/main" id="{9537904B-4BB4-4559-5836-981010DB54D7}"/>
              </a:ext>
            </a:extLst>
          </p:cNvPr>
          <p:cNvSpPr>
            <a:spLocks noGrp="1"/>
          </p:cNvSpPr>
          <p:nvPr>
            <p:ph idx="1"/>
          </p:nvPr>
        </p:nvSpPr>
        <p:spPr/>
        <p:txBody>
          <a:bodyPr/>
          <a:lstStyle/>
          <a:p>
            <a:r>
              <a:rPr lang="en-US" dirty="0"/>
              <a:t>Period lengths and symptoms differ for everyone but is important to see a doctor if symptoms feel too severe </a:t>
            </a:r>
          </a:p>
          <a:p>
            <a:r>
              <a:rPr lang="en-US" dirty="0"/>
              <a:t>Periods lasting more than 7 days can be a cause of concern especially if the flow remains heavy and does not stop</a:t>
            </a:r>
          </a:p>
          <a:p>
            <a:r>
              <a:rPr lang="en-US" dirty="0"/>
              <a:t>Cramps, headaches, and other symptoms that keep you from work, school or other activities may be a cause for concern, and should receive consultation of a physician </a:t>
            </a:r>
          </a:p>
        </p:txBody>
      </p:sp>
    </p:spTree>
    <p:extLst>
      <p:ext uri="{BB962C8B-B14F-4D97-AF65-F5344CB8AC3E}">
        <p14:creationId xmlns:p14="http://schemas.microsoft.com/office/powerpoint/2010/main" val="41656582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70BC64E-B094-49DE-BD9C-DB662FCF59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D2455CC-405B-9562-066C-1359EA603E41}"/>
              </a:ext>
            </a:extLst>
          </p:cNvPr>
          <p:cNvSpPr>
            <a:spLocks noGrp="1"/>
          </p:cNvSpPr>
          <p:nvPr>
            <p:ph type="title"/>
          </p:nvPr>
        </p:nvSpPr>
        <p:spPr>
          <a:xfrm>
            <a:off x="952500" y="723900"/>
            <a:ext cx="4417522" cy="1181100"/>
          </a:xfrm>
        </p:spPr>
        <p:txBody>
          <a:bodyPr>
            <a:normAutofit/>
          </a:bodyPr>
          <a:lstStyle/>
          <a:p>
            <a:r>
              <a:rPr lang="en-US" dirty="0"/>
              <a:t>Statistics</a:t>
            </a:r>
          </a:p>
        </p:txBody>
      </p:sp>
      <p:sp>
        <p:nvSpPr>
          <p:cNvPr id="11" name="Rectangle 10">
            <a:extLst>
              <a:ext uri="{FF2B5EF4-FFF2-40B4-BE49-F238E27FC236}">
                <a16:creationId xmlns:a16="http://schemas.microsoft.com/office/drawing/2014/main" id="{A718E0F5-1EF3-64D6-0802-B7983AC632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737234"/>
            <a:ext cx="12192000" cy="3120318"/>
          </a:xfrm>
          <a:prstGeom prst="rect">
            <a:avLst/>
          </a:prstGeom>
          <a:gradFill>
            <a:gsLst>
              <a:gs pos="14000">
                <a:schemeClr val="accent1">
                  <a:lumMod val="60000"/>
                  <a:lumOff val="40000"/>
                  <a:alpha val="0"/>
                </a:schemeClr>
              </a:gs>
              <a:gs pos="100000">
                <a:schemeClr val="accent1">
                  <a:lumMod val="60000"/>
                  <a:lumOff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FA36835-18A3-71EE-4DFC-0EC325C05869}"/>
              </a:ext>
            </a:extLst>
          </p:cNvPr>
          <p:cNvSpPr>
            <a:spLocks noGrp="1"/>
          </p:cNvSpPr>
          <p:nvPr>
            <p:ph idx="1"/>
          </p:nvPr>
        </p:nvSpPr>
        <p:spPr>
          <a:xfrm>
            <a:off x="952500" y="2285997"/>
            <a:ext cx="4191000" cy="3890965"/>
          </a:xfrm>
        </p:spPr>
        <p:txBody>
          <a:bodyPr>
            <a:normAutofit/>
          </a:bodyPr>
          <a:lstStyle/>
          <a:p>
            <a:pPr>
              <a:lnSpc>
                <a:spcPct val="110000"/>
              </a:lnSpc>
            </a:pPr>
            <a:r>
              <a:rPr lang="en-US" sz="1300" dirty="0"/>
              <a:t>As many as 500 million people who experience menstrual cycles lack menstrual products and proper hygienic facilities</a:t>
            </a:r>
          </a:p>
          <a:p>
            <a:pPr>
              <a:lnSpc>
                <a:spcPct val="110000"/>
              </a:lnSpc>
            </a:pPr>
            <a:r>
              <a:rPr lang="en-US" sz="1300" dirty="0">
                <a:effectLst/>
                <a:ea typeface="Times New Roman" panose="02020603050405020304" pitchFamily="18" charset="0"/>
              </a:rPr>
              <a:t>that 1 in 4 students in the United States have at one point been unable to obtain menstrual products </a:t>
            </a:r>
          </a:p>
          <a:p>
            <a:pPr>
              <a:lnSpc>
                <a:spcPct val="110000"/>
              </a:lnSpc>
            </a:pPr>
            <a:r>
              <a:rPr lang="en-US" sz="1300" dirty="0">
                <a:effectLst/>
                <a:ea typeface="Times New Roman" panose="02020603050405020304" pitchFamily="18" charset="0"/>
              </a:rPr>
              <a:t>683,000 individuals who menstruate were financially prevented from affording the products that needed</a:t>
            </a:r>
            <a:endParaRPr lang="en-US" sz="1300" dirty="0">
              <a:ea typeface="Times New Roman" panose="02020603050405020304" pitchFamily="18" charset="0"/>
            </a:endParaRPr>
          </a:p>
          <a:p>
            <a:pPr>
              <a:lnSpc>
                <a:spcPct val="110000"/>
              </a:lnSpc>
            </a:pPr>
            <a:r>
              <a:rPr lang="en-US" sz="1300" dirty="0">
                <a:effectLst/>
                <a:ea typeface="Times New Roman" panose="02020603050405020304" pitchFamily="18" charset="0"/>
              </a:rPr>
              <a:t>only 38 percent of high schools and 14 percent of middle schools across the country teach all 19 topics identified as critical for sex education by the Centers for Disease Control and Prevention</a:t>
            </a:r>
          </a:p>
          <a:p>
            <a:pPr>
              <a:lnSpc>
                <a:spcPct val="110000"/>
              </a:lnSpc>
            </a:pPr>
            <a:r>
              <a:rPr lang="en-US" sz="1300" dirty="0">
                <a:effectLst/>
                <a:ea typeface="Times New Roman" panose="02020603050405020304" pitchFamily="18" charset="0"/>
              </a:rPr>
              <a:t>34.8% of girls in rural areas of Colombia had zero knowledge of menstruation before having their first cycle </a:t>
            </a:r>
            <a:endParaRPr lang="en-US" sz="1300" dirty="0"/>
          </a:p>
        </p:txBody>
      </p:sp>
      <p:pic>
        <p:nvPicPr>
          <p:cNvPr id="4" name="Picture 3">
            <a:extLst>
              <a:ext uri="{FF2B5EF4-FFF2-40B4-BE49-F238E27FC236}">
                <a16:creationId xmlns:a16="http://schemas.microsoft.com/office/drawing/2014/main" id="{7A73FE9E-9629-B243-3274-3E3BFC61474E}"/>
              </a:ext>
            </a:extLst>
          </p:cNvPr>
          <p:cNvPicPr>
            <a:picLocks noChangeAspect="1"/>
          </p:cNvPicPr>
          <p:nvPr/>
        </p:nvPicPr>
        <p:blipFill>
          <a:blip r:embed="rId2"/>
          <a:stretch>
            <a:fillRect/>
          </a:stretch>
        </p:blipFill>
        <p:spPr>
          <a:xfrm>
            <a:off x="6322521" y="1663305"/>
            <a:ext cx="4708521" cy="3531390"/>
          </a:xfrm>
          <a:prstGeom prst="rect">
            <a:avLst/>
          </a:prstGeom>
        </p:spPr>
      </p:pic>
      <p:sp>
        <p:nvSpPr>
          <p:cNvPr id="5" name="TextBox 4">
            <a:extLst>
              <a:ext uri="{FF2B5EF4-FFF2-40B4-BE49-F238E27FC236}">
                <a16:creationId xmlns:a16="http://schemas.microsoft.com/office/drawing/2014/main" id="{EE8D0D35-F959-B73F-CB25-95540E5163CA}"/>
              </a:ext>
            </a:extLst>
          </p:cNvPr>
          <p:cNvSpPr txBox="1"/>
          <p:nvPr/>
        </p:nvSpPr>
        <p:spPr>
          <a:xfrm>
            <a:off x="-1" y="6461266"/>
            <a:ext cx="8015288" cy="369332"/>
          </a:xfrm>
          <a:prstGeom prst="rect">
            <a:avLst/>
          </a:prstGeom>
          <a:noFill/>
        </p:spPr>
        <p:txBody>
          <a:bodyPr wrap="square" rtlCol="0">
            <a:spAutoFit/>
          </a:bodyPr>
          <a:lstStyle/>
          <a:p>
            <a:r>
              <a:rPr lang="en-US" dirty="0"/>
              <a:t>https://</a:t>
            </a:r>
            <a:r>
              <a:rPr lang="en-US" dirty="0" err="1"/>
              <a:t>goauntflow.com</a:t>
            </a:r>
            <a:r>
              <a:rPr lang="en-US" dirty="0"/>
              <a:t>/blog/the-impact-of-period-poverty-on-students/</a:t>
            </a:r>
          </a:p>
        </p:txBody>
      </p:sp>
    </p:spTree>
    <p:extLst>
      <p:ext uri="{BB962C8B-B14F-4D97-AF65-F5344CB8AC3E}">
        <p14:creationId xmlns:p14="http://schemas.microsoft.com/office/powerpoint/2010/main" val="19762510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2BEFAF-DFD7-F79A-6166-5AF25A76B0B6}"/>
              </a:ext>
            </a:extLst>
          </p:cNvPr>
          <p:cNvSpPr>
            <a:spLocks noGrp="1"/>
          </p:cNvSpPr>
          <p:nvPr>
            <p:ph type="title"/>
          </p:nvPr>
        </p:nvSpPr>
        <p:spPr/>
        <p:txBody>
          <a:bodyPr/>
          <a:lstStyle/>
          <a:p>
            <a:r>
              <a:rPr lang="en-US" dirty="0"/>
              <a:t>The menstrual cycle</a:t>
            </a:r>
          </a:p>
        </p:txBody>
      </p:sp>
      <p:sp>
        <p:nvSpPr>
          <p:cNvPr id="3" name="Content Placeholder 2">
            <a:extLst>
              <a:ext uri="{FF2B5EF4-FFF2-40B4-BE49-F238E27FC236}">
                <a16:creationId xmlns:a16="http://schemas.microsoft.com/office/drawing/2014/main" id="{00291021-A159-7E36-10F3-285134D5D41B}"/>
              </a:ext>
            </a:extLst>
          </p:cNvPr>
          <p:cNvSpPr>
            <a:spLocks noGrp="1"/>
          </p:cNvSpPr>
          <p:nvPr>
            <p:ph idx="1"/>
          </p:nvPr>
        </p:nvSpPr>
        <p:spPr/>
        <p:txBody>
          <a:bodyPr/>
          <a:lstStyle/>
          <a:p>
            <a:r>
              <a:rPr lang="en-US" dirty="0"/>
              <a:t>A cycle that repeats every 24-38 days as the uterus sheds its lining </a:t>
            </a:r>
          </a:p>
          <a:p>
            <a:pPr lvl="1"/>
            <a:r>
              <a:rPr lang="en-US" dirty="0"/>
              <a:t>Averages 28 days</a:t>
            </a:r>
          </a:p>
          <a:p>
            <a:r>
              <a:rPr lang="en-US" dirty="0"/>
              <a:t>Average length of a period three to seven days </a:t>
            </a:r>
          </a:p>
          <a:p>
            <a:r>
              <a:rPr lang="en-US" dirty="0"/>
              <a:t>This cycle is driven by hormones</a:t>
            </a:r>
          </a:p>
          <a:p>
            <a:r>
              <a:rPr lang="en-US" dirty="0"/>
              <a:t>The uterine lining is abuilding up of tissue within the uterus that thickens to prepare the body for possible pregnancy</a:t>
            </a:r>
          </a:p>
        </p:txBody>
      </p:sp>
      <p:pic>
        <p:nvPicPr>
          <p:cNvPr id="4" name="Picture 3">
            <a:extLst>
              <a:ext uri="{FF2B5EF4-FFF2-40B4-BE49-F238E27FC236}">
                <a16:creationId xmlns:a16="http://schemas.microsoft.com/office/drawing/2014/main" id="{DFAB51DB-DE32-ECC1-8ACB-184D6113DA21}"/>
              </a:ext>
            </a:extLst>
          </p:cNvPr>
          <p:cNvPicPr>
            <a:picLocks noChangeAspect="1"/>
          </p:cNvPicPr>
          <p:nvPr/>
        </p:nvPicPr>
        <p:blipFill>
          <a:blip r:embed="rId2"/>
          <a:stretch>
            <a:fillRect/>
          </a:stretch>
        </p:blipFill>
        <p:spPr>
          <a:xfrm>
            <a:off x="8382000" y="1252534"/>
            <a:ext cx="2857500" cy="2066925"/>
          </a:xfrm>
          <a:prstGeom prst="rect">
            <a:avLst/>
          </a:prstGeom>
        </p:spPr>
      </p:pic>
      <p:sp>
        <p:nvSpPr>
          <p:cNvPr id="5" name="TextBox 4">
            <a:extLst>
              <a:ext uri="{FF2B5EF4-FFF2-40B4-BE49-F238E27FC236}">
                <a16:creationId xmlns:a16="http://schemas.microsoft.com/office/drawing/2014/main" id="{0FD3B8D9-9E6B-1DB5-2BDD-1797AB2929BE}"/>
              </a:ext>
            </a:extLst>
          </p:cNvPr>
          <p:cNvSpPr txBox="1"/>
          <p:nvPr/>
        </p:nvSpPr>
        <p:spPr>
          <a:xfrm>
            <a:off x="0" y="6488668"/>
            <a:ext cx="7743825" cy="369332"/>
          </a:xfrm>
          <a:prstGeom prst="rect">
            <a:avLst/>
          </a:prstGeom>
          <a:noFill/>
        </p:spPr>
        <p:txBody>
          <a:bodyPr wrap="square" rtlCol="0">
            <a:spAutoFit/>
          </a:bodyPr>
          <a:lstStyle/>
          <a:p>
            <a:r>
              <a:rPr lang="en-US" dirty="0"/>
              <a:t>https://</a:t>
            </a:r>
            <a:r>
              <a:rPr lang="en-US" dirty="0" err="1"/>
              <a:t>my.clevelandclinic.org</a:t>
            </a:r>
            <a:r>
              <a:rPr lang="en-US" dirty="0"/>
              <a:t>/health/articles/10132-menstrual-cycle</a:t>
            </a:r>
          </a:p>
        </p:txBody>
      </p:sp>
    </p:spTree>
    <p:extLst>
      <p:ext uri="{BB962C8B-B14F-4D97-AF65-F5344CB8AC3E}">
        <p14:creationId xmlns:p14="http://schemas.microsoft.com/office/powerpoint/2010/main" val="5543209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B0E60FA-F2B2-4DD8-9862-65132C7EF0D3}"/>
              </a:ext>
            </a:extLst>
          </p:cNvPr>
          <p:cNvPicPr>
            <a:picLocks noChangeAspect="1"/>
          </p:cNvPicPr>
          <p:nvPr/>
        </p:nvPicPr>
        <p:blipFill>
          <a:blip r:embed="rId2"/>
          <a:stretch>
            <a:fillRect/>
          </a:stretch>
        </p:blipFill>
        <p:spPr>
          <a:xfrm>
            <a:off x="1796313" y="-228600"/>
            <a:ext cx="8599373" cy="6858000"/>
          </a:xfrm>
          <a:prstGeom prst="rect">
            <a:avLst/>
          </a:prstGeom>
        </p:spPr>
      </p:pic>
      <p:sp>
        <p:nvSpPr>
          <p:cNvPr id="2" name="TextBox 1">
            <a:extLst>
              <a:ext uri="{FF2B5EF4-FFF2-40B4-BE49-F238E27FC236}">
                <a16:creationId xmlns:a16="http://schemas.microsoft.com/office/drawing/2014/main" id="{A2E978F4-3664-2A59-6430-184F9705168F}"/>
              </a:ext>
            </a:extLst>
          </p:cNvPr>
          <p:cNvSpPr txBox="1"/>
          <p:nvPr/>
        </p:nvSpPr>
        <p:spPr>
          <a:xfrm>
            <a:off x="0" y="6488668"/>
            <a:ext cx="7315200" cy="369332"/>
          </a:xfrm>
          <a:prstGeom prst="rect">
            <a:avLst/>
          </a:prstGeom>
          <a:noFill/>
        </p:spPr>
        <p:txBody>
          <a:bodyPr wrap="square" rtlCol="0">
            <a:spAutoFit/>
          </a:bodyPr>
          <a:lstStyle/>
          <a:p>
            <a:r>
              <a:rPr lang="en-US" dirty="0"/>
              <a:t>https://</a:t>
            </a:r>
            <a:r>
              <a:rPr lang="en-US" dirty="0" err="1"/>
              <a:t>goauntflow.com</a:t>
            </a:r>
            <a:r>
              <a:rPr lang="en-US" dirty="0"/>
              <a:t>/blog/4-stages-of-the-menstrual-cycle/</a:t>
            </a:r>
          </a:p>
        </p:txBody>
      </p:sp>
    </p:spTree>
    <p:extLst>
      <p:ext uri="{BB962C8B-B14F-4D97-AF65-F5344CB8AC3E}">
        <p14:creationId xmlns:p14="http://schemas.microsoft.com/office/powerpoint/2010/main" val="3116661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46378-806B-7AE5-3AA2-F2991540CB00}"/>
              </a:ext>
            </a:extLst>
          </p:cNvPr>
          <p:cNvSpPr>
            <a:spLocks noGrp="1"/>
          </p:cNvSpPr>
          <p:nvPr>
            <p:ph type="title"/>
          </p:nvPr>
        </p:nvSpPr>
        <p:spPr/>
        <p:txBody>
          <a:bodyPr/>
          <a:lstStyle/>
          <a:p>
            <a:r>
              <a:rPr lang="en-US" dirty="0"/>
              <a:t>Phases of Menstrual Cycle</a:t>
            </a:r>
          </a:p>
        </p:txBody>
      </p:sp>
      <p:graphicFrame>
        <p:nvGraphicFramePr>
          <p:cNvPr id="5" name="Content Placeholder 2">
            <a:extLst>
              <a:ext uri="{FF2B5EF4-FFF2-40B4-BE49-F238E27FC236}">
                <a16:creationId xmlns:a16="http://schemas.microsoft.com/office/drawing/2014/main" id="{826B9821-D077-2703-8D55-C1D75CF821F7}"/>
              </a:ext>
            </a:extLst>
          </p:cNvPr>
          <p:cNvGraphicFramePr>
            <a:graphicFrameLocks noGrp="1"/>
          </p:cNvGraphicFramePr>
          <p:nvPr>
            <p:ph idx="1"/>
          </p:nvPr>
        </p:nvGraphicFramePr>
        <p:xfrm>
          <a:off x="952500" y="2285997"/>
          <a:ext cx="10287000" cy="38909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643567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7" name="Rectangle 1030">
            <a:extLst>
              <a:ext uri="{FF2B5EF4-FFF2-40B4-BE49-F238E27FC236}">
                <a16:creationId xmlns:a16="http://schemas.microsoft.com/office/drawing/2014/main" id="{D70BC64E-B094-49DE-BD9C-DB662FCF59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3F0F48A-AF6B-5999-926E-C7AB06E0ADDA}"/>
              </a:ext>
            </a:extLst>
          </p:cNvPr>
          <p:cNvSpPr>
            <a:spLocks noGrp="1"/>
          </p:cNvSpPr>
          <p:nvPr>
            <p:ph type="title"/>
          </p:nvPr>
        </p:nvSpPr>
        <p:spPr>
          <a:xfrm>
            <a:off x="952500" y="723900"/>
            <a:ext cx="4417522" cy="1181100"/>
          </a:xfrm>
        </p:spPr>
        <p:txBody>
          <a:bodyPr>
            <a:normAutofit/>
          </a:bodyPr>
          <a:lstStyle/>
          <a:p>
            <a:r>
              <a:rPr lang="en-US" dirty="0"/>
              <a:t>Menstrual phase</a:t>
            </a:r>
          </a:p>
        </p:txBody>
      </p:sp>
      <p:sp>
        <p:nvSpPr>
          <p:cNvPr id="1038" name="Rectangle 1032">
            <a:extLst>
              <a:ext uri="{FF2B5EF4-FFF2-40B4-BE49-F238E27FC236}">
                <a16:creationId xmlns:a16="http://schemas.microsoft.com/office/drawing/2014/main" id="{A718E0F5-1EF3-64D6-0802-B7983AC632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737234"/>
            <a:ext cx="12192000" cy="3120318"/>
          </a:xfrm>
          <a:prstGeom prst="rect">
            <a:avLst/>
          </a:prstGeom>
          <a:gradFill>
            <a:gsLst>
              <a:gs pos="14000">
                <a:schemeClr val="accent1">
                  <a:lumMod val="60000"/>
                  <a:lumOff val="40000"/>
                  <a:alpha val="0"/>
                </a:schemeClr>
              </a:gs>
              <a:gs pos="100000">
                <a:schemeClr val="accent1">
                  <a:lumMod val="60000"/>
                  <a:lumOff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E0D245C-3A61-2D2D-A23D-7F592DD17F8B}"/>
              </a:ext>
            </a:extLst>
          </p:cNvPr>
          <p:cNvSpPr>
            <a:spLocks noGrp="1"/>
          </p:cNvSpPr>
          <p:nvPr>
            <p:ph idx="1"/>
          </p:nvPr>
        </p:nvSpPr>
        <p:spPr>
          <a:xfrm>
            <a:off x="952500" y="2285997"/>
            <a:ext cx="4191000" cy="3890965"/>
          </a:xfrm>
        </p:spPr>
        <p:txBody>
          <a:bodyPr>
            <a:normAutofit/>
          </a:bodyPr>
          <a:lstStyle/>
          <a:p>
            <a:r>
              <a:rPr lang="en-US" dirty="0"/>
              <a:t>Day ~1 to 5 </a:t>
            </a:r>
          </a:p>
          <a:p>
            <a:r>
              <a:rPr lang="en-US" dirty="0"/>
              <a:t>Uterine lining is shed</a:t>
            </a:r>
          </a:p>
          <a:p>
            <a:r>
              <a:rPr lang="en-US" dirty="0"/>
              <a:t>Results in bleeding; bleeding looks different for everyone </a:t>
            </a:r>
          </a:p>
          <a:p>
            <a:r>
              <a:rPr lang="en-US" dirty="0"/>
              <a:t>Bleed from 3 to 7 days on average </a:t>
            </a:r>
          </a:p>
        </p:txBody>
      </p:sp>
    </p:spTree>
    <p:extLst>
      <p:ext uri="{BB962C8B-B14F-4D97-AF65-F5344CB8AC3E}">
        <p14:creationId xmlns:p14="http://schemas.microsoft.com/office/powerpoint/2010/main" val="10273372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F75D72-A0CF-EFBB-EE03-4E7D2200E766}"/>
              </a:ext>
            </a:extLst>
          </p:cNvPr>
          <p:cNvSpPr>
            <a:spLocks noGrp="1"/>
          </p:cNvSpPr>
          <p:nvPr>
            <p:ph type="title"/>
          </p:nvPr>
        </p:nvSpPr>
        <p:spPr/>
        <p:txBody>
          <a:bodyPr/>
          <a:lstStyle/>
          <a:p>
            <a:r>
              <a:rPr lang="en-US" dirty="0"/>
              <a:t>Follicular phase</a:t>
            </a:r>
          </a:p>
        </p:txBody>
      </p:sp>
      <p:sp>
        <p:nvSpPr>
          <p:cNvPr id="3" name="Content Placeholder 2">
            <a:extLst>
              <a:ext uri="{FF2B5EF4-FFF2-40B4-BE49-F238E27FC236}">
                <a16:creationId xmlns:a16="http://schemas.microsoft.com/office/drawing/2014/main" id="{5518D9F6-5B11-1CA0-AF5A-675912207CB2}"/>
              </a:ext>
            </a:extLst>
          </p:cNvPr>
          <p:cNvSpPr>
            <a:spLocks noGrp="1"/>
          </p:cNvSpPr>
          <p:nvPr>
            <p:ph idx="1"/>
          </p:nvPr>
        </p:nvSpPr>
        <p:spPr/>
        <p:txBody>
          <a:bodyPr/>
          <a:lstStyle/>
          <a:p>
            <a:r>
              <a:rPr lang="en-US" dirty="0"/>
              <a:t>Day ~6 to 14</a:t>
            </a:r>
          </a:p>
          <a:p>
            <a:r>
              <a:rPr lang="en-US" dirty="0"/>
              <a:t>Estrogen levels rise </a:t>
            </a:r>
          </a:p>
          <a:p>
            <a:r>
              <a:rPr lang="en-US" dirty="0"/>
              <a:t>Uterine lining begins to grow</a:t>
            </a:r>
          </a:p>
          <a:p>
            <a:r>
              <a:rPr lang="en-US" dirty="0"/>
              <a:t>Follicle-stimulating hormone is released helping to cause follicles to develop into mature eggs that can be fertilized </a:t>
            </a:r>
          </a:p>
          <a:p>
            <a:r>
              <a:rPr lang="en-US" dirty="0"/>
              <a:t>Day ~10 to 14 a mature egg is produced</a:t>
            </a:r>
          </a:p>
        </p:txBody>
      </p:sp>
    </p:spTree>
    <p:extLst>
      <p:ext uri="{BB962C8B-B14F-4D97-AF65-F5344CB8AC3E}">
        <p14:creationId xmlns:p14="http://schemas.microsoft.com/office/powerpoint/2010/main" val="2194151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EAC45-15B5-3637-3769-2FBD74B27E58}"/>
              </a:ext>
            </a:extLst>
          </p:cNvPr>
          <p:cNvSpPr>
            <a:spLocks noGrp="1"/>
          </p:cNvSpPr>
          <p:nvPr>
            <p:ph type="title"/>
          </p:nvPr>
        </p:nvSpPr>
        <p:spPr/>
        <p:txBody>
          <a:bodyPr/>
          <a:lstStyle/>
          <a:p>
            <a:r>
              <a:rPr lang="en-US" dirty="0"/>
              <a:t>Ovulation phase  </a:t>
            </a:r>
          </a:p>
        </p:txBody>
      </p:sp>
      <p:sp>
        <p:nvSpPr>
          <p:cNvPr id="3" name="Content Placeholder 2">
            <a:extLst>
              <a:ext uri="{FF2B5EF4-FFF2-40B4-BE49-F238E27FC236}">
                <a16:creationId xmlns:a16="http://schemas.microsoft.com/office/drawing/2014/main" id="{6B9A382C-53FD-91A7-91C2-487EF6AD2E83}"/>
              </a:ext>
            </a:extLst>
          </p:cNvPr>
          <p:cNvSpPr>
            <a:spLocks noGrp="1"/>
          </p:cNvSpPr>
          <p:nvPr>
            <p:ph idx="1"/>
          </p:nvPr>
        </p:nvSpPr>
        <p:spPr/>
        <p:txBody>
          <a:bodyPr/>
          <a:lstStyle/>
          <a:p>
            <a:r>
              <a:rPr lang="en-US" dirty="0"/>
              <a:t>Day ~14</a:t>
            </a:r>
          </a:p>
          <a:p>
            <a:r>
              <a:rPr lang="en-US" dirty="0"/>
              <a:t>Shorter window of time for peak fertility as the egg is only highly fertilizable through a small range on positions within the uterus and fallopian tubes</a:t>
            </a:r>
          </a:p>
          <a:p>
            <a:r>
              <a:rPr lang="en-US" dirty="0"/>
              <a:t>The egg is release due to increase in Luteinizing hormone </a:t>
            </a:r>
          </a:p>
          <a:p>
            <a:pPr marL="0" indent="0">
              <a:buNone/>
            </a:pPr>
            <a:endParaRPr lang="en-US" dirty="0"/>
          </a:p>
        </p:txBody>
      </p:sp>
    </p:spTree>
    <p:extLst>
      <p:ext uri="{BB962C8B-B14F-4D97-AF65-F5344CB8AC3E}">
        <p14:creationId xmlns:p14="http://schemas.microsoft.com/office/powerpoint/2010/main" val="7390416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C6C03C-70B7-2D91-8C90-3F3B2EE4B6C8}"/>
              </a:ext>
            </a:extLst>
          </p:cNvPr>
          <p:cNvSpPr>
            <a:spLocks noGrp="1"/>
          </p:cNvSpPr>
          <p:nvPr>
            <p:ph type="title"/>
          </p:nvPr>
        </p:nvSpPr>
        <p:spPr/>
        <p:txBody>
          <a:bodyPr/>
          <a:lstStyle/>
          <a:p>
            <a:r>
              <a:rPr lang="en-US" dirty="0"/>
              <a:t>Luteal phase  </a:t>
            </a:r>
          </a:p>
        </p:txBody>
      </p:sp>
      <p:sp>
        <p:nvSpPr>
          <p:cNvPr id="3" name="Content Placeholder 2">
            <a:extLst>
              <a:ext uri="{FF2B5EF4-FFF2-40B4-BE49-F238E27FC236}">
                <a16:creationId xmlns:a16="http://schemas.microsoft.com/office/drawing/2014/main" id="{96FFF419-D702-8250-1CE2-B99DDCA5A76D}"/>
              </a:ext>
            </a:extLst>
          </p:cNvPr>
          <p:cNvSpPr>
            <a:spLocks noGrp="1"/>
          </p:cNvSpPr>
          <p:nvPr>
            <p:ph idx="1"/>
          </p:nvPr>
        </p:nvSpPr>
        <p:spPr/>
        <p:txBody>
          <a:bodyPr/>
          <a:lstStyle/>
          <a:p>
            <a:r>
              <a:rPr lang="en-US" dirty="0"/>
              <a:t>Day ~15 to 28</a:t>
            </a:r>
          </a:p>
          <a:p>
            <a:r>
              <a:rPr lang="en-US" dirty="0"/>
              <a:t>Egg has left fallopian tubes and descends to the uterus</a:t>
            </a:r>
          </a:p>
          <a:p>
            <a:r>
              <a:rPr lang="en-US" dirty="0"/>
              <a:t>Progesterone (hormone) levels rise; this halts further uterine lining growth caused by estrogen (Hormone) and allows the lining to mature and egg to implant</a:t>
            </a:r>
          </a:p>
          <a:p>
            <a:r>
              <a:rPr lang="en-US" dirty="0"/>
              <a:t>Egg only implants if it has been fertilized</a:t>
            </a:r>
          </a:p>
          <a:p>
            <a:r>
              <a:rPr lang="en-US" dirty="0"/>
              <a:t>If no egg implantation the cycle repeats starting again with the menstrual cycle</a:t>
            </a:r>
          </a:p>
        </p:txBody>
      </p:sp>
    </p:spTree>
    <p:extLst>
      <p:ext uri="{BB962C8B-B14F-4D97-AF65-F5344CB8AC3E}">
        <p14:creationId xmlns:p14="http://schemas.microsoft.com/office/powerpoint/2010/main" val="217028661"/>
      </p:ext>
    </p:extLst>
  </p:cSld>
  <p:clrMapOvr>
    <a:masterClrMapping/>
  </p:clrMapOvr>
</p:sld>
</file>

<file path=ppt/theme/theme1.xml><?xml version="1.0" encoding="utf-8"?>
<a:theme xmlns:a="http://schemas.openxmlformats.org/drawingml/2006/main" name="AfterglowVTI">
  <a:themeElements>
    <a:clrScheme name="AnalogousFromLightSeed_2SEEDS">
      <a:dk1>
        <a:srgbClr val="000000"/>
      </a:dk1>
      <a:lt1>
        <a:srgbClr val="FFFFFF"/>
      </a:lt1>
      <a:dk2>
        <a:srgbClr val="413024"/>
      </a:dk2>
      <a:lt2>
        <a:srgbClr val="E2E6E8"/>
      </a:lt2>
      <a:accent1>
        <a:srgbClr val="D59164"/>
      </a:accent1>
      <a:accent2>
        <a:srgbClr val="DC8081"/>
      </a:accent2>
      <a:accent3>
        <a:srgbClr val="AFA266"/>
      </a:accent3>
      <a:accent4>
        <a:srgbClr val="52AFAF"/>
      </a:accent4>
      <a:accent5>
        <a:srgbClr val="69A8D6"/>
      </a:accent5>
      <a:accent6>
        <a:srgbClr val="6476D5"/>
      </a:accent6>
      <a:hlink>
        <a:srgbClr val="5986A5"/>
      </a:hlink>
      <a:folHlink>
        <a:srgbClr val="7F7F7F"/>
      </a:folHlink>
    </a:clrScheme>
    <a:fontScheme name="Trade Gothic">
      <a:majorFont>
        <a:latin typeface="Trade Gothic Next Cond"/>
        <a:ea typeface=""/>
        <a:cs typeface=""/>
      </a:majorFont>
      <a:minorFont>
        <a:latin typeface="Trade Gothic Next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fterglowVTI" id="{804DBEB7-1920-4C72-A0CB-091339F1875F}" vid="{D4C59F5A-9ECA-4C96-BDFD-0606A75324E3}"/>
    </a:ext>
  </a:extLst>
</a:theme>
</file>

<file path=docProps/app.xml><?xml version="1.0" encoding="utf-8"?>
<Properties xmlns="http://schemas.openxmlformats.org/officeDocument/2006/extended-properties" xmlns:vt="http://schemas.openxmlformats.org/officeDocument/2006/docPropsVTypes">
  <TotalTime>214</TotalTime>
  <Words>1257</Words>
  <Application>Microsoft Office PowerPoint</Application>
  <PresentationFormat>Widescreen</PresentationFormat>
  <Paragraphs>110</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AfterglowVTI</vt:lpstr>
      <vt:lpstr>Reproductive education</vt:lpstr>
      <vt:lpstr>Statistics</vt:lpstr>
      <vt:lpstr>The menstrual cycle</vt:lpstr>
      <vt:lpstr>PowerPoint Presentation</vt:lpstr>
      <vt:lpstr>Phases of Menstrual Cycle</vt:lpstr>
      <vt:lpstr>Menstrual phase</vt:lpstr>
      <vt:lpstr>Follicular phase</vt:lpstr>
      <vt:lpstr>Ovulation phase  </vt:lpstr>
      <vt:lpstr>Luteal phase  </vt:lpstr>
      <vt:lpstr>Normal period Symptoms </vt:lpstr>
      <vt:lpstr>Period Products Breakdown- Disposable Pads </vt:lpstr>
      <vt:lpstr>Period Products Breakdown- Reusable pads</vt:lpstr>
      <vt:lpstr>Period Products Breakdown- Tampons</vt:lpstr>
      <vt:lpstr>Toxic Shock Syndrome (TSS)</vt:lpstr>
      <vt:lpstr>Period Products Breakdown- Menstrual cups</vt:lpstr>
      <vt:lpstr>Know When to Reach out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Reproductive education</dc:title>
  <dc:creator>Cassandra Resler</dc:creator>
  <cp:lastModifiedBy>Cassandra Resler</cp:lastModifiedBy>
  <cp:revision>37</cp:revision>
  <dcterms:created xsi:type="dcterms:W3CDTF">2023-06-26T15:51:54Z</dcterms:created>
  <dcterms:modified xsi:type="dcterms:W3CDTF">2023-06-27T17:18:16Z</dcterms:modified>
</cp:coreProperties>
</file>