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4A0D8-29FC-0A5C-D354-D9B24E76C7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516949-399C-81CF-791A-663F9C86A5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1A57EE-B5E0-BC16-6162-6AD103D1B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C909E-BC98-4ADC-91B4-AE3EED4D40AC}" type="datetimeFigureOut">
              <a:rPr lang="es-CO" smtClean="0"/>
              <a:t>26/06/2023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938665-2B8A-6A65-7A58-10541BB39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62E702-5CCA-FB08-C60E-AADC84719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4623B-160F-47E4-8C7A-A9AFCB207492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81012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CAF4D-30E2-3DA1-EAFA-4790A2AF8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8ECCF7-4BDE-8923-B1C6-476A2DEB65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9256DC-59C0-065C-380D-3BFC5BD70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C909E-BC98-4ADC-91B4-AE3EED4D40AC}" type="datetimeFigureOut">
              <a:rPr lang="es-CO" smtClean="0"/>
              <a:t>26/06/2023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4ED005-6A16-6DEB-4B8C-DF1ADDF7B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1468A8-784A-7DF7-2B72-87D117948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4623B-160F-47E4-8C7A-A9AFCB207492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93383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52BEA5-5368-6EBD-A36C-9DE3E8770E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AFC19E-0CA7-0FE7-2566-F48EC0989C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2FAF0-2F9E-3735-558A-2B9DB33E3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C909E-BC98-4ADC-91B4-AE3EED4D40AC}" type="datetimeFigureOut">
              <a:rPr lang="es-CO" smtClean="0"/>
              <a:t>26/06/2023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2BFD90-D398-2A59-861F-06E8096CA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8CBC0A-CB39-2162-9A0B-0FA3B9E41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4623B-160F-47E4-8C7A-A9AFCB207492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75515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61863-CD43-7769-3382-0E0320825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04F68C-43B7-1EE1-2D4E-D38EE3E049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C44C3B-3D8B-37AD-EE81-82D264857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C909E-BC98-4ADC-91B4-AE3EED4D40AC}" type="datetimeFigureOut">
              <a:rPr lang="es-CO" smtClean="0"/>
              <a:t>26/06/2023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FC132C-1F48-DC8D-9EA9-DF9055FC6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657882-01A2-A348-7A4B-3ADB8E84F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4623B-160F-47E4-8C7A-A9AFCB207492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6357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B1997-CCB0-34A0-FFA4-02900B8BF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0DB840-EB28-2E3E-7A64-336C82160B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C95677-7630-5961-FE55-A8E2207AA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C909E-BC98-4ADC-91B4-AE3EED4D40AC}" type="datetimeFigureOut">
              <a:rPr lang="es-CO" smtClean="0"/>
              <a:t>26/06/2023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EE5C04-BED8-9605-FC8B-5E07DD7D4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B290EA-F710-18D5-EB33-D3E83BAA4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4623B-160F-47E4-8C7A-A9AFCB207492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97083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02D09-4248-882C-60FB-C7B166881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C821D4-B9EB-62FD-4D1C-A74846024D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412D95-68C4-5BC8-8784-400B4708CA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BD4D9B-0579-1CC0-4BDD-0B7E2BBFE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C909E-BC98-4ADC-91B4-AE3EED4D40AC}" type="datetimeFigureOut">
              <a:rPr lang="es-CO" smtClean="0"/>
              <a:t>26/06/2023</a:t>
            </a:fld>
            <a:endParaRPr lang="es-C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D5C46E-C0BF-A378-F376-4E528A6D7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E1D312-B7D9-E816-7E2F-67680DA06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4623B-160F-47E4-8C7A-A9AFCB207492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24015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34D37-94F1-0A51-CF54-39D359210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493B79-8CCD-D24C-AA0F-B1F2DDE58C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8B5CE0-DAA9-E752-F69E-25ADCD712D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76683C-051B-2140-0564-2B29C074D9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CBEC85-E70E-6816-1F3E-48774D7B97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2156F1-0323-4025-BA6D-3C693B153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C909E-BC98-4ADC-91B4-AE3EED4D40AC}" type="datetimeFigureOut">
              <a:rPr lang="es-CO" smtClean="0"/>
              <a:t>26/06/2023</a:t>
            </a:fld>
            <a:endParaRPr lang="es-C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59FEAA-B8DB-3F48-1D69-DAD29DD03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0571CB-9F96-663C-6F7D-3489A6E6E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4623B-160F-47E4-8C7A-A9AFCB207492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3822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5A0DE-4CE8-0DB4-6A6E-B903ADA7D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5FF11E-62F7-E8F2-510D-FC6F59E31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C909E-BC98-4ADC-91B4-AE3EED4D40AC}" type="datetimeFigureOut">
              <a:rPr lang="es-CO" smtClean="0"/>
              <a:t>26/06/2023</a:t>
            </a:fld>
            <a:endParaRPr lang="es-C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FA57AD-F4AF-A916-A980-531E01586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3E01C3-02D7-A305-D49B-F4314EB52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4623B-160F-47E4-8C7A-A9AFCB207492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44395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640564-776E-0BCD-556F-FE3EA577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C909E-BC98-4ADC-91B4-AE3EED4D40AC}" type="datetimeFigureOut">
              <a:rPr lang="es-CO" smtClean="0"/>
              <a:t>26/06/2023</a:t>
            </a:fld>
            <a:endParaRPr lang="es-C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E60104-F8B3-3971-13E5-BEA092974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167447-D3F9-3380-1B55-19EC51377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4623B-160F-47E4-8C7A-A9AFCB207492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93283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75BA8-F3EF-6AEB-4A35-188F78343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C3361C-018D-6408-85A9-A14EF24CA5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ED63EE-601C-430C-8B6C-1CC0231F02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A36CAA-0774-D988-A2A6-AD37AB7DA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C909E-BC98-4ADC-91B4-AE3EED4D40AC}" type="datetimeFigureOut">
              <a:rPr lang="es-CO" smtClean="0"/>
              <a:t>26/06/2023</a:t>
            </a:fld>
            <a:endParaRPr lang="es-C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B4833D-D111-2DB8-24D5-F4A87C7B9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E96E58-86E5-52C3-6062-E5FFB57AE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4623B-160F-47E4-8C7A-A9AFCB207492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99656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35CAE-C85C-6435-283F-94C7859C4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2B2A66-BC6B-0329-03ED-D959804156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1D775D-219E-3BCF-4024-CEC2266365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F76415-D238-FBFB-88AD-68A9BBAA1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C909E-BC98-4ADC-91B4-AE3EED4D40AC}" type="datetimeFigureOut">
              <a:rPr lang="es-CO" smtClean="0"/>
              <a:t>26/06/2023</a:t>
            </a:fld>
            <a:endParaRPr lang="es-C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3D67E6-991B-DD4F-0E7C-D4E84652D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34041C-78E1-B36A-346E-CDA9532B0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4623B-160F-47E4-8C7A-A9AFCB207492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41380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1BD829-F40F-1C6A-DEAB-9551A48D0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120DD-F5A6-3743-E66D-214016D743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70D650-EE94-00EB-2ED1-8343F8F167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2C909E-BC98-4ADC-91B4-AE3EED4D40AC}" type="datetimeFigureOut">
              <a:rPr lang="es-CO" smtClean="0"/>
              <a:t>26/06/2023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7767AE-7F3F-4CA9-0EF9-25CCA3E757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7197FB-05B7-7E45-374F-A00E12B257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4623B-160F-47E4-8C7A-A9AFCB207492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603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895AC-656E-7ECF-AF6C-E05E963E3D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err="1"/>
              <a:t>helloooo</a:t>
            </a:r>
            <a:endParaRPr lang="es-CO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217996-3B82-CD75-85D2-BD4A9ED8A4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/>
              <a:t>OGA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745396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helloooo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helloooo</dc:title>
  <dc:creator>Isabella Villa</dc:creator>
  <cp:lastModifiedBy>Isabella Villa</cp:lastModifiedBy>
  <cp:revision>1</cp:revision>
  <dcterms:created xsi:type="dcterms:W3CDTF">2023-06-26T18:00:57Z</dcterms:created>
  <dcterms:modified xsi:type="dcterms:W3CDTF">2023-06-26T18:01:04Z</dcterms:modified>
</cp:coreProperties>
</file>