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4" r:id="rId1"/>
  </p:sldMasterIdLst>
  <p:sldIdLst>
    <p:sldId id="256" r:id="rId2"/>
    <p:sldId id="260" r:id="rId3"/>
    <p:sldId id="257" r:id="rId4"/>
    <p:sldId id="258"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70"/>
    <p:restoredTop sz="94623"/>
  </p:normalViewPr>
  <p:slideViewPr>
    <p:cSldViewPr snapToGrid="0">
      <p:cViewPr varScale="1">
        <p:scale>
          <a:sx n="101" d="100"/>
          <a:sy n="101" d="100"/>
        </p:scale>
        <p:origin x="76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81AB9C-997F-4E81-876B-99BFA894CE33}" type="doc">
      <dgm:prSet loTypeId="urn:microsoft.com/office/officeart/2005/8/layout/matrix3" loCatId="matrix" qsTypeId="urn:microsoft.com/office/officeart/2005/8/quickstyle/simple1" qsCatId="simple" csTypeId="urn:microsoft.com/office/officeart/2005/8/colors/colorful1" csCatId="colorful"/>
      <dgm:spPr/>
      <dgm:t>
        <a:bodyPr/>
        <a:lstStyle/>
        <a:p>
          <a:endParaRPr lang="en-US"/>
        </a:p>
      </dgm:t>
    </dgm:pt>
    <dgm:pt modelId="{7387707A-3D1D-43DB-B08F-F4D6935C2F1D}">
      <dgm:prSet/>
      <dgm:spPr/>
      <dgm:t>
        <a:bodyPr/>
        <a:lstStyle/>
        <a:p>
          <a:r>
            <a:rPr lang="en-US"/>
            <a:t>Schools</a:t>
          </a:r>
        </a:p>
      </dgm:t>
    </dgm:pt>
    <dgm:pt modelId="{522DE6D4-64A8-457F-90B8-9882F7A37F3B}" type="parTrans" cxnId="{09DBD22E-AE58-4AE2-87F0-EF56BCC503CF}">
      <dgm:prSet/>
      <dgm:spPr/>
      <dgm:t>
        <a:bodyPr/>
        <a:lstStyle/>
        <a:p>
          <a:endParaRPr lang="en-US"/>
        </a:p>
      </dgm:t>
    </dgm:pt>
    <dgm:pt modelId="{4FB1B72F-0929-4725-A198-FA0AD90943C6}" type="sibTrans" cxnId="{09DBD22E-AE58-4AE2-87F0-EF56BCC503CF}">
      <dgm:prSet/>
      <dgm:spPr/>
      <dgm:t>
        <a:bodyPr/>
        <a:lstStyle/>
        <a:p>
          <a:endParaRPr lang="en-US"/>
        </a:p>
      </dgm:t>
    </dgm:pt>
    <dgm:pt modelId="{A9DED44D-EED0-4AAD-8907-D4EC71ED5A45}">
      <dgm:prSet/>
      <dgm:spPr/>
      <dgm:t>
        <a:bodyPr/>
        <a:lstStyle/>
        <a:p>
          <a:r>
            <a:rPr lang="en-US"/>
            <a:t>Churches</a:t>
          </a:r>
        </a:p>
      </dgm:t>
    </dgm:pt>
    <dgm:pt modelId="{23A6A28E-D1A6-4E7F-BF9E-4F897C15BEEF}" type="parTrans" cxnId="{272501BE-3D74-4B5D-9D96-F6613545A0AF}">
      <dgm:prSet/>
      <dgm:spPr/>
      <dgm:t>
        <a:bodyPr/>
        <a:lstStyle/>
        <a:p>
          <a:endParaRPr lang="en-US"/>
        </a:p>
      </dgm:t>
    </dgm:pt>
    <dgm:pt modelId="{35BD722D-ED1F-4788-B76F-F4F748022DFB}" type="sibTrans" cxnId="{272501BE-3D74-4B5D-9D96-F6613545A0AF}">
      <dgm:prSet/>
      <dgm:spPr/>
      <dgm:t>
        <a:bodyPr/>
        <a:lstStyle/>
        <a:p>
          <a:endParaRPr lang="en-US"/>
        </a:p>
      </dgm:t>
    </dgm:pt>
    <dgm:pt modelId="{362DD1AC-4A81-44E2-80B8-F3A1388AE6DE}">
      <dgm:prSet/>
      <dgm:spPr/>
      <dgm:t>
        <a:bodyPr/>
        <a:lstStyle/>
        <a:p>
          <a:r>
            <a:rPr lang="en-US"/>
            <a:t>Libraries</a:t>
          </a:r>
        </a:p>
      </dgm:t>
    </dgm:pt>
    <dgm:pt modelId="{7FEA48ED-E6D7-4B93-94AD-0DE3EE77E8EA}" type="parTrans" cxnId="{D61E21DF-A441-4679-AD90-CE413A7B2006}">
      <dgm:prSet/>
      <dgm:spPr/>
      <dgm:t>
        <a:bodyPr/>
        <a:lstStyle/>
        <a:p>
          <a:endParaRPr lang="en-US"/>
        </a:p>
      </dgm:t>
    </dgm:pt>
    <dgm:pt modelId="{C74B006E-48A0-42BD-B9E3-ADD004BA4D36}" type="sibTrans" cxnId="{D61E21DF-A441-4679-AD90-CE413A7B2006}">
      <dgm:prSet/>
      <dgm:spPr/>
      <dgm:t>
        <a:bodyPr/>
        <a:lstStyle/>
        <a:p>
          <a:endParaRPr lang="en-US"/>
        </a:p>
      </dgm:t>
    </dgm:pt>
    <dgm:pt modelId="{70A9B2A7-B80E-407E-BC7F-04A9BFE456FB}">
      <dgm:prSet/>
      <dgm:spPr/>
      <dgm:t>
        <a:bodyPr/>
        <a:lstStyle/>
        <a:p>
          <a:r>
            <a:rPr lang="en-US"/>
            <a:t>Prisons</a:t>
          </a:r>
        </a:p>
      </dgm:t>
    </dgm:pt>
    <dgm:pt modelId="{D1FFD680-FE8A-469B-894A-3AF4402C5165}" type="parTrans" cxnId="{7C240855-CA0D-4474-B0CD-DB5DB3DC4119}">
      <dgm:prSet/>
      <dgm:spPr/>
      <dgm:t>
        <a:bodyPr/>
        <a:lstStyle/>
        <a:p>
          <a:endParaRPr lang="en-US"/>
        </a:p>
      </dgm:t>
    </dgm:pt>
    <dgm:pt modelId="{AB596427-C652-408D-876A-4C47F810A907}" type="sibTrans" cxnId="{7C240855-CA0D-4474-B0CD-DB5DB3DC4119}">
      <dgm:prSet/>
      <dgm:spPr/>
      <dgm:t>
        <a:bodyPr/>
        <a:lstStyle/>
        <a:p>
          <a:endParaRPr lang="en-US"/>
        </a:p>
      </dgm:t>
    </dgm:pt>
    <dgm:pt modelId="{7E81AEA1-694A-F748-9AD7-28293CC216CA}" type="pres">
      <dgm:prSet presAssocID="{9081AB9C-997F-4E81-876B-99BFA894CE33}" presName="matrix" presStyleCnt="0">
        <dgm:presLayoutVars>
          <dgm:chMax val="1"/>
          <dgm:dir/>
          <dgm:resizeHandles val="exact"/>
        </dgm:presLayoutVars>
      </dgm:prSet>
      <dgm:spPr/>
    </dgm:pt>
    <dgm:pt modelId="{BCA64A64-6D36-044A-ADE5-FE3EC58ACE40}" type="pres">
      <dgm:prSet presAssocID="{9081AB9C-997F-4E81-876B-99BFA894CE33}" presName="diamond" presStyleLbl="bgShp" presStyleIdx="0" presStyleCnt="1"/>
      <dgm:spPr/>
    </dgm:pt>
    <dgm:pt modelId="{B035AE8E-61F6-BB4F-92C3-C798B9C1FF0A}" type="pres">
      <dgm:prSet presAssocID="{9081AB9C-997F-4E81-876B-99BFA894CE33}" presName="quad1" presStyleLbl="node1" presStyleIdx="0" presStyleCnt="4">
        <dgm:presLayoutVars>
          <dgm:chMax val="0"/>
          <dgm:chPref val="0"/>
          <dgm:bulletEnabled val="1"/>
        </dgm:presLayoutVars>
      </dgm:prSet>
      <dgm:spPr/>
    </dgm:pt>
    <dgm:pt modelId="{8EADDCE4-241E-4F45-BE64-424C0D8B1C7D}" type="pres">
      <dgm:prSet presAssocID="{9081AB9C-997F-4E81-876B-99BFA894CE33}" presName="quad2" presStyleLbl="node1" presStyleIdx="1" presStyleCnt="4">
        <dgm:presLayoutVars>
          <dgm:chMax val="0"/>
          <dgm:chPref val="0"/>
          <dgm:bulletEnabled val="1"/>
        </dgm:presLayoutVars>
      </dgm:prSet>
      <dgm:spPr/>
    </dgm:pt>
    <dgm:pt modelId="{8BADB4E4-3723-7642-AAEF-C4DFCBDE4809}" type="pres">
      <dgm:prSet presAssocID="{9081AB9C-997F-4E81-876B-99BFA894CE33}" presName="quad3" presStyleLbl="node1" presStyleIdx="2" presStyleCnt="4">
        <dgm:presLayoutVars>
          <dgm:chMax val="0"/>
          <dgm:chPref val="0"/>
          <dgm:bulletEnabled val="1"/>
        </dgm:presLayoutVars>
      </dgm:prSet>
      <dgm:spPr/>
    </dgm:pt>
    <dgm:pt modelId="{D5B74190-3F35-3942-B1E8-155C1BEEAC74}" type="pres">
      <dgm:prSet presAssocID="{9081AB9C-997F-4E81-876B-99BFA894CE33}" presName="quad4" presStyleLbl="node1" presStyleIdx="3" presStyleCnt="4">
        <dgm:presLayoutVars>
          <dgm:chMax val="0"/>
          <dgm:chPref val="0"/>
          <dgm:bulletEnabled val="1"/>
        </dgm:presLayoutVars>
      </dgm:prSet>
      <dgm:spPr/>
    </dgm:pt>
  </dgm:ptLst>
  <dgm:cxnLst>
    <dgm:cxn modelId="{08227B11-77F7-CF4F-A0B8-708D7C440268}" type="presOf" srcId="{70A9B2A7-B80E-407E-BC7F-04A9BFE456FB}" destId="{D5B74190-3F35-3942-B1E8-155C1BEEAC74}" srcOrd="0" destOrd="0" presId="urn:microsoft.com/office/officeart/2005/8/layout/matrix3"/>
    <dgm:cxn modelId="{407AEF15-C58A-9F4C-B072-46801358CFCF}" type="presOf" srcId="{A9DED44D-EED0-4AAD-8907-D4EC71ED5A45}" destId="{8EADDCE4-241E-4F45-BE64-424C0D8B1C7D}" srcOrd="0" destOrd="0" presId="urn:microsoft.com/office/officeart/2005/8/layout/matrix3"/>
    <dgm:cxn modelId="{09DBD22E-AE58-4AE2-87F0-EF56BCC503CF}" srcId="{9081AB9C-997F-4E81-876B-99BFA894CE33}" destId="{7387707A-3D1D-43DB-B08F-F4D6935C2F1D}" srcOrd="0" destOrd="0" parTransId="{522DE6D4-64A8-457F-90B8-9882F7A37F3B}" sibTransId="{4FB1B72F-0929-4725-A198-FA0AD90943C6}"/>
    <dgm:cxn modelId="{C9589542-8CA0-0947-A8B8-339877A99A6C}" type="presOf" srcId="{7387707A-3D1D-43DB-B08F-F4D6935C2F1D}" destId="{B035AE8E-61F6-BB4F-92C3-C798B9C1FF0A}" srcOrd="0" destOrd="0" presId="urn:microsoft.com/office/officeart/2005/8/layout/matrix3"/>
    <dgm:cxn modelId="{7C240855-CA0D-4474-B0CD-DB5DB3DC4119}" srcId="{9081AB9C-997F-4E81-876B-99BFA894CE33}" destId="{70A9B2A7-B80E-407E-BC7F-04A9BFE456FB}" srcOrd="3" destOrd="0" parTransId="{D1FFD680-FE8A-469B-894A-3AF4402C5165}" sibTransId="{AB596427-C652-408D-876A-4C47F810A907}"/>
    <dgm:cxn modelId="{272501BE-3D74-4B5D-9D96-F6613545A0AF}" srcId="{9081AB9C-997F-4E81-876B-99BFA894CE33}" destId="{A9DED44D-EED0-4AAD-8907-D4EC71ED5A45}" srcOrd="1" destOrd="0" parTransId="{23A6A28E-D1A6-4E7F-BF9E-4F897C15BEEF}" sibTransId="{35BD722D-ED1F-4788-B76F-F4F748022DFB}"/>
    <dgm:cxn modelId="{82D317BF-C74C-4D41-ABF8-2D3132F15AA6}" type="presOf" srcId="{362DD1AC-4A81-44E2-80B8-F3A1388AE6DE}" destId="{8BADB4E4-3723-7642-AAEF-C4DFCBDE4809}" srcOrd="0" destOrd="0" presId="urn:microsoft.com/office/officeart/2005/8/layout/matrix3"/>
    <dgm:cxn modelId="{D61E21DF-A441-4679-AD90-CE413A7B2006}" srcId="{9081AB9C-997F-4E81-876B-99BFA894CE33}" destId="{362DD1AC-4A81-44E2-80B8-F3A1388AE6DE}" srcOrd="2" destOrd="0" parTransId="{7FEA48ED-E6D7-4B93-94AD-0DE3EE77E8EA}" sibTransId="{C74B006E-48A0-42BD-B9E3-ADD004BA4D36}"/>
    <dgm:cxn modelId="{7702FBDF-20DD-884F-AEEF-C8F588BC16F1}" type="presOf" srcId="{9081AB9C-997F-4E81-876B-99BFA894CE33}" destId="{7E81AEA1-694A-F748-9AD7-28293CC216CA}" srcOrd="0" destOrd="0" presId="urn:microsoft.com/office/officeart/2005/8/layout/matrix3"/>
    <dgm:cxn modelId="{EF3C3205-89A4-D946-AC15-81F0F9726AD4}" type="presParOf" srcId="{7E81AEA1-694A-F748-9AD7-28293CC216CA}" destId="{BCA64A64-6D36-044A-ADE5-FE3EC58ACE40}" srcOrd="0" destOrd="0" presId="urn:microsoft.com/office/officeart/2005/8/layout/matrix3"/>
    <dgm:cxn modelId="{083C1DD8-E962-0846-B092-70C0E4449EA4}" type="presParOf" srcId="{7E81AEA1-694A-F748-9AD7-28293CC216CA}" destId="{B035AE8E-61F6-BB4F-92C3-C798B9C1FF0A}" srcOrd="1" destOrd="0" presId="urn:microsoft.com/office/officeart/2005/8/layout/matrix3"/>
    <dgm:cxn modelId="{16E89447-1EF7-C047-B1FC-B85924CF5060}" type="presParOf" srcId="{7E81AEA1-694A-F748-9AD7-28293CC216CA}" destId="{8EADDCE4-241E-4F45-BE64-424C0D8B1C7D}" srcOrd="2" destOrd="0" presId="urn:microsoft.com/office/officeart/2005/8/layout/matrix3"/>
    <dgm:cxn modelId="{F752BEF6-CD2D-B342-919F-09834FCB9DAF}" type="presParOf" srcId="{7E81AEA1-694A-F748-9AD7-28293CC216CA}" destId="{8BADB4E4-3723-7642-AAEF-C4DFCBDE4809}" srcOrd="3" destOrd="0" presId="urn:microsoft.com/office/officeart/2005/8/layout/matrix3"/>
    <dgm:cxn modelId="{DF9C8FC6-C7F3-0B4D-8E5F-AA8CFAC33FE9}" type="presParOf" srcId="{7E81AEA1-694A-F748-9AD7-28293CC216CA}" destId="{D5B74190-3F35-3942-B1E8-155C1BEEAC74}"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A64A64-6D36-044A-ADE5-FE3EC58ACE40}">
      <dsp:nvSpPr>
        <dsp:cNvPr id="0" name=""/>
        <dsp:cNvSpPr/>
      </dsp:nvSpPr>
      <dsp:spPr>
        <a:xfrm>
          <a:off x="367210" y="0"/>
          <a:ext cx="5157049" cy="5157049"/>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35AE8E-61F6-BB4F-92C3-C798B9C1FF0A}">
      <dsp:nvSpPr>
        <dsp:cNvPr id="0" name=""/>
        <dsp:cNvSpPr/>
      </dsp:nvSpPr>
      <dsp:spPr>
        <a:xfrm>
          <a:off x="857130" y="489919"/>
          <a:ext cx="2011249" cy="201124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Schools</a:t>
          </a:r>
        </a:p>
      </dsp:txBody>
      <dsp:txXfrm>
        <a:off x="955311" y="588100"/>
        <a:ext cx="1814887" cy="1814887"/>
      </dsp:txXfrm>
    </dsp:sp>
    <dsp:sp modelId="{8EADDCE4-241E-4F45-BE64-424C0D8B1C7D}">
      <dsp:nvSpPr>
        <dsp:cNvPr id="0" name=""/>
        <dsp:cNvSpPr/>
      </dsp:nvSpPr>
      <dsp:spPr>
        <a:xfrm>
          <a:off x="3023091" y="489919"/>
          <a:ext cx="2011249" cy="201124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Churches</a:t>
          </a:r>
        </a:p>
      </dsp:txBody>
      <dsp:txXfrm>
        <a:off x="3121272" y="588100"/>
        <a:ext cx="1814887" cy="1814887"/>
      </dsp:txXfrm>
    </dsp:sp>
    <dsp:sp modelId="{8BADB4E4-3723-7642-AAEF-C4DFCBDE4809}">
      <dsp:nvSpPr>
        <dsp:cNvPr id="0" name=""/>
        <dsp:cNvSpPr/>
      </dsp:nvSpPr>
      <dsp:spPr>
        <a:xfrm>
          <a:off x="857130" y="2655880"/>
          <a:ext cx="2011249" cy="201124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Libraries</a:t>
          </a:r>
        </a:p>
      </dsp:txBody>
      <dsp:txXfrm>
        <a:off x="955311" y="2754061"/>
        <a:ext cx="1814887" cy="1814887"/>
      </dsp:txXfrm>
    </dsp:sp>
    <dsp:sp modelId="{D5B74190-3F35-3942-B1E8-155C1BEEAC74}">
      <dsp:nvSpPr>
        <dsp:cNvPr id="0" name=""/>
        <dsp:cNvSpPr/>
      </dsp:nvSpPr>
      <dsp:spPr>
        <a:xfrm>
          <a:off x="3023091" y="2655880"/>
          <a:ext cx="2011249" cy="201124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Prisons</a:t>
          </a:r>
        </a:p>
      </dsp:txBody>
      <dsp:txXfrm>
        <a:off x="3121272" y="2754061"/>
        <a:ext cx="1814887" cy="1814887"/>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6/27/2023</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4014326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6/27/2023</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676736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6/27/2023</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705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6/27/2023</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626652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6/27/2023</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6404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6/27/2023</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280568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6/27/2023</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181352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6/27/2023</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97728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6/27/2023</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269392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6/27/2023</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205287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6/27/2023</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615013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6/27/2023</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44921656"/>
      </p:ext>
    </p:extLst>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03" r:id="rId7"/>
    <p:sldLayoutId id="2147483804" r:id="rId8"/>
    <p:sldLayoutId id="2147483805" r:id="rId9"/>
    <p:sldLayoutId id="2147483806" r:id="rId10"/>
    <p:sldLayoutId id="2147483813"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DEBD76B7-54D8-42FC-9B31-4C196064E9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67DC46D8-8B3D-4CC5-876B-F13C1801E3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itle 1">
            <a:extLst>
              <a:ext uri="{FF2B5EF4-FFF2-40B4-BE49-F238E27FC236}">
                <a16:creationId xmlns:a16="http://schemas.microsoft.com/office/drawing/2014/main" id="{61ADAEC3-5944-5997-1A96-2CCAAA308EAA}"/>
              </a:ext>
            </a:extLst>
          </p:cNvPr>
          <p:cNvSpPr>
            <a:spLocks noGrp="1"/>
          </p:cNvSpPr>
          <p:nvPr>
            <p:ph type="ctrTitle"/>
          </p:nvPr>
        </p:nvSpPr>
        <p:spPr>
          <a:xfrm>
            <a:off x="777239" y="3284185"/>
            <a:ext cx="7315200" cy="1800013"/>
          </a:xfrm>
        </p:spPr>
        <p:txBody>
          <a:bodyPr>
            <a:normAutofit/>
          </a:bodyPr>
          <a:lstStyle/>
          <a:p>
            <a:pPr algn="l"/>
            <a:r>
              <a:rPr lang="en-US"/>
              <a:t>Training and Spreading Knowledge </a:t>
            </a:r>
          </a:p>
        </p:txBody>
      </p:sp>
      <p:sp>
        <p:nvSpPr>
          <p:cNvPr id="3" name="Subtitle 2">
            <a:extLst>
              <a:ext uri="{FF2B5EF4-FFF2-40B4-BE49-F238E27FC236}">
                <a16:creationId xmlns:a16="http://schemas.microsoft.com/office/drawing/2014/main" id="{DA165F34-6370-411F-5795-E75DCF8207D7}"/>
              </a:ext>
            </a:extLst>
          </p:cNvPr>
          <p:cNvSpPr>
            <a:spLocks noGrp="1"/>
          </p:cNvSpPr>
          <p:nvPr>
            <p:ph type="subTitle" idx="1"/>
          </p:nvPr>
        </p:nvSpPr>
        <p:spPr>
          <a:xfrm>
            <a:off x="777239" y="5176274"/>
            <a:ext cx="7315200" cy="875276"/>
          </a:xfrm>
        </p:spPr>
        <p:txBody>
          <a:bodyPr>
            <a:normAutofit/>
          </a:bodyPr>
          <a:lstStyle/>
          <a:p>
            <a:pPr algn="l"/>
            <a:r>
              <a:rPr lang="en-US"/>
              <a:t>Plan of how to create training centers</a:t>
            </a:r>
          </a:p>
        </p:txBody>
      </p:sp>
      <p:grpSp>
        <p:nvGrpSpPr>
          <p:cNvPr id="63" name="Decorative Circles">
            <a:extLst>
              <a:ext uri="{FF2B5EF4-FFF2-40B4-BE49-F238E27FC236}">
                <a16:creationId xmlns:a16="http://schemas.microsoft.com/office/drawing/2014/main" id="{D5AFE826-4330-4926-ABD8-F6BF6375FA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68271" y="1822202"/>
            <a:ext cx="9049452" cy="926029"/>
            <a:chOff x="2768271" y="1822202"/>
            <a:chExt cx="9049452" cy="926029"/>
          </a:xfrm>
        </p:grpSpPr>
        <p:sp>
          <p:nvSpPr>
            <p:cNvPr id="64" name="Oval 63">
              <a:extLst>
                <a:ext uri="{FF2B5EF4-FFF2-40B4-BE49-F238E27FC236}">
                  <a16:creationId xmlns:a16="http://schemas.microsoft.com/office/drawing/2014/main" id="{4E088A32-05E8-4F3A-8EDF-A9963D231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59169" y="1977248"/>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2048E638-2AAE-42E7-8511-D5C54797E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703653" y="1822202"/>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CC6CDD50-BFA0-4A3D-BD91-D49FA360E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768271" y="235440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0BB89643-5E31-47B1-AEE6-D1C1F98A8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90988" y="1901154"/>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4E8AFB53-9FBA-4EF8-82F7-4C0C21E0CB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24547" y="2281790"/>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3B5A5D55-4F75-4613-9822-72E229628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4401" y="1998740"/>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1" name="Oval 2">
            <a:extLst>
              <a:ext uri="{FF2B5EF4-FFF2-40B4-BE49-F238E27FC236}">
                <a16:creationId xmlns:a16="http://schemas.microsoft.com/office/drawing/2014/main" id="{A522F91C-13A0-4045-B4E2-25FF178AF7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0"/>
            <a:ext cx="2861965" cy="3133761"/>
          </a:xfrm>
          <a:custGeom>
            <a:avLst/>
            <a:gdLst>
              <a:gd name="connsiteX0" fmla="*/ 152193 w 2976254"/>
              <a:gd name="connsiteY0" fmla="*/ 0 h 3258904"/>
              <a:gd name="connsiteX1" fmla="*/ 2976254 w 2976254"/>
              <a:gd name="connsiteY1" fmla="*/ 0 h 3258904"/>
              <a:gd name="connsiteX2" fmla="*/ 2976254 w 2976254"/>
              <a:gd name="connsiteY2" fmla="*/ 3192289 h 3258904"/>
              <a:gd name="connsiteX3" fmla="*/ 2908439 w 2976254"/>
              <a:gd name="connsiteY3" fmla="*/ 3209726 h 3258904"/>
              <a:gd name="connsiteX4" fmla="*/ 2420603 w 2976254"/>
              <a:gd name="connsiteY4" fmla="*/ 3258904 h 3258904"/>
              <a:gd name="connsiteX5" fmla="*/ 0 w 2976254"/>
              <a:gd name="connsiteY5" fmla="*/ 838301 h 3258904"/>
              <a:gd name="connsiteX6" fmla="*/ 108826 w 2976254"/>
              <a:gd name="connsiteY6" fmla="*/ 118488 h 3258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76254" h="3258904">
                <a:moveTo>
                  <a:pt x="152193" y="0"/>
                </a:moveTo>
                <a:lnTo>
                  <a:pt x="2976254" y="0"/>
                </a:lnTo>
                <a:lnTo>
                  <a:pt x="2976254" y="3192289"/>
                </a:lnTo>
                <a:lnTo>
                  <a:pt x="2908439" y="3209726"/>
                </a:lnTo>
                <a:cubicBezTo>
                  <a:pt x="2750864" y="3241971"/>
                  <a:pt x="2587711" y="3258904"/>
                  <a:pt x="2420603" y="3258904"/>
                </a:cubicBezTo>
                <a:cubicBezTo>
                  <a:pt x="1083741" y="3258904"/>
                  <a:pt x="0" y="2175163"/>
                  <a:pt x="0" y="838301"/>
                </a:cubicBezTo>
                <a:cubicBezTo>
                  <a:pt x="0" y="587639"/>
                  <a:pt x="38100" y="345877"/>
                  <a:pt x="108826" y="118488"/>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Graphic 72">
            <a:extLst>
              <a:ext uri="{FF2B5EF4-FFF2-40B4-BE49-F238E27FC236}">
                <a16:creationId xmlns:a16="http://schemas.microsoft.com/office/drawing/2014/main" id="{8A7A0AD8-45B3-43F2-91F2-4773D87AD2A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biLevel thresh="25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35296" t="39487" r="12288" b="12942"/>
          <a:stretch/>
        </p:blipFill>
        <p:spPr>
          <a:xfrm rot="16200000" flipH="1">
            <a:off x="-142334" y="142335"/>
            <a:ext cx="3079802" cy="2795133"/>
          </a:xfrm>
          <a:prstGeom prst="rect">
            <a:avLst/>
          </a:prstGeom>
        </p:spPr>
      </p:pic>
      <p:pic>
        <p:nvPicPr>
          <p:cNvPr id="4" name="Picture 3" descr="Pink and blue clouds">
            <a:extLst>
              <a:ext uri="{FF2B5EF4-FFF2-40B4-BE49-F238E27FC236}">
                <a16:creationId xmlns:a16="http://schemas.microsoft.com/office/drawing/2014/main" id="{C9FDBDF7-FE05-2A3C-931E-F36B89A1D004}"/>
              </a:ext>
            </a:extLst>
          </p:cNvPr>
          <p:cNvPicPr>
            <a:picLocks noChangeAspect="1"/>
          </p:cNvPicPr>
          <p:nvPr/>
        </p:nvPicPr>
        <p:blipFill rotWithShape="1">
          <a:blip r:embed="rId4"/>
          <a:srcRect l="17125" r="17125" b="-1"/>
          <a:stretch/>
        </p:blipFill>
        <p:spPr>
          <a:xfrm>
            <a:off x="3495757" y="55816"/>
            <a:ext cx="3091846" cy="3091846"/>
          </a:xfrm>
          <a:custGeom>
            <a:avLst/>
            <a:gdLst/>
            <a:ahLst/>
            <a:cxnLst/>
            <a:rect l="l" t="t" r="r" b="b"/>
            <a:pathLst>
              <a:path w="3111160" h="3111160">
                <a:moveTo>
                  <a:pt x="1555580" y="0"/>
                </a:moveTo>
                <a:cubicBezTo>
                  <a:pt x="2414703" y="0"/>
                  <a:pt x="3111160" y="696457"/>
                  <a:pt x="3111160" y="1555580"/>
                </a:cubicBezTo>
                <a:cubicBezTo>
                  <a:pt x="3111160" y="2414703"/>
                  <a:pt x="2414703" y="3111160"/>
                  <a:pt x="1555580" y="3111160"/>
                </a:cubicBezTo>
                <a:cubicBezTo>
                  <a:pt x="696457" y="3111160"/>
                  <a:pt x="0" y="2414703"/>
                  <a:pt x="0" y="1555580"/>
                </a:cubicBezTo>
                <a:cubicBezTo>
                  <a:pt x="0" y="696457"/>
                  <a:pt x="696457" y="0"/>
                  <a:pt x="1555580" y="0"/>
                </a:cubicBezTo>
                <a:close/>
              </a:path>
            </a:pathLst>
          </a:custGeom>
        </p:spPr>
      </p:pic>
      <p:sp>
        <p:nvSpPr>
          <p:cNvPr id="75" name="Oval 3">
            <a:extLst>
              <a:ext uri="{FF2B5EF4-FFF2-40B4-BE49-F238E27FC236}">
                <a16:creationId xmlns:a16="http://schemas.microsoft.com/office/drawing/2014/main" id="{41FDA080-F01C-42CF-A628-EEEF92F9F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118082" y="5608"/>
            <a:ext cx="4408870" cy="2474031"/>
          </a:xfrm>
          <a:custGeom>
            <a:avLst/>
            <a:gdLst>
              <a:gd name="connsiteX0" fmla="*/ 18128 w 4408870"/>
              <a:gd name="connsiteY0" fmla="*/ 0 h 2474031"/>
              <a:gd name="connsiteX1" fmla="*/ 4390742 w 4408870"/>
              <a:gd name="connsiteY1" fmla="*/ 0 h 2474031"/>
              <a:gd name="connsiteX2" fmla="*/ 4397489 w 4408870"/>
              <a:gd name="connsiteY2" fmla="*/ 44205 h 2474031"/>
              <a:gd name="connsiteX3" fmla="*/ 4408870 w 4408870"/>
              <a:gd name="connsiteY3" fmla="*/ 269596 h 2474031"/>
              <a:gd name="connsiteX4" fmla="*/ 2204435 w 4408870"/>
              <a:gd name="connsiteY4" fmla="*/ 2474031 h 2474031"/>
              <a:gd name="connsiteX5" fmla="*/ 0 w 4408870"/>
              <a:gd name="connsiteY5" fmla="*/ 269596 h 2474031"/>
              <a:gd name="connsiteX6" fmla="*/ 11381 w 4408870"/>
              <a:gd name="connsiteY6" fmla="*/ 44205 h 2474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8870" h="2474031">
                <a:moveTo>
                  <a:pt x="18128" y="0"/>
                </a:moveTo>
                <a:lnTo>
                  <a:pt x="4390742" y="0"/>
                </a:lnTo>
                <a:lnTo>
                  <a:pt x="4397489" y="44205"/>
                </a:lnTo>
                <a:cubicBezTo>
                  <a:pt x="4405015" y="118312"/>
                  <a:pt x="4408870" y="193504"/>
                  <a:pt x="4408870" y="269596"/>
                </a:cubicBezTo>
                <a:cubicBezTo>
                  <a:pt x="4408870" y="1487072"/>
                  <a:pt x="3421911" y="2474031"/>
                  <a:pt x="2204435" y="2474031"/>
                </a:cubicBezTo>
                <a:cubicBezTo>
                  <a:pt x="986959" y="2474031"/>
                  <a:pt x="0" y="1487072"/>
                  <a:pt x="0" y="269596"/>
                </a:cubicBezTo>
                <a:cubicBezTo>
                  <a:pt x="0" y="193504"/>
                  <a:pt x="3855" y="118312"/>
                  <a:pt x="11381" y="4420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7" name="Graphic 76">
            <a:extLst>
              <a:ext uri="{FF2B5EF4-FFF2-40B4-BE49-F238E27FC236}">
                <a16:creationId xmlns:a16="http://schemas.microsoft.com/office/drawing/2014/main" id="{FD792E61-6BBA-42EA-968C-AC238B961D0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duotone>
              <a:schemeClr val="accent3">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6"/>
              </a:ext>
            </a:extLst>
          </a:blip>
          <a:srcRect l="14832" t="48375" r="13582" b="10444"/>
          <a:stretch/>
        </p:blipFill>
        <p:spPr>
          <a:xfrm flipH="1">
            <a:off x="7134037" y="-5611"/>
            <a:ext cx="4368276" cy="2512937"/>
          </a:xfrm>
          <a:prstGeom prst="rect">
            <a:avLst/>
          </a:prstGeom>
        </p:spPr>
      </p:pic>
      <p:sp>
        <p:nvSpPr>
          <p:cNvPr id="79" name="Oval 1">
            <a:extLst>
              <a:ext uri="{FF2B5EF4-FFF2-40B4-BE49-F238E27FC236}">
                <a16:creationId xmlns:a16="http://schemas.microsoft.com/office/drawing/2014/main" id="{F1175869-B135-4DD2-B445-77EA229178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005186" y="3219078"/>
            <a:ext cx="3186814" cy="3638922"/>
          </a:xfrm>
          <a:custGeom>
            <a:avLst/>
            <a:gdLst>
              <a:gd name="connsiteX0" fmla="*/ 1156116 w 3186814"/>
              <a:gd name="connsiteY0" fmla="*/ 0 h 3638922"/>
              <a:gd name="connsiteX1" fmla="*/ 3186814 w 3186814"/>
              <a:gd name="connsiteY1" fmla="*/ 2030698 h 3638922"/>
              <a:gd name="connsiteX2" fmla="*/ 2447829 w 3186814"/>
              <a:gd name="connsiteY2" fmla="*/ 3597684 h 3638922"/>
              <a:gd name="connsiteX3" fmla="*/ 2392682 w 3186814"/>
              <a:gd name="connsiteY3" fmla="*/ 3638922 h 3638922"/>
              <a:gd name="connsiteX4" fmla="*/ 0 w 3186814"/>
              <a:gd name="connsiteY4" fmla="*/ 3638922 h 3638922"/>
              <a:gd name="connsiteX5" fmla="*/ 0 w 3186814"/>
              <a:gd name="connsiteY5" fmla="*/ 362315 h 3638922"/>
              <a:gd name="connsiteX6" fmla="*/ 20733 w 3186814"/>
              <a:gd name="connsiteY6" fmla="*/ 346811 h 3638922"/>
              <a:gd name="connsiteX7" fmla="*/ 1156116 w 3186814"/>
              <a:gd name="connsiteY7" fmla="*/ 0 h 363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6814" h="3638922">
                <a:moveTo>
                  <a:pt x="1156116" y="0"/>
                </a:moveTo>
                <a:cubicBezTo>
                  <a:pt x="2277640" y="0"/>
                  <a:pt x="3186814" y="909174"/>
                  <a:pt x="3186814" y="2030698"/>
                </a:cubicBezTo>
                <a:cubicBezTo>
                  <a:pt x="3186814" y="2661556"/>
                  <a:pt x="2899146" y="3225224"/>
                  <a:pt x="2447829" y="3597684"/>
                </a:cubicBezTo>
                <a:lnTo>
                  <a:pt x="2392682" y="3638922"/>
                </a:lnTo>
                <a:lnTo>
                  <a:pt x="0" y="3638922"/>
                </a:lnTo>
                <a:lnTo>
                  <a:pt x="0" y="362315"/>
                </a:lnTo>
                <a:lnTo>
                  <a:pt x="20733" y="346811"/>
                </a:lnTo>
                <a:cubicBezTo>
                  <a:pt x="344835" y="127853"/>
                  <a:pt x="735545" y="0"/>
                  <a:pt x="1156116" y="0"/>
                </a:cubicBez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 name="Graphic 80">
            <a:extLst>
              <a:ext uri="{FF2B5EF4-FFF2-40B4-BE49-F238E27FC236}">
                <a16:creationId xmlns:a16="http://schemas.microsoft.com/office/drawing/2014/main" id="{76A07FAC-AD48-4C3E-8C06-58EA812307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155370" y="3812887"/>
            <a:ext cx="3025375" cy="3025375"/>
          </a:xfrm>
          <a:prstGeom prst="rect">
            <a:avLst/>
          </a:prstGeom>
        </p:spPr>
      </p:pic>
    </p:spTree>
    <p:extLst>
      <p:ext uri="{BB962C8B-B14F-4D97-AF65-F5344CB8AC3E}">
        <p14:creationId xmlns:p14="http://schemas.microsoft.com/office/powerpoint/2010/main" val="3619404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9538C-B9AA-DBA8-33D5-39BCC67FF02F}"/>
              </a:ext>
            </a:extLst>
          </p:cNvPr>
          <p:cNvSpPr>
            <a:spLocks noGrp="1"/>
          </p:cNvSpPr>
          <p:nvPr>
            <p:ph type="title"/>
          </p:nvPr>
        </p:nvSpPr>
        <p:spPr/>
        <p:txBody>
          <a:bodyPr/>
          <a:lstStyle/>
          <a:p>
            <a:r>
              <a:rPr lang="en-US" dirty="0"/>
              <a:t>The Goal</a:t>
            </a:r>
          </a:p>
        </p:txBody>
      </p:sp>
      <p:sp>
        <p:nvSpPr>
          <p:cNvPr id="3" name="Content Placeholder 2">
            <a:extLst>
              <a:ext uri="{FF2B5EF4-FFF2-40B4-BE49-F238E27FC236}">
                <a16:creationId xmlns:a16="http://schemas.microsoft.com/office/drawing/2014/main" id="{93D75EBF-55C6-2598-3E87-814D7FB7A482}"/>
              </a:ext>
            </a:extLst>
          </p:cNvPr>
          <p:cNvSpPr>
            <a:spLocks noGrp="1"/>
          </p:cNvSpPr>
          <p:nvPr>
            <p:ph idx="1"/>
          </p:nvPr>
        </p:nvSpPr>
        <p:spPr/>
        <p:txBody>
          <a:bodyPr>
            <a:noAutofit/>
          </a:bodyPr>
          <a:lstStyle/>
          <a:p>
            <a:r>
              <a:rPr lang="en-US" sz="2800" dirty="0"/>
              <a:t>The goal of this project and training initiative is to travel to rural and at-risk communities that experience period poverty as well as a reduced comprehensive reproductive education</a:t>
            </a:r>
          </a:p>
          <a:p>
            <a:r>
              <a:rPr lang="en-US" sz="2800" dirty="0"/>
              <a:t>After the initial lecture of reproductive health, we plan to help create centers of knowledge and safe and sanitary period products that the community can use to continue and flourish to be self-sustaining</a:t>
            </a:r>
          </a:p>
          <a:p>
            <a:r>
              <a:rPr lang="en-US" sz="2800" dirty="0"/>
              <a:t>The hope is that after we leave the community, they will have no need for our return because they will have the information and tool to continue to educate the coming generations </a:t>
            </a:r>
          </a:p>
        </p:txBody>
      </p:sp>
    </p:spTree>
    <p:extLst>
      <p:ext uri="{BB962C8B-B14F-4D97-AF65-F5344CB8AC3E}">
        <p14:creationId xmlns:p14="http://schemas.microsoft.com/office/powerpoint/2010/main" val="1023012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8183E0-58D3-4C7F-97F0-2494113B3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93D7220-9A41-4B89-8A05-2E854925ED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7A3D0938-5633-BD1E-8985-6C31B73E7173}"/>
              </a:ext>
            </a:extLst>
          </p:cNvPr>
          <p:cNvSpPr>
            <a:spLocks noGrp="1"/>
          </p:cNvSpPr>
          <p:nvPr>
            <p:ph type="title"/>
          </p:nvPr>
        </p:nvSpPr>
        <p:spPr>
          <a:xfrm>
            <a:off x="770878" y="952022"/>
            <a:ext cx="4606280" cy="5157049"/>
          </a:xfrm>
        </p:spPr>
        <p:txBody>
          <a:bodyPr anchor="ctr">
            <a:normAutofit/>
          </a:bodyPr>
          <a:lstStyle/>
          <a:p>
            <a:r>
              <a:rPr lang="en-US" sz="4400"/>
              <a:t>Where We Educate</a:t>
            </a:r>
          </a:p>
        </p:txBody>
      </p:sp>
      <p:grpSp>
        <p:nvGrpSpPr>
          <p:cNvPr id="13" name="Decorative Circles">
            <a:extLst>
              <a:ext uri="{FF2B5EF4-FFF2-40B4-BE49-F238E27FC236}">
                <a16:creationId xmlns:a16="http://schemas.microsoft.com/office/drawing/2014/main" id="{9215E110-AB5D-437B-9906-4A431F695E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51383" y="253192"/>
            <a:ext cx="2260285" cy="6604807"/>
            <a:chOff x="9951383" y="253192"/>
            <a:chExt cx="2260285" cy="6604807"/>
          </a:xfrm>
        </p:grpSpPr>
        <p:sp>
          <p:nvSpPr>
            <p:cNvPr id="14" name="Oval 13">
              <a:extLst>
                <a:ext uri="{FF2B5EF4-FFF2-40B4-BE49-F238E27FC236}">
                  <a16:creationId xmlns:a16="http://schemas.microsoft.com/office/drawing/2014/main" id="{54D2C49A-33C3-4048-8267-6907CA6227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51383" y="253192"/>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F65CBEB7-29CF-4F21-ABB7-012581304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53890" y="55441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C900504-84D3-4813-B737-775C16F8F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C54A3D21-5E60-4B25-890E-FA22F1643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27694" y="749878"/>
              <a:ext cx="202144" cy="202144"/>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7F04BF80-E9DB-4641-8EA2-51698324F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236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34395B9-3F83-49A4-9275-0A315D88F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16802" y="6415697"/>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0E7ABD02-CD92-4D6C-B4BA-984D6688F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51383" y="620435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B336017-F12B-485C-B5E1-B6971DA0CD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61912" y="6317717"/>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graphicFrame>
        <p:nvGraphicFramePr>
          <p:cNvPr id="5" name="Content Placeholder 2">
            <a:extLst>
              <a:ext uri="{FF2B5EF4-FFF2-40B4-BE49-F238E27FC236}">
                <a16:creationId xmlns:a16="http://schemas.microsoft.com/office/drawing/2014/main" id="{8ED84C7B-426F-FEC9-2A21-69CE1CE1942F}"/>
              </a:ext>
            </a:extLst>
          </p:cNvPr>
          <p:cNvGraphicFramePr>
            <a:graphicFrameLocks noGrp="1"/>
          </p:cNvGraphicFramePr>
          <p:nvPr>
            <p:ph idx="1"/>
            <p:extLst>
              <p:ext uri="{D42A27DB-BD31-4B8C-83A1-F6EECF244321}">
                <p14:modId xmlns:p14="http://schemas.microsoft.com/office/powerpoint/2010/main" val="3479523412"/>
              </p:ext>
            </p:extLst>
          </p:nvPr>
        </p:nvGraphicFramePr>
        <p:xfrm>
          <a:off x="5544878" y="952022"/>
          <a:ext cx="5891471" cy="51570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25938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F3C45-696A-599E-B4ED-4EE44565D6B9}"/>
              </a:ext>
            </a:extLst>
          </p:cNvPr>
          <p:cNvSpPr>
            <a:spLocks noGrp="1"/>
          </p:cNvSpPr>
          <p:nvPr>
            <p:ph type="title"/>
          </p:nvPr>
        </p:nvSpPr>
        <p:spPr/>
        <p:txBody>
          <a:bodyPr/>
          <a:lstStyle/>
          <a:p>
            <a:r>
              <a:rPr lang="en-US" dirty="0"/>
              <a:t>What Type Of Educational Mode</a:t>
            </a:r>
          </a:p>
        </p:txBody>
      </p:sp>
      <p:sp>
        <p:nvSpPr>
          <p:cNvPr id="3" name="Content Placeholder 2">
            <a:extLst>
              <a:ext uri="{FF2B5EF4-FFF2-40B4-BE49-F238E27FC236}">
                <a16:creationId xmlns:a16="http://schemas.microsoft.com/office/drawing/2014/main" id="{2F2B21F9-3B50-9236-31B8-336FDDC38002}"/>
              </a:ext>
            </a:extLst>
          </p:cNvPr>
          <p:cNvSpPr>
            <a:spLocks noGrp="1"/>
          </p:cNvSpPr>
          <p:nvPr>
            <p:ph idx="1"/>
          </p:nvPr>
        </p:nvSpPr>
        <p:spPr/>
        <p:txBody>
          <a:bodyPr/>
          <a:lstStyle/>
          <a:p>
            <a:r>
              <a:rPr lang="en-US" sz="2800" dirty="0"/>
              <a:t>Flyers for churches and prisons and areas without access to allow presentation</a:t>
            </a:r>
          </a:p>
          <a:p>
            <a:r>
              <a:rPr lang="en-US" sz="2800" dirty="0"/>
              <a:t>PowerPoints and Videos for Libraries and Schools as well as other community and town halls</a:t>
            </a:r>
          </a:p>
          <a:p>
            <a:endParaRPr lang="en-US" dirty="0"/>
          </a:p>
        </p:txBody>
      </p:sp>
    </p:spTree>
    <p:extLst>
      <p:ext uri="{BB962C8B-B14F-4D97-AF65-F5344CB8AC3E}">
        <p14:creationId xmlns:p14="http://schemas.microsoft.com/office/powerpoint/2010/main" val="1190744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965F3-3414-BEF2-45DA-FCB78AD2B487}"/>
              </a:ext>
            </a:extLst>
          </p:cNvPr>
          <p:cNvSpPr>
            <a:spLocks noGrp="1"/>
          </p:cNvSpPr>
          <p:nvPr>
            <p:ph type="title"/>
          </p:nvPr>
        </p:nvSpPr>
        <p:spPr/>
        <p:txBody>
          <a:bodyPr/>
          <a:lstStyle/>
          <a:p>
            <a:r>
              <a:rPr lang="en-US" dirty="0"/>
              <a:t>How To Leave Behind Education</a:t>
            </a:r>
          </a:p>
        </p:txBody>
      </p:sp>
      <p:sp>
        <p:nvSpPr>
          <p:cNvPr id="3" name="Content Placeholder 2">
            <a:extLst>
              <a:ext uri="{FF2B5EF4-FFF2-40B4-BE49-F238E27FC236}">
                <a16:creationId xmlns:a16="http://schemas.microsoft.com/office/drawing/2014/main" id="{9E0AA67C-8610-81FC-437F-D4E6FB62A143}"/>
              </a:ext>
            </a:extLst>
          </p:cNvPr>
          <p:cNvSpPr>
            <a:spLocks noGrp="1"/>
          </p:cNvSpPr>
          <p:nvPr>
            <p:ph idx="1"/>
          </p:nvPr>
        </p:nvSpPr>
        <p:spPr/>
        <p:txBody>
          <a:bodyPr>
            <a:normAutofit fontScale="92500" lnSpcReduction="10000"/>
          </a:bodyPr>
          <a:lstStyle/>
          <a:p>
            <a:r>
              <a:rPr lang="en-US" sz="2800" dirty="0"/>
              <a:t>At the end of community education seminars, we will ask for volunteers who would like to continue to educate and help their community</a:t>
            </a:r>
          </a:p>
          <a:p>
            <a:r>
              <a:rPr lang="en-US" sz="2800" dirty="0"/>
              <a:t>These volunteers will be given resources and presentations to continue to use as they teach more of their community about reproductive health</a:t>
            </a:r>
          </a:p>
          <a:p>
            <a:r>
              <a:rPr lang="en-US" sz="2800" dirty="0"/>
              <a:t>The layouts of PowerPoints will stay the same to create a connected education throughout the centers we create but the content is free to change and be specified to a communities needs</a:t>
            </a:r>
          </a:p>
          <a:p>
            <a:r>
              <a:rPr lang="en-US" sz="2800" dirty="0"/>
              <a:t>We will leave them with period supplies to hand out for free within their community and will regularly send more products as we receive them through donation </a:t>
            </a:r>
          </a:p>
          <a:p>
            <a:r>
              <a:rPr lang="en-US" sz="2800" dirty="0"/>
              <a:t>Our website will have additional resources for all education centers</a:t>
            </a:r>
          </a:p>
          <a:p>
            <a:endParaRPr lang="en-US" dirty="0"/>
          </a:p>
        </p:txBody>
      </p:sp>
    </p:spTree>
    <p:extLst>
      <p:ext uri="{BB962C8B-B14F-4D97-AF65-F5344CB8AC3E}">
        <p14:creationId xmlns:p14="http://schemas.microsoft.com/office/powerpoint/2010/main" val="671974300"/>
      </p:ext>
    </p:extLst>
  </p:cSld>
  <p:clrMapOvr>
    <a:masterClrMapping/>
  </p:clrMapOvr>
</p:sld>
</file>

<file path=ppt/theme/theme1.xml><?xml version="1.0" encoding="utf-8"?>
<a:theme xmlns:a="http://schemas.openxmlformats.org/drawingml/2006/main" name="ConfettiVTI">
  <a:themeElements>
    <a:clrScheme name="Custom 30">
      <a:dk1>
        <a:sysClr val="windowText" lastClr="000000"/>
      </a:dk1>
      <a:lt1>
        <a:sysClr val="window" lastClr="FFFFFF"/>
      </a:lt1>
      <a:dk2>
        <a:srgbClr val="420023"/>
      </a:dk2>
      <a:lt2>
        <a:srgbClr val="FDFBF9"/>
      </a:lt2>
      <a:accent1>
        <a:srgbClr val="97446E"/>
      </a:accent1>
      <a:accent2>
        <a:srgbClr val="A40056"/>
      </a:accent2>
      <a:accent3>
        <a:srgbClr val="24BEEE"/>
      </a:accent3>
      <a:accent4>
        <a:srgbClr val="91274F"/>
      </a:accent4>
      <a:accent5>
        <a:srgbClr val="F39E29"/>
      </a:accent5>
      <a:accent6>
        <a:srgbClr val="E87450"/>
      </a:accent6>
      <a:hlink>
        <a:srgbClr val="F55D5D"/>
      </a:hlink>
      <a:folHlink>
        <a:srgbClr val="EA3A60"/>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docProps/app.xml><?xml version="1.0" encoding="utf-8"?>
<Properties xmlns="http://schemas.openxmlformats.org/officeDocument/2006/extended-properties" xmlns:vt="http://schemas.openxmlformats.org/officeDocument/2006/docPropsVTypes">
  <TotalTime>85</TotalTime>
  <Words>267</Words>
  <Application>Microsoft Office PowerPoint</Application>
  <PresentationFormat>Widescreen</PresentationFormat>
  <Paragraphs>20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ConfettiVTI</vt:lpstr>
      <vt:lpstr>Training and Spreading Knowledge </vt:lpstr>
      <vt:lpstr>The Goal</vt:lpstr>
      <vt:lpstr>Where We Educate</vt:lpstr>
      <vt:lpstr>What Type Of Educational Mode</vt:lpstr>
      <vt:lpstr>How To Leave Behind Education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 and Spreading Knowledge </dc:title>
  <dc:creator>Cassandra Resler</dc:creator>
  <cp:lastModifiedBy>Cassandra Resler</cp:lastModifiedBy>
  <cp:revision>3</cp:revision>
  <dcterms:created xsi:type="dcterms:W3CDTF">2023-06-26T15:52:59Z</dcterms:created>
  <dcterms:modified xsi:type="dcterms:W3CDTF">2023-06-27T17:19:00Z</dcterms:modified>
</cp:coreProperties>
</file>