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346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7E8B-17A3-454D-BD87-FCDFBB45F53C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B56-FCD0-40BB-9E41-A61F02B83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78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7E8B-17A3-454D-BD87-FCDFBB45F53C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B56-FCD0-40BB-9E41-A61F02B83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46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7E8B-17A3-454D-BD87-FCDFBB45F53C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B56-FCD0-40BB-9E41-A61F02B83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5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7E8B-17A3-454D-BD87-FCDFBB45F53C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B56-FCD0-40BB-9E41-A61F02B83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38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7E8B-17A3-454D-BD87-FCDFBB45F53C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B56-FCD0-40BB-9E41-A61F02B83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13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7E8B-17A3-454D-BD87-FCDFBB45F53C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B56-FCD0-40BB-9E41-A61F02B83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73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7E8B-17A3-454D-BD87-FCDFBB45F53C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B56-FCD0-40BB-9E41-A61F02B83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73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7E8B-17A3-454D-BD87-FCDFBB45F53C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B56-FCD0-40BB-9E41-A61F02B83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29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7E8B-17A3-454D-BD87-FCDFBB45F53C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B56-FCD0-40BB-9E41-A61F02B83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7E8B-17A3-454D-BD87-FCDFBB45F53C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B56-FCD0-40BB-9E41-A61F02B83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59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7E8B-17A3-454D-BD87-FCDFBB45F53C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B56-FCD0-40BB-9E41-A61F02B83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56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7E8B-17A3-454D-BD87-FCDFBB45F53C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E1B56-FCD0-40BB-9E41-A61F02B83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43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FHIR </a:t>
            </a:r>
            <a:r>
              <a:rPr lang="en-US" altLang="zh-TW" dirty="0" err="1" smtClean="0"/>
              <a:t>Pratitioner</a:t>
            </a:r>
            <a:r>
              <a:rPr lang="en-US" altLang="zh-TW" dirty="0" smtClean="0"/>
              <a:t> </a:t>
            </a:r>
            <a:r>
              <a:rPr lang="zh-TW" altLang="en-US" dirty="0" smtClean="0"/>
              <a:t>表單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72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對應</a:t>
            </a:r>
            <a:r>
              <a:rPr lang="en-US" altLang="zh-TW" dirty="0"/>
              <a:t>FHIR </a:t>
            </a:r>
            <a:r>
              <a:rPr lang="en-US" altLang="zh-TW" dirty="0" smtClean="0"/>
              <a:t>Resource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36" y="1832003"/>
            <a:ext cx="7011378" cy="43154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016" y="2097332"/>
            <a:ext cx="2743583" cy="2076740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4710023" y="2648309"/>
            <a:ext cx="3821502" cy="2070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710023" y="2996658"/>
            <a:ext cx="3821502" cy="1390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301514" y="3403302"/>
            <a:ext cx="4230011" cy="4785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66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Pratitioner</a:t>
            </a:r>
            <a:r>
              <a:rPr lang="en-US" altLang="zh-TW" dirty="0" smtClean="0"/>
              <a:t> </a:t>
            </a:r>
            <a:r>
              <a:rPr lang="zh-TW" altLang="en-US" dirty="0" smtClean="0"/>
              <a:t>表單對應標籤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57501"/>
            <a:ext cx="9980762" cy="52624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5151"/>
          <a:stretch/>
        </p:blipFill>
        <p:spPr>
          <a:xfrm>
            <a:off x="10308975" y="365125"/>
            <a:ext cx="1778266" cy="50965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1061049" y="2251283"/>
            <a:ext cx="767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</a:rPr>
              <a:t>n</a:t>
            </a:r>
            <a:r>
              <a:rPr lang="en-US" altLang="zh-TW" sz="1600" b="1" dirty="0" smtClean="0">
                <a:solidFill>
                  <a:srgbClr val="C00000"/>
                </a:solidFill>
              </a:rPr>
              <a:t>ame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61049" y="2501424"/>
            <a:ext cx="88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</a:rPr>
              <a:t>g</a:t>
            </a:r>
            <a:r>
              <a:rPr lang="en-US" altLang="zh-TW" sz="1600" b="1" dirty="0" smtClean="0">
                <a:solidFill>
                  <a:srgbClr val="C00000"/>
                </a:solidFill>
              </a:rPr>
              <a:t>ender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217346" y="2833167"/>
            <a:ext cx="1034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>
                <a:solidFill>
                  <a:srgbClr val="C00000"/>
                </a:solidFill>
              </a:rPr>
              <a:t>birthDate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88158" y="3408247"/>
            <a:ext cx="1034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C00000"/>
                </a:solidFill>
              </a:rPr>
              <a:t>telecom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27850" y="3989351"/>
            <a:ext cx="1034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C00000"/>
                </a:solidFill>
              </a:rPr>
              <a:t>address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244455" y="3121202"/>
            <a:ext cx="124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identifier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01970" y="3693609"/>
            <a:ext cx="1591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C00000"/>
                </a:solidFill>
              </a:rPr>
              <a:t>communication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390290" y="4491505"/>
            <a:ext cx="1464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C00000"/>
                </a:solidFill>
              </a:rPr>
              <a:t>qualification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97772" y="2236668"/>
            <a:ext cx="767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C00000"/>
                </a:solidFill>
              </a:rPr>
              <a:t>photo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71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</Words>
  <Application>Microsoft Office PowerPoint</Application>
  <PresentationFormat>寬螢幕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FHIR Pratitioner 表單</vt:lpstr>
      <vt:lpstr>對應FHIR Resource</vt:lpstr>
      <vt:lpstr>Pratitioner 表單對應標籤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Pratitioner 表單</dc:title>
  <dc:creator>jm30617@outlook.com</dc:creator>
  <cp:lastModifiedBy>jm30617@outlook.com</cp:lastModifiedBy>
  <cp:revision>4</cp:revision>
  <dcterms:created xsi:type="dcterms:W3CDTF">2021-08-24T13:26:34Z</dcterms:created>
  <dcterms:modified xsi:type="dcterms:W3CDTF">2021-08-24T13:36:40Z</dcterms:modified>
</cp:coreProperties>
</file>