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60" r:id="rId3"/>
    <p:sldId id="300" r:id="rId4"/>
    <p:sldId id="258" r:id="rId5"/>
    <p:sldId id="301" r:id="rId6"/>
    <p:sldId id="266" r:id="rId7"/>
    <p:sldId id="264" r:id="rId8"/>
    <p:sldId id="302" r:id="rId9"/>
    <p:sldId id="275" r:id="rId10"/>
  </p:sldIdLst>
  <p:sldSz cx="9144000" cy="5143500" type="screen16x9"/>
  <p:notesSz cx="6858000" cy="9144000"/>
  <p:embeddedFontLst>
    <p:embeddedFont>
      <p:font typeface="Montserrat Black" charset="0"/>
      <p:bold r:id="rId12"/>
      <p:boldItalic r:id="rId13"/>
    </p:embeddedFont>
    <p:embeddedFont>
      <p:font typeface="Assistant" charset="-79"/>
      <p:regular r:id="rId14"/>
      <p:bold r:id="rId15"/>
    </p:embeddedFont>
    <p:embeddedFont>
      <p:font typeface="Montserrat ExtraBold" charset="0"/>
      <p:bold r:id="rId16"/>
      <p:boldItalic r:id="rId17"/>
    </p:embeddedFont>
    <p:embeddedFont>
      <p:font typeface="Bebas Neue" charset="0"/>
      <p:regular r:id="rId18"/>
    </p:embeddedFont>
    <p:embeddedFont>
      <p:font typeface="Anaheim" charset="0"/>
      <p:regular r:id="rId19"/>
    </p:embeddedFont>
    <p:embeddedFont>
      <p:font typeface="PT Sans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0"/>
    <a:srgbClr val="EE6C00"/>
    <a:srgbClr val="000814"/>
    <a:srgbClr val="0008FF"/>
    <a:srgbClr val="FFEEA5"/>
  </p:clrMru>
</p:presentationPr>
</file>

<file path=ppt/tableStyles.xml><?xml version="1.0" encoding="utf-8"?>
<a:tblStyleLst xmlns:a="http://schemas.openxmlformats.org/drawingml/2006/main" def="{9F5ACE41-79E3-409E-8D85-938BF7D256AE}">
  <a:tblStyle styleId="{9F5ACE41-79E3-409E-8D85-938BF7D256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D51F0C-FC81-415B-A131-34216C7D49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21a238f94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21a238f94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9" name="Google Shape;4169;g18680c3840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0" name="Google Shape;4170;g18680c3840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7" name="Google Shape;445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8" name="Google Shape;445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78931" y="-1423852"/>
            <a:ext cx="7131537" cy="7452418"/>
            <a:chOff x="-1878931" y="-1423852"/>
            <a:chExt cx="7131537" cy="7452418"/>
          </a:xfrm>
        </p:grpSpPr>
        <p:sp>
          <p:nvSpPr>
            <p:cNvPr id="10" name="Google Shape;10;p2"/>
            <p:cNvSpPr/>
            <p:nvPr/>
          </p:nvSpPr>
          <p:spPr>
            <a:xfrm rot="332940">
              <a:off x="598668" y="-510908"/>
              <a:ext cx="534474" cy="1410284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358319">
              <a:off x="379980" y="4897239"/>
              <a:ext cx="176725" cy="386618"/>
              <a:chOff x="5057976" y="3312066"/>
              <a:chExt cx="135497" cy="18304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rot="332910">
              <a:off x="810631" y="952337"/>
              <a:ext cx="665282" cy="745945"/>
            </a:xfrm>
            <a:custGeom>
              <a:avLst/>
              <a:gdLst/>
              <a:ahLst/>
              <a:cxnLst/>
              <a:rect l="l" t="t" r="r" b="b"/>
              <a:pathLst>
                <a:path w="5088" h="5705" extrusionOk="0">
                  <a:moveTo>
                    <a:pt x="4879" y="1082"/>
                  </a:moveTo>
                  <a:lnTo>
                    <a:pt x="4879" y="1373"/>
                  </a:lnTo>
                  <a:cubicBezTo>
                    <a:pt x="3822" y="1557"/>
                    <a:pt x="2747" y="1766"/>
                    <a:pt x="1665" y="1981"/>
                  </a:cubicBezTo>
                  <a:lnTo>
                    <a:pt x="1665" y="1715"/>
                  </a:lnTo>
                  <a:cubicBezTo>
                    <a:pt x="1690" y="1690"/>
                    <a:pt x="1715" y="1690"/>
                    <a:pt x="1766" y="1690"/>
                  </a:cubicBezTo>
                  <a:cubicBezTo>
                    <a:pt x="2747" y="1506"/>
                    <a:pt x="3721" y="1323"/>
                    <a:pt x="4721" y="1108"/>
                  </a:cubicBezTo>
                  <a:cubicBezTo>
                    <a:pt x="4772" y="1108"/>
                    <a:pt x="4829" y="1108"/>
                    <a:pt x="4879" y="1082"/>
                  </a:cubicBezTo>
                  <a:close/>
                  <a:moveTo>
                    <a:pt x="5088" y="0"/>
                  </a:moveTo>
                  <a:lnTo>
                    <a:pt x="5037" y="26"/>
                  </a:lnTo>
                  <a:cubicBezTo>
                    <a:pt x="3854" y="241"/>
                    <a:pt x="2639" y="449"/>
                    <a:pt x="1450" y="658"/>
                  </a:cubicBezTo>
                  <a:lnTo>
                    <a:pt x="1450" y="4670"/>
                  </a:lnTo>
                  <a:cubicBezTo>
                    <a:pt x="1310" y="4626"/>
                    <a:pt x="1172" y="4604"/>
                    <a:pt x="1041" y="4604"/>
                  </a:cubicBezTo>
                  <a:cubicBezTo>
                    <a:pt x="701" y="4604"/>
                    <a:pt x="403" y="4747"/>
                    <a:pt x="216" y="5012"/>
                  </a:cubicBezTo>
                  <a:cubicBezTo>
                    <a:pt x="1" y="5328"/>
                    <a:pt x="133" y="5644"/>
                    <a:pt x="500" y="5695"/>
                  </a:cubicBezTo>
                  <a:cubicBezTo>
                    <a:pt x="561" y="5701"/>
                    <a:pt x="617" y="5705"/>
                    <a:pt x="671" y="5705"/>
                  </a:cubicBezTo>
                  <a:cubicBezTo>
                    <a:pt x="833" y="5705"/>
                    <a:pt x="970" y="5676"/>
                    <a:pt x="1108" y="5619"/>
                  </a:cubicBezTo>
                  <a:cubicBezTo>
                    <a:pt x="1323" y="5512"/>
                    <a:pt x="1665" y="5277"/>
                    <a:pt x="1665" y="4961"/>
                  </a:cubicBezTo>
                  <a:lnTo>
                    <a:pt x="1665" y="2139"/>
                  </a:lnTo>
                  <a:cubicBezTo>
                    <a:pt x="1665" y="2139"/>
                    <a:pt x="1690" y="2139"/>
                    <a:pt x="1715" y="2114"/>
                  </a:cubicBezTo>
                  <a:cubicBezTo>
                    <a:pt x="2690" y="1955"/>
                    <a:pt x="3664" y="1740"/>
                    <a:pt x="4670" y="1557"/>
                  </a:cubicBezTo>
                  <a:cubicBezTo>
                    <a:pt x="4721" y="1557"/>
                    <a:pt x="4803" y="1531"/>
                    <a:pt x="4904" y="1531"/>
                  </a:cubicBezTo>
                  <a:lnTo>
                    <a:pt x="4904" y="4063"/>
                  </a:lnTo>
                  <a:cubicBezTo>
                    <a:pt x="4854" y="4037"/>
                    <a:pt x="4829" y="4037"/>
                    <a:pt x="4803" y="4012"/>
                  </a:cubicBezTo>
                  <a:cubicBezTo>
                    <a:pt x="4712" y="3978"/>
                    <a:pt x="4614" y="3962"/>
                    <a:pt x="4513" y="3962"/>
                  </a:cubicBezTo>
                  <a:cubicBezTo>
                    <a:pt x="4147" y="3962"/>
                    <a:pt x="3758" y="4174"/>
                    <a:pt x="3614" y="4486"/>
                  </a:cubicBezTo>
                  <a:cubicBezTo>
                    <a:pt x="3506" y="4721"/>
                    <a:pt x="3588" y="4929"/>
                    <a:pt x="3822" y="5037"/>
                  </a:cubicBezTo>
                  <a:cubicBezTo>
                    <a:pt x="3902" y="5078"/>
                    <a:pt x="3995" y="5099"/>
                    <a:pt x="4095" y="5099"/>
                  </a:cubicBezTo>
                  <a:cubicBezTo>
                    <a:pt x="4194" y="5099"/>
                    <a:pt x="4300" y="5078"/>
                    <a:pt x="4405" y="5037"/>
                  </a:cubicBezTo>
                  <a:cubicBezTo>
                    <a:pt x="4487" y="5037"/>
                    <a:pt x="4563" y="4986"/>
                    <a:pt x="4613" y="4961"/>
                  </a:cubicBezTo>
                  <a:cubicBezTo>
                    <a:pt x="4829" y="4853"/>
                    <a:pt x="5088" y="4670"/>
                    <a:pt x="5088" y="4404"/>
                  </a:cubicBezTo>
                  <a:lnTo>
                    <a:pt x="5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32977">
              <a:off x="-908804" y="3914262"/>
              <a:ext cx="1074590" cy="1201689"/>
            </a:xfrm>
            <a:custGeom>
              <a:avLst/>
              <a:gdLst/>
              <a:ahLst/>
              <a:cxnLst/>
              <a:rect l="l" t="t" r="r" b="b"/>
              <a:pathLst>
                <a:path w="9258" h="10353" extrusionOk="0">
                  <a:moveTo>
                    <a:pt x="8891" y="1975"/>
                  </a:moveTo>
                  <a:lnTo>
                    <a:pt x="8891" y="2450"/>
                  </a:lnTo>
                  <a:cubicBezTo>
                    <a:pt x="6935" y="2817"/>
                    <a:pt x="4987" y="3190"/>
                    <a:pt x="3006" y="3557"/>
                  </a:cubicBezTo>
                  <a:lnTo>
                    <a:pt x="3006" y="3082"/>
                  </a:lnTo>
                  <a:cubicBezTo>
                    <a:pt x="3063" y="3057"/>
                    <a:pt x="3114" y="3032"/>
                    <a:pt x="3196" y="3032"/>
                  </a:cubicBezTo>
                  <a:cubicBezTo>
                    <a:pt x="4987" y="2690"/>
                    <a:pt x="6777" y="2342"/>
                    <a:pt x="8574" y="2000"/>
                  </a:cubicBezTo>
                  <a:cubicBezTo>
                    <a:pt x="8650" y="2000"/>
                    <a:pt x="8758" y="1975"/>
                    <a:pt x="8891" y="1975"/>
                  </a:cubicBezTo>
                  <a:close/>
                  <a:moveTo>
                    <a:pt x="9258" y="1"/>
                  </a:moveTo>
                  <a:lnTo>
                    <a:pt x="9175" y="26"/>
                  </a:lnTo>
                  <a:cubicBezTo>
                    <a:pt x="6992" y="418"/>
                    <a:pt x="4828" y="792"/>
                    <a:pt x="2639" y="1159"/>
                  </a:cubicBezTo>
                  <a:lnTo>
                    <a:pt x="2639" y="8461"/>
                  </a:lnTo>
                  <a:cubicBezTo>
                    <a:pt x="2385" y="8379"/>
                    <a:pt x="2132" y="8339"/>
                    <a:pt x="1889" y="8339"/>
                  </a:cubicBezTo>
                  <a:cubicBezTo>
                    <a:pt x="1272" y="8339"/>
                    <a:pt x="722" y="8596"/>
                    <a:pt x="399" y="9068"/>
                  </a:cubicBezTo>
                  <a:cubicBezTo>
                    <a:pt x="0" y="9650"/>
                    <a:pt x="241" y="10251"/>
                    <a:pt x="950" y="10334"/>
                  </a:cubicBezTo>
                  <a:cubicBezTo>
                    <a:pt x="1042" y="10346"/>
                    <a:pt x="1134" y="10353"/>
                    <a:pt x="1226" y="10353"/>
                  </a:cubicBezTo>
                  <a:cubicBezTo>
                    <a:pt x="1502" y="10353"/>
                    <a:pt x="1768" y="10294"/>
                    <a:pt x="2006" y="10176"/>
                  </a:cubicBezTo>
                  <a:cubicBezTo>
                    <a:pt x="2405" y="10017"/>
                    <a:pt x="3006" y="9543"/>
                    <a:pt x="3006" y="8986"/>
                  </a:cubicBezTo>
                  <a:lnTo>
                    <a:pt x="3006" y="3873"/>
                  </a:lnTo>
                  <a:cubicBezTo>
                    <a:pt x="3038" y="3848"/>
                    <a:pt x="3088" y="3848"/>
                    <a:pt x="3139" y="3823"/>
                  </a:cubicBezTo>
                  <a:cubicBezTo>
                    <a:pt x="4904" y="3506"/>
                    <a:pt x="6701" y="3165"/>
                    <a:pt x="8467" y="2817"/>
                  </a:cubicBezTo>
                  <a:cubicBezTo>
                    <a:pt x="8600" y="2791"/>
                    <a:pt x="8758" y="2766"/>
                    <a:pt x="8891" y="2766"/>
                  </a:cubicBezTo>
                  <a:lnTo>
                    <a:pt x="8891" y="7328"/>
                  </a:lnTo>
                  <a:cubicBezTo>
                    <a:pt x="8834" y="7303"/>
                    <a:pt x="8783" y="7303"/>
                    <a:pt x="8733" y="7278"/>
                  </a:cubicBezTo>
                  <a:cubicBezTo>
                    <a:pt x="8565" y="7214"/>
                    <a:pt x="8381" y="7184"/>
                    <a:pt x="8194" y="7184"/>
                  </a:cubicBezTo>
                  <a:cubicBezTo>
                    <a:pt x="7528" y="7184"/>
                    <a:pt x="6810" y="7561"/>
                    <a:pt x="6543" y="8119"/>
                  </a:cubicBezTo>
                  <a:cubicBezTo>
                    <a:pt x="6360" y="8543"/>
                    <a:pt x="6518" y="8935"/>
                    <a:pt x="6935" y="9119"/>
                  </a:cubicBezTo>
                  <a:cubicBezTo>
                    <a:pt x="7102" y="9189"/>
                    <a:pt x="7284" y="9222"/>
                    <a:pt x="7473" y="9222"/>
                  </a:cubicBezTo>
                  <a:cubicBezTo>
                    <a:pt x="7643" y="9222"/>
                    <a:pt x="7818" y="9195"/>
                    <a:pt x="7992" y="9144"/>
                  </a:cubicBezTo>
                  <a:cubicBezTo>
                    <a:pt x="8150" y="9094"/>
                    <a:pt x="8283" y="9043"/>
                    <a:pt x="8416" y="8986"/>
                  </a:cubicBezTo>
                  <a:cubicBezTo>
                    <a:pt x="8783" y="8777"/>
                    <a:pt x="9258" y="8461"/>
                    <a:pt x="9258" y="7986"/>
                  </a:cubicBezTo>
                  <a:lnTo>
                    <a:pt x="92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32950">
              <a:off x="58333" y="3181580"/>
              <a:ext cx="140658" cy="469848"/>
            </a:xfrm>
            <a:custGeom>
              <a:avLst/>
              <a:gdLst/>
              <a:ahLst/>
              <a:cxnLst/>
              <a:rect l="l" t="t" r="r" b="b"/>
              <a:pathLst>
                <a:path w="1425" h="4760" extrusionOk="0">
                  <a:moveTo>
                    <a:pt x="1241" y="0"/>
                  </a:moveTo>
                  <a:lnTo>
                    <a:pt x="1241" y="3430"/>
                  </a:lnTo>
                  <a:cubicBezTo>
                    <a:pt x="1176" y="3389"/>
                    <a:pt x="1092" y="3368"/>
                    <a:pt x="999" y="3368"/>
                  </a:cubicBezTo>
                  <a:cubicBezTo>
                    <a:pt x="794" y="3368"/>
                    <a:pt x="543" y="3468"/>
                    <a:pt x="342" y="3664"/>
                  </a:cubicBezTo>
                  <a:cubicBezTo>
                    <a:pt x="317" y="3721"/>
                    <a:pt x="292" y="3746"/>
                    <a:pt x="241" y="3797"/>
                  </a:cubicBezTo>
                  <a:cubicBezTo>
                    <a:pt x="241" y="3822"/>
                    <a:pt x="209" y="3822"/>
                    <a:pt x="184" y="3854"/>
                  </a:cubicBezTo>
                  <a:cubicBezTo>
                    <a:pt x="184" y="3879"/>
                    <a:pt x="184" y="3905"/>
                    <a:pt x="159" y="3905"/>
                  </a:cubicBezTo>
                  <a:cubicBezTo>
                    <a:pt x="1" y="4196"/>
                    <a:pt x="1" y="4487"/>
                    <a:pt x="159" y="4645"/>
                  </a:cubicBezTo>
                  <a:cubicBezTo>
                    <a:pt x="236" y="4723"/>
                    <a:pt x="347" y="4760"/>
                    <a:pt x="473" y="4760"/>
                  </a:cubicBezTo>
                  <a:cubicBezTo>
                    <a:pt x="684" y="4760"/>
                    <a:pt x="935" y="4654"/>
                    <a:pt x="1133" y="4455"/>
                  </a:cubicBezTo>
                  <a:cubicBezTo>
                    <a:pt x="1215" y="4354"/>
                    <a:pt x="1291" y="4246"/>
                    <a:pt x="1348" y="4139"/>
                  </a:cubicBezTo>
                  <a:cubicBezTo>
                    <a:pt x="1399" y="4037"/>
                    <a:pt x="1424" y="3930"/>
                    <a:pt x="1424" y="3822"/>
                  </a:cubicBezTo>
                  <a:lnTo>
                    <a:pt x="1424" y="3772"/>
                  </a:lnTo>
                  <a:lnTo>
                    <a:pt x="1424" y="3721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332884">
              <a:off x="1680070" y="-262401"/>
              <a:ext cx="881934" cy="2602276"/>
              <a:chOff x="5201007" y="500025"/>
              <a:chExt cx="509965" cy="150472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 rot="333007">
              <a:off x="241999" y="2996727"/>
              <a:ext cx="681952" cy="1772552"/>
              <a:chOff x="4720660" y="3063161"/>
              <a:chExt cx="337370" cy="876904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 rot="332884">
              <a:off x="-1339639" y="1817890"/>
              <a:ext cx="2807486" cy="1016668"/>
              <a:chOff x="3846722" y="2459761"/>
              <a:chExt cx="1623386" cy="58787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3846722" y="2686807"/>
                <a:ext cx="258607" cy="13258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323" extrusionOk="0">
                    <a:moveTo>
                      <a:pt x="3398" y="425"/>
                    </a:moveTo>
                    <a:cubicBezTo>
                      <a:pt x="3480" y="425"/>
                      <a:pt x="3556" y="501"/>
                      <a:pt x="3556" y="583"/>
                    </a:cubicBezTo>
                    <a:cubicBezTo>
                      <a:pt x="3556" y="684"/>
                      <a:pt x="3480" y="766"/>
                      <a:pt x="3398" y="766"/>
                    </a:cubicBezTo>
                    <a:lnTo>
                      <a:pt x="1316" y="766"/>
                    </a:lnTo>
                    <a:cubicBezTo>
                      <a:pt x="1209" y="766"/>
                      <a:pt x="1133" y="684"/>
                      <a:pt x="1133" y="583"/>
                    </a:cubicBezTo>
                    <a:cubicBezTo>
                      <a:pt x="1133" y="501"/>
                      <a:pt x="1209" y="425"/>
                      <a:pt x="1316" y="425"/>
                    </a:cubicBezTo>
                    <a:close/>
                    <a:moveTo>
                      <a:pt x="3398" y="1583"/>
                    </a:moveTo>
                    <a:cubicBezTo>
                      <a:pt x="3480" y="1583"/>
                      <a:pt x="3556" y="1633"/>
                      <a:pt x="3556" y="1741"/>
                    </a:cubicBezTo>
                    <a:cubicBezTo>
                      <a:pt x="3556" y="1823"/>
                      <a:pt x="3480" y="1899"/>
                      <a:pt x="3398" y="1899"/>
                    </a:cubicBezTo>
                    <a:lnTo>
                      <a:pt x="1316" y="1899"/>
                    </a:lnTo>
                    <a:cubicBezTo>
                      <a:pt x="1209" y="1899"/>
                      <a:pt x="1133" y="1823"/>
                      <a:pt x="1133" y="1741"/>
                    </a:cubicBezTo>
                    <a:cubicBezTo>
                      <a:pt x="1133" y="1633"/>
                      <a:pt x="1209" y="1583"/>
                      <a:pt x="1316" y="1583"/>
                    </a:cubicBezTo>
                    <a:close/>
                    <a:moveTo>
                      <a:pt x="658" y="1"/>
                    </a:moveTo>
                    <a:cubicBezTo>
                      <a:pt x="525" y="1"/>
                      <a:pt x="418" y="83"/>
                      <a:pt x="367" y="210"/>
                    </a:cubicBezTo>
                    <a:lnTo>
                      <a:pt x="25" y="1057"/>
                    </a:lnTo>
                    <a:cubicBezTo>
                      <a:pt x="0" y="1133"/>
                      <a:pt x="0" y="1216"/>
                      <a:pt x="25" y="1266"/>
                    </a:cubicBezTo>
                    <a:lnTo>
                      <a:pt x="367" y="2139"/>
                    </a:lnTo>
                    <a:cubicBezTo>
                      <a:pt x="418" y="2241"/>
                      <a:pt x="525" y="2323"/>
                      <a:pt x="658" y="2323"/>
                    </a:cubicBezTo>
                    <a:lnTo>
                      <a:pt x="3923" y="2266"/>
                    </a:lnTo>
                    <a:cubicBezTo>
                      <a:pt x="3980" y="2266"/>
                      <a:pt x="4031" y="2241"/>
                      <a:pt x="4056" y="2190"/>
                    </a:cubicBezTo>
                    <a:cubicBezTo>
                      <a:pt x="4138" y="2108"/>
                      <a:pt x="4271" y="1950"/>
                      <a:pt x="4531" y="1950"/>
                    </a:cubicBezTo>
                    <a:lnTo>
                      <a:pt x="4531" y="1159"/>
                    </a:lnTo>
                    <a:lnTo>
                      <a:pt x="4531" y="368"/>
                    </a:lnTo>
                    <a:cubicBezTo>
                      <a:pt x="4271" y="368"/>
                      <a:pt x="4138" y="241"/>
                      <a:pt x="4056" y="134"/>
                    </a:cubicBezTo>
                    <a:cubicBezTo>
                      <a:pt x="4031" y="108"/>
                      <a:pt x="3980" y="83"/>
                      <a:pt x="3923" y="51"/>
                    </a:cubicBezTo>
                    <a:lnTo>
                      <a:pt x="6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967682" y="2731953"/>
                <a:ext cx="3761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0" extrusionOk="0">
                    <a:moveTo>
                      <a:pt x="1" y="1"/>
                    </a:moveTo>
                    <a:cubicBezTo>
                      <a:pt x="26" y="83"/>
                      <a:pt x="51" y="134"/>
                      <a:pt x="51" y="210"/>
                    </a:cubicBezTo>
                    <a:lnTo>
                      <a:pt x="659" y="210"/>
                    </a:lnTo>
                    <a:cubicBezTo>
                      <a:pt x="659" y="134"/>
                      <a:pt x="659" y="83"/>
                      <a:pt x="6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792918" y="2731953"/>
                <a:ext cx="3795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0" extrusionOk="0">
                    <a:moveTo>
                      <a:pt x="32" y="1"/>
                    </a:moveTo>
                    <a:cubicBezTo>
                      <a:pt x="32" y="83"/>
                      <a:pt x="0" y="134"/>
                      <a:pt x="0" y="210"/>
                    </a:cubicBezTo>
                    <a:lnTo>
                      <a:pt x="608" y="210"/>
                    </a:lnTo>
                    <a:cubicBezTo>
                      <a:pt x="633" y="134"/>
                      <a:pt x="633" y="83"/>
                      <a:pt x="6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114292" y="2747135"/>
                <a:ext cx="67719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10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" y="209"/>
                    </a:lnTo>
                    <a:lnTo>
                      <a:pt x="11865" y="209"/>
                    </a:lnTo>
                    <a:lnTo>
                      <a:pt x="11865" y="102"/>
                    </a:lnTo>
                    <a:lnTo>
                      <a:pt x="118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005238" y="2731953"/>
                <a:ext cx="18823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0" extrusionOk="0">
                    <a:moveTo>
                      <a:pt x="1" y="1"/>
                    </a:moveTo>
                    <a:cubicBezTo>
                      <a:pt x="26" y="83"/>
                      <a:pt x="26" y="134"/>
                      <a:pt x="26" y="210"/>
                    </a:cubicBezTo>
                    <a:lnTo>
                      <a:pt x="3297" y="210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792918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002384" y="2716771"/>
                <a:ext cx="191087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7" extrusionOk="0">
                    <a:moveTo>
                      <a:pt x="3347" y="1"/>
                    </a:moveTo>
                    <a:lnTo>
                      <a:pt x="0" y="33"/>
                    </a:lnTo>
                    <a:cubicBezTo>
                      <a:pt x="25" y="83"/>
                      <a:pt x="25" y="134"/>
                      <a:pt x="51" y="216"/>
                    </a:cubicBezTo>
                    <a:lnTo>
                      <a:pt x="3347" y="216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4114292" y="2718597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1947" y="1"/>
                    </a:moveTo>
                    <a:lnTo>
                      <a:pt x="1" y="26"/>
                    </a:lnTo>
                    <a:lnTo>
                      <a:pt x="1" y="184"/>
                    </a:lnTo>
                    <a:lnTo>
                      <a:pt x="11922" y="184"/>
                    </a:lnTo>
                    <a:cubicBezTo>
                      <a:pt x="11922" y="102"/>
                      <a:pt x="11947" y="51"/>
                      <a:pt x="119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800509" y="2646397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1740" y="0"/>
                    </a:moveTo>
                    <a:cubicBezTo>
                      <a:pt x="949" y="0"/>
                      <a:pt x="266" y="500"/>
                      <a:pt x="0" y="1183"/>
                    </a:cubicBezTo>
                    <a:lnTo>
                      <a:pt x="658" y="1183"/>
                    </a:lnTo>
                    <a:cubicBezTo>
                      <a:pt x="899" y="842"/>
                      <a:pt x="1291" y="601"/>
                      <a:pt x="1740" y="601"/>
                    </a:cubicBezTo>
                    <a:cubicBezTo>
                      <a:pt x="2189" y="601"/>
                      <a:pt x="2556" y="842"/>
                      <a:pt x="2797" y="1183"/>
                    </a:cubicBezTo>
                    <a:lnTo>
                      <a:pt x="3455" y="1183"/>
                    </a:lnTo>
                    <a:cubicBezTo>
                      <a:pt x="3189" y="500"/>
                      <a:pt x="2531" y="0"/>
                      <a:pt x="17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796171" y="2718597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51" y="1"/>
                    </a:moveTo>
                    <a:cubicBezTo>
                      <a:pt x="25" y="51"/>
                      <a:pt x="0" y="102"/>
                      <a:pt x="0" y="184"/>
                    </a:cubicBezTo>
                    <a:lnTo>
                      <a:pt x="633" y="184"/>
                    </a:lnTo>
                    <a:cubicBezTo>
                      <a:pt x="658" y="102"/>
                      <a:pt x="684" y="51"/>
                      <a:pt x="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961575" y="2718597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0" y="1"/>
                    </a:moveTo>
                    <a:cubicBezTo>
                      <a:pt x="51" y="51"/>
                      <a:pt x="82" y="102"/>
                      <a:pt x="108" y="184"/>
                    </a:cubicBezTo>
                    <a:lnTo>
                      <a:pt x="715" y="184"/>
                    </a:lnTo>
                    <a:cubicBezTo>
                      <a:pt x="715" y="102"/>
                      <a:pt x="684" y="51"/>
                      <a:pt x="6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970593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114292" y="2731953"/>
                <a:ext cx="678679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0" extrusionOk="0">
                    <a:moveTo>
                      <a:pt x="1" y="1"/>
                    </a:moveTo>
                    <a:lnTo>
                      <a:pt x="1" y="210"/>
                    </a:lnTo>
                    <a:lnTo>
                      <a:pt x="11865" y="210"/>
                    </a:lnTo>
                    <a:cubicBezTo>
                      <a:pt x="11865" y="134"/>
                      <a:pt x="11865" y="83"/>
                      <a:pt x="118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002384" y="2777100"/>
                <a:ext cx="191087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0" extrusionOk="0">
                    <a:moveTo>
                      <a:pt x="51" y="1"/>
                    </a:moveTo>
                    <a:cubicBezTo>
                      <a:pt x="25" y="83"/>
                      <a:pt x="25" y="134"/>
                      <a:pt x="0" y="184"/>
                    </a:cubicBezTo>
                    <a:lnTo>
                      <a:pt x="3347" y="209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961575" y="2777100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108" y="1"/>
                    </a:moveTo>
                    <a:cubicBezTo>
                      <a:pt x="82" y="83"/>
                      <a:pt x="51" y="134"/>
                      <a:pt x="0" y="184"/>
                    </a:cubicBezTo>
                    <a:lnTo>
                      <a:pt x="658" y="184"/>
                    </a:lnTo>
                    <a:cubicBezTo>
                      <a:pt x="684" y="134"/>
                      <a:pt x="715" y="83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114292" y="2459761"/>
                <a:ext cx="1355817" cy="587872"/>
              </a:xfrm>
              <a:custGeom>
                <a:avLst/>
                <a:gdLst/>
                <a:ahLst/>
                <a:cxnLst/>
                <a:rect l="l" t="t" r="r" b="b"/>
                <a:pathLst>
                  <a:path w="23755" h="10300" extrusionOk="0">
                    <a:moveTo>
                      <a:pt x="19841" y="0"/>
                    </a:moveTo>
                    <a:cubicBezTo>
                      <a:pt x="17511" y="0"/>
                      <a:pt x="16651" y="1739"/>
                      <a:pt x="15136" y="1739"/>
                    </a:cubicBezTo>
                    <a:cubicBezTo>
                      <a:pt x="14004" y="1739"/>
                      <a:pt x="13504" y="1264"/>
                      <a:pt x="12314" y="1157"/>
                    </a:cubicBezTo>
                    <a:cubicBezTo>
                      <a:pt x="12225" y="1147"/>
                      <a:pt x="12137" y="1142"/>
                      <a:pt x="12052" y="1142"/>
                    </a:cubicBezTo>
                    <a:cubicBezTo>
                      <a:pt x="10561" y="1142"/>
                      <a:pt x="9747" y="2624"/>
                      <a:pt x="9549" y="4270"/>
                    </a:cubicBezTo>
                    <a:lnTo>
                      <a:pt x="1" y="4346"/>
                    </a:lnTo>
                    <a:lnTo>
                      <a:pt x="1" y="4504"/>
                    </a:lnTo>
                    <a:lnTo>
                      <a:pt x="11972" y="4453"/>
                    </a:lnTo>
                    <a:cubicBezTo>
                      <a:pt x="12264" y="3745"/>
                      <a:pt x="12947" y="3238"/>
                      <a:pt x="13763" y="3238"/>
                    </a:cubicBezTo>
                    <a:cubicBezTo>
                      <a:pt x="14554" y="3238"/>
                      <a:pt x="15244" y="3745"/>
                      <a:pt x="15529" y="4453"/>
                    </a:cubicBezTo>
                    <a:lnTo>
                      <a:pt x="18907" y="4453"/>
                    </a:lnTo>
                    <a:lnTo>
                      <a:pt x="18907" y="2555"/>
                    </a:lnTo>
                    <a:cubicBezTo>
                      <a:pt x="18907" y="2448"/>
                      <a:pt x="18983" y="2372"/>
                      <a:pt x="19091" y="2372"/>
                    </a:cubicBezTo>
                    <a:lnTo>
                      <a:pt x="19591" y="2372"/>
                    </a:lnTo>
                    <a:cubicBezTo>
                      <a:pt x="19698" y="2372"/>
                      <a:pt x="19774" y="2448"/>
                      <a:pt x="19774" y="2555"/>
                    </a:cubicBezTo>
                    <a:lnTo>
                      <a:pt x="19774" y="7592"/>
                    </a:lnTo>
                    <a:cubicBezTo>
                      <a:pt x="19774" y="7668"/>
                      <a:pt x="19698" y="7775"/>
                      <a:pt x="19591" y="7775"/>
                    </a:cubicBezTo>
                    <a:lnTo>
                      <a:pt x="19091" y="7775"/>
                    </a:lnTo>
                    <a:cubicBezTo>
                      <a:pt x="18983" y="7775"/>
                      <a:pt x="18907" y="7668"/>
                      <a:pt x="18907" y="7592"/>
                    </a:cubicBezTo>
                    <a:lnTo>
                      <a:pt x="18907" y="5826"/>
                    </a:lnTo>
                    <a:lnTo>
                      <a:pt x="15529" y="5826"/>
                    </a:lnTo>
                    <a:cubicBezTo>
                      <a:pt x="15244" y="6535"/>
                      <a:pt x="14554" y="7035"/>
                      <a:pt x="13763" y="7035"/>
                    </a:cubicBezTo>
                    <a:cubicBezTo>
                      <a:pt x="12947" y="7035"/>
                      <a:pt x="12264" y="6535"/>
                      <a:pt x="11972" y="5826"/>
                    </a:cubicBezTo>
                    <a:lnTo>
                      <a:pt x="1" y="5769"/>
                    </a:lnTo>
                    <a:lnTo>
                      <a:pt x="1" y="5928"/>
                    </a:lnTo>
                    <a:lnTo>
                      <a:pt x="9549" y="6010"/>
                    </a:lnTo>
                    <a:cubicBezTo>
                      <a:pt x="9748" y="7668"/>
                      <a:pt x="10573" y="9159"/>
                      <a:pt x="12085" y="9159"/>
                    </a:cubicBezTo>
                    <a:cubicBezTo>
                      <a:pt x="12160" y="9159"/>
                      <a:pt x="12236" y="9156"/>
                      <a:pt x="12314" y="9148"/>
                    </a:cubicBezTo>
                    <a:cubicBezTo>
                      <a:pt x="13504" y="9016"/>
                      <a:pt x="14004" y="8541"/>
                      <a:pt x="15136" y="8541"/>
                    </a:cubicBezTo>
                    <a:cubicBezTo>
                      <a:pt x="16660" y="8541"/>
                      <a:pt x="17521" y="10299"/>
                      <a:pt x="19880" y="10299"/>
                    </a:cubicBezTo>
                    <a:cubicBezTo>
                      <a:pt x="20088" y="10299"/>
                      <a:pt x="20307" y="10285"/>
                      <a:pt x="20540" y="10256"/>
                    </a:cubicBezTo>
                    <a:cubicBezTo>
                      <a:pt x="23704" y="9832"/>
                      <a:pt x="23754" y="6668"/>
                      <a:pt x="23754" y="5137"/>
                    </a:cubicBezTo>
                    <a:cubicBezTo>
                      <a:pt x="23754" y="3612"/>
                      <a:pt x="23704" y="448"/>
                      <a:pt x="20540" y="49"/>
                    </a:cubicBezTo>
                    <a:cubicBezTo>
                      <a:pt x="20293" y="16"/>
                      <a:pt x="20060" y="0"/>
                      <a:pt x="19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114292" y="2777100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947" y="184"/>
                    </a:lnTo>
                    <a:cubicBezTo>
                      <a:pt x="11947" y="134"/>
                      <a:pt x="11922" y="83"/>
                      <a:pt x="11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800509" y="2792282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0" y="0"/>
                    </a:moveTo>
                    <a:cubicBezTo>
                      <a:pt x="266" y="684"/>
                      <a:pt x="949" y="1184"/>
                      <a:pt x="1740" y="1184"/>
                    </a:cubicBezTo>
                    <a:cubicBezTo>
                      <a:pt x="2531" y="1184"/>
                      <a:pt x="3189" y="684"/>
                      <a:pt x="3455" y="0"/>
                    </a:cubicBezTo>
                    <a:lnTo>
                      <a:pt x="2797" y="0"/>
                    </a:lnTo>
                    <a:cubicBezTo>
                      <a:pt x="2556" y="342"/>
                      <a:pt x="2189" y="576"/>
                      <a:pt x="1740" y="576"/>
                    </a:cubicBezTo>
                    <a:cubicBezTo>
                      <a:pt x="1291" y="576"/>
                      <a:pt x="899" y="342"/>
                      <a:pt x="6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5005238" y="2761918"/>
                <a:ext cx="188233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7" extrusionOk="0">
                    <a:moveTo>
                      <a:pt x="26" y="1"/>
                    </a:moveTo>
                    <a:cubicBezTo>
                      <a:pt x="26" y="83"/>
                      <a:pt x="26" y="134"/>
                      <a:pt x="1" y="216"/>
                    </a:cubicBezTo>
                    <a:lnTo>
                      <a:pt x="3297" y="216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796171" y="2777100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0" y="1"/>
                    </a:moveTo>
                    <a:cubicBezTo>
                      <a:pt x="0" y="83"/>
                      <a:pt x="25" y="134"/>
                      <a:pt x="51" y="184"/>
                    </a:cubicBezTo>
                    <a:lnTo>
                      <a:pt x="709" y="184"/>
                    </a:lnTo>
                    <a:cubicBezTo>
                      <a:pt x="684" y="134"/>
                      <a:pt x="658" y="83"/>
                      <a:pt x="6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114292" y="2761918"/>
                <a:ext cx="678679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7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11890" y="216"/>
                    </a:lnTo>
                    <a:cubicBezTo>
                      <a:pt x="11865" y="134"/>
                      <a:pt x="11865" y="83"/>
                      <a:pt x="118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4792918" y="2761918"/>
                <a:ext cx="37955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7" extrusionOk="0">
                    <a:moveTo>
                      <a:pt x="0" y="1"/>
                    </a:moveTo>
                    <a:cubicBezTo>
                      <a:pt x="0" y="83"/>
                      <a:pt x="32" y="134"/>
                      <a:pt x="32" y="216"/>
                    </a:cubicBezTo>
                    <a:lnTo>
                      <a:pt x="665" y="216"/>
                    </a:lnTo>
                    <a:cubicBezTo>
                      <a:pt x="633" y="134"/>
                      <a:pt x="633" y="83"/>
                      <a:pt x="6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008149" y="2747135"/>
                <a:ext cx="18532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3246" y="209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4967682" y="2761918"/>
                <a:ext cx="37612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7" extrusionOk="0">
                    <a:moveTo>
                      <a:pt x="51" y="1"/>
                    </a:moveTo>
                    <a:cubicBezTo>
                      <a:pt x="51" y="83"/>
                      <a:pt x="26" y="134"/>
                      <a:pt x="1" y="216"/>
                    </a:cubicBezTo>
                    <a:lnTo>
                      <a:pt x="633" y="216"/>
                    </a:lnTo>
                    <a:cubicBezTo>
                      <a:pt x="659" y="134"/>
                      <a:pt x="659" y="83"/>
                      <a:pt x="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893296" y="2652162"/>
                <a:ext cx="31448" cy="2425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25" extrusionOk="0">
                    <a:moveTo>
                      <a:pt x="102" y="0"/>
                    </a:moveTo>
                    <a:cubicBezTo>
                      <a:pt x="51" y="0"/>
                      <a:pt x="0" y="57"/>
                      <a:pt x="0" y="108"/>
                    </a:cubicBezTo>
                    <a:lnTo>
                      <a:pt x="0" y="291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18" y="424"/>
                    </a:lnTo>
                    <a:cubicBezTo>
                      <a:pt x="500" y="424"/>
                      <a:pt x="551" y="374"/>
                      <a:pt x="551" y="291"/>
                    </a:cubicBezTo>
                    <a:lnTo>
                      <a:pt x="551" y="133"/>
                    </a:lnTo>
                    <a:cubicBezTo>
                      <a:pt x="551" y="57"/>
                      <a:pt x="500" y="0"/>
                      <a:pt x="4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955051" y="2653589"/>
                <a:ext cx="32932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00" extrusionOk="0">
                    <a:moveTo>
                      <a:pt x="127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292"/>
                    </a:lnTo>
                    <a:cubicBezTo>
                      <a:pt x="0" y="349"/>
                      <a:pt x="51" y="399"/>
                      <a:pt x="127" y="399"/>
                    </a:cubicBezTo>
                    <a:lnTo>
                      <a:pt x="443" y="399"/>
                    </a:lnTo>
                    <a:cubicBezTo>
                      <a:pt x="500" y="399"/>
                      <a:pt x="551" y="374"/>
                      <a:pt x="551" y="292"/>
                    </a:cubicBezTo>
                    <a:lnTo>
                      <a:pt x="576" y="134"/>
                    </a:lnTo>
                    <a:cubicBezTo>
                      <a:pt x="576" y="58"/>
                      <a:pt x="525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018234" y="2655415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2"/>
                    </a:cubicBezTo>
                    <a:lnTo>
                      <a:pt x="1" y="285"/>
                    </a:lnTo>
                    <a:cubicBezTo>
                      <a:pt x="1" y="342"/>
                      <a:pt x="51" y="393"/>
                      <a:pt x="102" y="393"/>
                    </a:cubicBezTo>
                    <a:lnTo>
                      <a:pt x="418" y="393"/>
                    </a:lnTo>
                    <a:cubicBezTo>
                      <a:pt x="500" y="393"/>
                      <a:pt x="551" y="342"/>
                      <a:pt x="551" y="285"/>
                    </a:cubicBezTo>
                    <a:lnTo>
                      <a:pt x="551" y="127"/>
                    </a:lnTo>
                    <a:cubicBezTo>
                      <a:pt x="551" y="51"/>
                      <a:pt x="500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3893296" y="2831264"/>
                <a:ext cx="31448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0" extrusionOk="0">
                    <a:moveTo>
                      <a:pt x="102" y="1"/>
                    </a:moveTo>
                    <a:cubicBezTo>
                      <a:pt x="51" y="1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50" y="399"/>
                    </a:lnTo>
                    <a:cubicBezTo>
                      <a:pt x="500" y="399"/>
                      <a:pt x="551" y="342"/>
                      <a:pt x="551" y="267"/>
                    </a:cubicBezTo>
                    <a:lnTo>
                      <a:pt x="551" y="108"/>
                    </a:lnTo>
                    <a:cubicBezTo>
                      <a:pt x="551" y="26"/>
                      <a:pt x="500" y="1"/>
                      <a:pt x="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955051" y="2829837"/>
                <a:ext cx="32932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93" extrusionOk="0">
                    <a:moveTo>
                      <a:pt x="127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3"/>
                      <a:pt x="127" y="393"/>
                    </a:cubicBezTo>
                    <a:lnTo>
                      <a:pt x="443" y="393"/>
                    </a:lnTo>
                    <a:cubicBezTo>
                      <a:pt x="525" y="393"/>
                      <a:pt x="576" y="342"/>
                      <a:pt x="576" y="266"/>
                    </a:cubicBezTo>
                    <a:lnTo>
                      <a:pt x="551" y="108"/>
                    </a:lnTo>
                    <a:cubicBezTo>
                      <a:pt x="551" y="51"/>
                      <a:pt x="500" y="0"/>
                      <a:pt x="4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018234" y="2828410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1" y="291"/>
                    </a:lnTo>
                    <a:cubicBezTo>
                      <a:pt x="1" y="342"/>
                      <a:pt x="51" y="392"/>
                      <a:pt x="102" y="392"/>
                    </a:cubicBezTo>
                    <a:lnTo>
                      <a:pt x="444" y="392"/>
                    </a:lnTo>
                    <a:cubicBezTo>
                      <a:pt x="500" y="392"/>
                      <a:pt x="551" y="342"/>
                      <a:pt x="551" y="291"/>
                    </a:cubicBezTo>
                    <a:lnTo>
                      <a:pt x="551" y="101"/>
                    </a:lnTo>
                    <a:cubicBezTo>
                      <a:pt x="551" y="51"/>
                      <a:pt x="500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2"/>
            <p:cNvGrpSpPr/>
            <p:nvPr/>
          </p:nvGrpSpPr>
          <p:grpSpPr>
            <a:xfrm rot="332884">
              <a:off x="686845" y="3565362"/>
              <a:ext cx="958234" cy="2373484"/>
              <a:chOff x="5035203" y="3102143"/>
              <a:chExt cx="554084" cy="1372431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2"/>
            <p:cNvSpPr/>
            <p:nvPr/>
          </p:nvSpPr>
          <p:spPr>
            <a:xfrm>
              <a:off x="1364878" y="1684553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70165" y="4020828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2"/>
            <p:cNvGrpSpPr/>
            <p:nvPr/>
          </p:nvGrpSpPr>
          <p:grpSpPr>
            <a:xfrm rot="-5066720">
              <a:off x="3155290" y="1687994"/>
              <a:ext cx="882635" cy="2602207"/>
              <a:chOff x="1556345" y="2845248"/>
              <a:chExt cx="510365" cy="1504670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1752056" y="2845248"/>
                <a:ext cx="123225" cy="277156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4856" extrusionOk="0">
                    <a:moveTo>
                      <a:pt x="1416" y="0"/>
                    </a:moveTo>
                    <a:cubicBezTo>
                      <a:pt x="1290" y="0"/>
                      <a:pt x="1156" y="79"/>
                      <a:pt x="1108" y="212"/>
                    </a:cubicBezTo>
                    <a:lnTo>
                      <a:pt x="26" y="4040"/>
                    </a:lnTo>
                    <a:cubicBezTo>
                      <a:pt x="1" y="4166"/>
                      <a:pt x="26" y="4274"/>
                      <a:pt x="134" y="4356"/>
                    </a:cubicBezTo>
                    <a:cubicBezTo>
                      <a:pt x="368" y="4565"/>
                      <a:pt x="368" y="4856"/>
                      <a:pt x="368" y="4856"/>
                    </a:cubicBezTo>
                    <a:lnTo>
                      <a:pt x="1500" y="4856"/>
                    </a:lnTo>
                    <a:cubicBezTo>
                      <a:pt x="1500" y="4856"/>
                      <a:pt x="1526" y="4198"/>
                      <a:pt x="1975" y="3932"/>
                    </a:cubicBezTo>
                    <a:cubicBezTo>
                      <a:pt x="2108" y="3850"/>
                      <a:pt x="2158" y="3723"/>
                      <a:pt x="2133" y="3616"/>
                    </a:cubicBezTo>
                    <a:lnTo>
                      <a:pt x="1766" y="1692"/>
                    </a:lnTo>
                    <a:cubicBezTo>
                      <a:pt x="1741" y="1585"/>
                      <a:pt x="1791" y="1452"/>
                      <a:pt x="1899" y="1401"/>
                    </a:cubicBezTo>
                    <a:cubicBezTo>
                      <a:pt x="1975" y="1319"/>
                      <a:pt x="2000" y="1243"/>
                      <a:pt x="2000" y="1135"/>
                    </a:cubicBezTo>
                    <a:cubicBezTo>
                      <a:pt x="1975" y="876"/>
                      <a:pt x="1899" y="401"/>
                      <a:pt x="1608" y="85"/>
                    </a:cubicBezTo>
                    <a:cubicBezTo>
                      <a:pt x="1559" y="27"/>
                      <a:pt x="1489" y="0"/>
                      <a:pt x="14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727856" y="3043470"/>
                <a:ext cx="22830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66" extrusionOk="0">
                    <a:moveTo>
                      <a:pt x="186" y="0"/>
                    </a:moveTo>
                    <a:cubicBezTo>
                      <a:pt x="136" y="0"/>
                      <a:pt x="102" y="30"/>
                      <a:pt x="83" y="92"/>
                    </a:cubicBezTo>
                    <a:lnTo>
                      <a:pt x="26" y="301"/>
                    </a:lnTo>
                    <a:cubicBezTo>
                      <a:pt x="1" y="352"/>
                      <a:pt x="51" y="409"/>
                      <a:pt x="108" y="434"/>
                    </a:cubicBezTo>
                    <a:lnTo>
                      <a:pt x="184" y="459"/>
                    </a:lnTo>
                    <a:cubicBezTo>
                      <a:pt x="195" y="464"/>
                      <a:pt x="206" y="466"/>
                      <a:pt x="217" y="466"/>
                    </a:cubicBezTo>
                    <a:cubicBezTo>
                      <a:pt x="266" y="466"/>
                      <a:pt x="317" y="423"/>
                      <a:pt x="317" y="377"/>
                    </a:cubicBezTo>
                    <a:lnTo>
                      <a:pt x="399" y="168"/>
                    </a:lnTo>
                    <a:cubicBezTo>
                      <a:pt x="399" y="92"/>
                      <a:pt x="368" y="35"/>
                      <a:pt x="317" y="35"/>
                    </a:cubicBezTo>
                    <a:lnTo>
                      <a:pt x="241" y="10"/>
                    </a:lnTo>
                    <a:cubicBezTo>
                      <a:pt x="221" y="4"/>
                      <a:pt x="203" y="0"/>
                      <a:pt x="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739785" y="3004602"/>
                <a:ext cx="22830" cy="266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67" extrusionOk="0">
                    <a:moveTo>
                      <a:pt x="183" y="1"/>
                    </a:moveTo>
                    <a:cubicBezTo>
                      <a:pt x="133" y="1"/>
                      <a:pt x="83" y="42"/>
                      <a:pt x="83" y="83"/>
                    </a:cubicBezTo>
                    <a:lnTo>
                      <a:pt x="1" y="299"/>
                    </a:lnTo>
                    <a:cubicBezTo>
                      <a:pt x="1" y="349"/>
                      <a:pt x="32" y="425"/>
                      <a:pt x="83" y="425"/>
                    </a:cubicBezTo>
                    <a:lnTo>
                      <a:pt x="159" y="457"/>
                    </a:lnTo>
                    <a:cubicBezTo>
                      <a:pt x="179" y="463"/>
                      <a:pt x="197" y="466"/>
                      <a:pt x="214" y="466"/>
                    </a:cubicBezTo>
                    <a:cubicBezTo>
                      <a:pt x="264" y="466"/>
                      <a:pt x="298" y="436"/>
                      <a:pt x="317" y="374"/>
                    </a:cubicBezTo>
                    <a:lnTo>
                      <a:pt x="374" y="166"/>
                    </a:lnTo>
                    <a:cubicBezTo>
                      <a:pt x="399" y="109"/>
                      <a:pt x="349" y="33"/>
                      <a:pt x="292" y="33"/>
                    </a:cubicBezTo>
                    <a:lnTo>
                      <a:pt x="216" y="7"/>
                    </a:lnTo>
                    <a:cubicBezTo>
                      <a:pt x="205" y="3"/>
                      <a:pt x="194" y="1"/>
                      <a:pt x="1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750629" y="2965277"/>
                <a:ext cx="22430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6" extrusionOk="0">
                    <a:moveTo>
                      <a:pt x="183" y="1"/>
                    </a:moveTo>
                    <a:cubicBezTo>
                      <a:pt x="140" y="1"/>
                      <a:pt x="97" y="47"/>
                      <a:pt x="76" y="89"/>
                    </a:cubicBezTo>
                    <a:lnTo>
                      <a:pt x="26" y="298"/>
                    </a:lnTo>
                    <a:cubicBezTo>
                      <a:pt x="0" y="380"/>
                      <a:pt x="26" y="431"/>
                      <a:pt x="102" y="456"/>
                    </a:cubicBezTo>
                    <a:lnTo>
                      <a:pt x="184" y="456"/>
                    </a:lnTo>
                    <a:cubicBezTo>
                      <a:pt x="197" y="463"/>
                      <a:pt x="211" y="466"/>
                      <a:pt x="224" y="466"/>
                    </a:cubicBezTo>
                    <a:cubicBezTo>
                      <a:pt x="260" y="466"/>
                      <a:pt x="294" y="442"/>
                      <a:pt x="317" y="405"/>
                    </a:cubicBezTo>
                    <a:lnTo>
                      <a:pt x="367" y="165"/>
                    </a:lnTo>
                    <a:cubicBezTo>
                      <a:pt x="393" y="114"/>
                      <a:pt x="367" y="64"/>
                      <a:pt x="285" y="38"/>
                    </a:cubicBezTo>
                    <a:lnTo>
                      <a:pt x="209" y="7"/>
                    </a:lnTo>
                    <a:cubicBezTo>
                      <a:pt x="201" y="3"/>
                      <a:pt x="192" y="1"/>
                      <a:pt x="1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762558" y="2926637"/>
                <a:ext cx="21004" cy="2711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5" extrusionOk="0">
                    <a:moveTo>
                      <a:pt x="209" y="0"/>
                    </a:moveTo>
                    <a:cubicBezTo>
                      <a:pt x="133" y="0"/>
                      <a:pt x="76" y="26"/>
                      <a:pt x="76" y="83"/>
                    </a:cubicBezTo>
                    <a:lnTo>
                      <a:pt x="0" y="317"/>
                    </a:lnTo>
                    <a:cubicBezTo>
                      <a:pt x="0" y="367"/>
                      <a:pt x="26" y="424"/>
                      <a:pt x="76" y="450"/>
                    </a:cubicBezTo>
                    <a:lnTo>
                      <a:pt x="158" y="475"/>
                    </a:lnTo>
                    <a:cubicBezTo>
                      <a:pt x="209" y="475"/>
                      <a:pt x="291" y="450"/>
                      <a:pt x="291" y="399"/>
                    </a:cubicBezTo>
                    <a:lnTo>
                      <a:pt x="367" y="159"/>
                    </a:lnTo>
                    <a:cubicBezTo>
                      <a:pt x="367" y="108"/>
                      <a:pt x="342" y="51"/>
                      <a:pt x="291" y="26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773003" y="2888511"/>
                <a:ext cx="22830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60" extrusionOk="0">
                    <a:moveTo>
                      <a:pt x="169" y="0"/>
                    </a:moveTo>
                    <a:cubicBezTo>
                      <a:pt x="134" y="0"/>
                      <a:pt x="102" y="24"/>
                      <a:pt x="83" y="61"/>
                    </a:cubicBezTo>
                    <a:lnTo>
                      <a:pt x="1" y="301"/>
                    </a:lnTo>
                    <a:cubicBezTo>
                      <a:pt x="1" y="352"/>
                      <a:pt x="26" y="403"/>
                      <a:pt x="83" y="434"/>
                    </a:cubicBezTo>
                    <a:lnTo>
                      <a:pt x="159" y="460"/>
                    </a:lnTo>
                    <a:cubicBezTo>
                      <a:pt x="241" y="460"/>
                      <a:pt x="292" y="434"/>
                      <a:pt x="317" y="377"/>
                    </a:cubicBezTo>
                    <a:lnTo>
                      <a:pt x="368" y="169"/>
                    </a:lnTo>
                    <a:cubicBezTo>
                      <a:pt x="399" y="86"/>
                      <a:pt x="342" y="36"/>
                      <a:pt x="292" y="10"/>
                    </a:cubicBezTo>
                    <a:lnTo>
                      <a:pt x="210" y="10"/>
                    </a:lnTo>
                    <a:cubicBezTo>
                      <a:pt x="196" y="4"/>
                      <a:pt x="182" y="0"/>
                      <a:pt x="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783505" y="2849357"/>
                <a:ext cx="22773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66" extrusionOk="0">
                    <a:moveTo>
                      <a:pt x="173" y="1"/>
                    </a:moveTo>
                    <a:cubicBezTo>
                      <a:pt x="134" y="1"/>
                      <a:pt x="101" y="33"/>
                      <a:pt x="82" y="89"/>
                    </a:cubicBezTo>
                    <a:lnTo>
                      <a:pt x="26" y="298"/>
                    </a:lnTo>
                    <a:cubicBezTo>
                      <a:pt x="0" y="355"/>
                      <a:pt x="57" y="431"/>
                      <a:pt x="108" y="431"/>
                    </a:cubicBezTo>
                    <a:lnTo>
                      <a:pt x="184" y="456"/>
                    </a:lnTo>
                    <a:cubicBezTo>
                      <a:pt x="195" y="462"/>
                      <a:pt x="206" y="465"/>
                      <a:pt x="217" y="465"/>
                    </a:cubicBezTo>
                    <a:cubicBezTo>
                      <a:pt x="260" y="465"/>
                      <a:pt x="296" y="420"/>
                      <a:pt x="317" y="380"/>
                    </a:cubicBezTo>
                    <a:lnTo>
                      <a:pt x="374" y="171"/>
                    </a:lnTo>
                    <a:cubicBezTo>
                      <a:pt x="399" y="114"/>
                      <a:pt x="374" y="38"/>
                      <a:pt x="291" y="38"/>
                    </a:cubicBezTo>
                    <a:lnTo>
                      <a:pt x="215" y="13"/>
                    </a:lnTo>
                    <a:cubicBezTo>
                      <a:pt x="201" y="5"/>
                      <a:pt x="186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786758" y="3129939"/>
                <a:ext cx="10502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3764" extrusionOk="0">
                    <a:moveTo>
                      <a:pt x="76" y="1"/>
                    </a:moveTo>
                    <a:lnTo>
                      <a:pt x="0" y="13763"/>
                    </a:lnTo>
                    <a:lnTo>
                      <a:pt x="158" y="13763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786758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0" y="1"/>
                    </a:moveTo>
                    <a:lnTo>
                      <a:pt x="0" y="1133"/>
                    </a:lnTo>
                    <a:lnTo>
                      <a:pt x="158" y="1133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800114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0" y="1"/>
                    </a:moveTo>
                    <a:lnTo>
                      <a:pt x="0" y="1133"/>
                    </a:lnTo>
                    <a:lnTo>
                      <a:pt x="158" y="1133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773003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1" y="1"/>
                    </a:moveTo>
                    <a:lnTo>
                      <a:pt x="1" y="1133"/>
                    </a:lnTo>
                    <a:lnTo>
                      <a:pt x="159" y="1133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813812" y="4025221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812043" y="3129939"/>
                <a:ext cx="10844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764" extrusionOk="0">
                    <a:moveTo>
                      <a:pt x="0" y="1"/>
                    </a:moveTo>
                    <a:lnTo>
                      <a:pt x="32" y="13763"/>
                    </a:lnTo>
                    <a:lnTo>
                      <a:pt x="190" y="137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1813812" y="3937839"/>
                <a:ext cx="10559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34" extrusionOk="0">
                    <a:moveTo>
                      <a:pt x="1" y="1"/>
                    </a:moveTo>
                    <a:lnTo>
                      <a:pt x="1" y="1133"/>
                    </a:lnTo>
                    <a:lnTo>
                      <a:pt x="184" y="1133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1771576" y="4025221"/>
                <a:ext cx="10502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68" extrusionOk="0">
                    <a:moveTo>
                      <a:pt x="26" y="1"/>
                    </a:moveTo>
                    <a:lnTo>
                      <a:pt x="0" y="817"/>
                    </a:lnTo>
                    <a:lnTo>
                      <a:pt x="184" y="86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786758" y="4025221"/>
                <a:ext cx="9075" cy="527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25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58" y="9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800114" y="4025221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25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773003" y="3129939"/>
                <a:ext cx="13812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3764" extrusionOk="0">
                    <a:moveTo>
                      <a:pt x="159" y="1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771576" y="4096052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184" y="658"/>
                    </a:lnTo>
                    <a:lnTo>
                      <a:pt x="184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828651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0" y="1"/>
                    </a:moveTo>
                    <a:lnTo>
                      <a:pt x="0" y="1133"/>
                    </a:lnTo>
                    <a:lnTo>
                      <a:pt x="158" y="113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556345" y="3129939"/>
                <a:ext cx="510365" cy="1219978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21375" extrusionOk="0">
                    <a:moveTo>
                      <a:pt x="3797" y="1"/>
                    </a:moveTo>
                    <a:lnTo>
                      <a:pt x="3563" y="11232"/>
                    </a:lnTo>
                    <a:cubicBezTo>
                      <a:pt x="3339" y="11534"/>
                      <a:pt x="3100" y="11619"/>
                      <a:pt x="2869" y="11619"/>
                    </a:cubicBezTo>
                    <a:cubicBezTo>
                      <a:pt x="2800" y="11619"/>
                      <a:pt x="2731" y="11611"/>
                      <a:pt x="2664" y="11599"/>
                    </a:cubicBezTo>
                    <a:cubicBezTo>
                      <a:pt x="2373" y="11549"/>
                      <a:pt x="2006" y="11099"/>
                      <a:pt x="2006" y="10543"/>
                    </a:cubicBezTo>
                    <a:cubicBezTo>
                      <a:pt x="2031" y="9992"/>
                      <a:pt x="2139" y="9461"/>
                      <a:pt x="1873" y="9359"/>
                    </a:cubicBezTo>
                    <a:cubicBezTo>
                      <a:pt x="1834" y="9348"/>
                      <a:pt x="1792" y="9343"/>
                      <a:pt x="1749" y="9343"/>
                    </a:cubicBezTo>
                    <a:cubicBezTo>
                      <a:pt x="1465" y="9343"/>
                      <a:pt x="1098" y="9580"/>
                      <a:pt x="873" y="10150"/>
                    </a:cubicBezTo>
                    <a:cubicBezTo>
                      <a:pt x="633" y="10808"/>
                      <a:pt x="766" y="11916"/>
                      <a:pt x="1215" y="12757"/>
                    </a:cubicBezTo>
                    <a:cubicBezTo>
                      <a:pt x="1664" y="13573"/>
                      <a:pt x="1823" y="14181"/>
                      <a:pt x="1791" y="14738"/>
                    </a:cubicBezTo>
                    <a:cubicBezTo>
                      <a:pt x="1766" y="15396"/>
                      <a:pt x="1475" y="15763"/>
                      <a:pt x="1190" y="16161"/>
                    </a:cubicBezTo>
                    <a:cubicBezTo>
                      <a:pt x="715" y="16845"/>
                      <a:pt x="0" y="17743"/>
                      <a:pt x="449" y="18825"/>
                    </a:cubicBezTo>
                    <a:cubicBezTo>
                      <a:pt x="899" y="19901"/>
                      <a:pt x="2215" y="20882"/>
                      <a:pt x="3822" y="21198"/>
                    </a:cubicBezTo>
                    <a:cubicBezTo>
                      <a:pt x="4376" y="21307"/>
                      <a:pt x="4945" y="21375"/>
                      <a:pt x="5493" y="21375"/>
                    </a:cubicBezTo>
                    <a:cubicBezTo>
                      <a:pt x="6534" y="21375"/>
                      <a:pt x="7496" y="21130"/>
                      <a:pt x="8118" y="20458"/>
                    </a:cubicBezTo>
                    <a:cubicBezTo>
                      <a:pt x="8808" y="19667"/>
                      <a:pt x="8941" y="18585"/>
                      <a:pt x="8492" y="17452"/>
                    </a:cubicBezTo>
                    <a:cubicBezTo>
                      <a:pt x="8150" y="16636"/>
                      <a:pt x="7384" y="15712"/>
                      <a:pt x="7410" y="14997"/>
                    </a:cubicBezTo>
                    <a:cubicBezTo>
                      <a:pt x="7410" y="14130"/>
                      <a:pt x="8118" y="13523"/>
                      <a:pt x="8093" y="12283"/>
                    </a:cubicBezTo>
                    <a:cubicBezTo>
                      <a:pt x="8093" y="11781"/>
                      <a:pt x="7880" y="11279"/>
                      <a:pt x="7491" y="11279"/>
                    </a:cubicBezTo>
                    <a:cubicBezTo>
                      <a:pt x="7473" y="11279"/>
                      <a:pt x="7454" y="11281"/>
                      <a:pt x="7435" y="11283"/>
                    </a:cubicBezTo>
                    <a:cubicBezTo>
                      <a:pt x="7119" y="11308"/>
                      <a:pt x="7011" y="11916"/>
                      <a:pt x="6828" y="12257"/>
                    </a:cubicBezTo>
                    <a:cubicBezTo>
                      <a:pt x="6621" y="12582"/>
                      <a:pt x="6369" y="12827"/>
                      <a:pt x="6060" y="12827"/>
                    </a:cubicBezTo>
                    <a:cubicBezTo>
                      <a:pt x="6019" y="12827"/>
                      <a:pt x="5978" y="12823"/>
                      <a:pt x="5935" y="12814"/>
                    </a:cubicBezTo>
                    <a:cubicBezTo>
                      <a:pt x="5562" y="12757"/>
                      <a:pt x="5328" y="12466"/>
                      <a:pt x="5170" y="12099"/>
                    </a:cubicBezTo>
                    <a:lnTo>
                      <a:pt x="4929" y="1"/>
                    </a:lnTo>
                    <a:lnTo>
                      <a:pt x="4853" y="1"/>
                    </a:lnTo>
                    <a:lnTo>
                      <a:pt x="4986" y="13763"/>
                    </a:lnTo>
                    <a:lnTo>
                      <a:pt x="5145" y="13763"/>
                    </a:lnTo>
                    <a:cubicBezTo>
                      <a:pt x="5246" y="13763"/>
                      <a:pt x="5353" y="13865"/>
                      <a:pt x="5353" y="13972"/>
                    </a:cubicBezTo>
                    <a:cubicBezTo>
                      <a:pt x="5353" y="14080"/>
                      <a:pt x="5246" y="14156"/>
                      <a:pt x="5145" y="14156"/>
                    </a:cubicBezTo>
                    <a:lnTo>
                      <a:pt x="4986" y="14156"/>
                    </a:lnTo>
                    <a:lnTo>
                      <a:pt x="5012" y="15288"/>
                    </a:lnTo>
                    <a:lnTo>
                      <a:pt x="5145" y="15288"/>
                    </a:lnTo>
                    <a:cubicBezTo>
                      <a:pt x="5246" y="15288"/>
                      <a:pt x="5353" y="15396"/>
                      <a:pt x="5353" y="15503"/>
                    </a:cubicBezTo>
                    <a:cubicBezTo>
                      <a:pt x="5353" y="15605"/>
                      <a:pt x="5246" y="15687"/>
                      <a:pt x="5145" y="15687"/>
                    </a:cubicBezTo>
                    <a:lnTo>
                      <a:pt x="5012" y="15687"/>
                    </a:lnTo>
                    <a:lnTo>
                      <a:pt x="5012" y="16794"/>
                    </a:lnTo>
                    <a:lnTo>
                      <a:pt x="5170" y="16820"/>
                    </a:lnTo>
                    <a:cubicBezTo>
                      <a:pt x="5271" y="16845"/>
                      <a:pt x="5353" y="16952"/>
                      <a:pt x="5328" y="17054"/>
                    </a:cubicBezTo>
                    <a:cubicBezTo>
                      <a:pt x="5307" y="17143"/>
                      <a:pt x="5229" y="17193"/>
                      <a:pt x="5142" y="17193"/>
                    </a:cubicBezTo>
                    <a:cubicBezTo>
                      <a:pt x="5124" y="17193"/>
                      <a:pt x="5106" y="17191"/>
                      <a:pt x="5088" y="17187"/>
                    </a:cubicBezTo>
                    <a:lnTo>
                      <a:pt x="5012" y="17187"/>
                    </a:lnTo>
                    <a:lnTo>
                      <a:pt x="5037" y="17585"/>
                    </a:lnTo>
                    <a:lnTo>
                      <a:pt x="5271" y="17585"/>
                    </a:lnTo>
                    <a:cubicBezTo>
                      <a:pt x="5379" y="17585"/>
                      <a:pt x="5461" y="17661"/>
                      <a:pt x="5461" y="17769"/>
                    </a:cubicBezTo>
                    <a:lnTo>
                      <a:pt x="5461" y="18743"/>
                    </a:lnTo>
                    <a:cubicBezTo>
                      <a:pt x="5461" y="18851"/>
                      <a:pt x="5379" y="18927"/>
                      <a:pt x="5271" y="18927"/>
                    </a:cubicBezTo>
                    <a:lnTo>
                      <a:pt x="3455" y="18927"/>
                    </a:lnTo>
                    <a:cubicBezTo>
                      <a:pt x="3347" y="18927"/>
                      <a:pt x="3272" y="18851"/>
                      <a:pt x="3272" y="18743"/>
                    </a:cubicBezTo>
                    <a:lnTo>
                      <a:pt x="3272" y="17769"/>
                    </a:lnTo>
                    <a:cubicBezTo>
                      <a:pt x="3272" y="17661"/>
                      <a:pt x="3347" y="17585"/>
                      <a:pt x="3455" y="17585"/>
                    </a:cubicBezTo>
                    <a:lnTo>
                      <a:pt x="3689" y="17585"/>
                    </a:lnTo>
                    <a:lnTo>
                      <a:pt x="3689" y="16895"/>
                    </a:lnTo>
                    <a:lnTo>
                      <a:pt x="3563" y="16870"/>
                    </a:lnTo>
                    <a:cubicBezTo>
                      <a:pt x="3455" y="16845"/>
                      <a:pt x="3373" y="16737"/>
                      <a:pt x="3404" y="16636"/>
                    </a:cubicBezTo>
                    <a:cubicBezTo>
                      <a:pt x="3426" y="16543"/>
                      <a:pt x="3506" y="16473"/>
                      <a:pt x="3597" y="16473"/>
                    </a:cubicBezTo>
                    <a:cubicBezTo>
                      <a:pt x="3610" y="16473"/>
                      <a:pt x="3624" y="16475"/>
                      <a:pt x="3639" y="16478"/>
                    </a:cubicBezTo>
                    <a:lnTo>
                      <a:pt x="3689" y="16503"/>
                    </a:lnTo>
                    <a:lnTo>
                      <a:pt x="3721" y="15687"/>
                    </a:lnTo>
                    <a:lnTo>
                      <a:pt x="3563" y="15687"/>
                    </a:lnTo>
                    <a:cubicBezTo>
                      <a:pt x="3455" y="15687"/>
                      <a:pt x="3373" y="15605"/>
                      <a:pt x="3373" y="15503"/>
                    </a:cubicBezTo>
                    <a:cubicBezTo>
                      <a:pt x="3373" y="15396"/>
                      <a:pt x="3455" y="15288"/>
                      <a:pt x="3563" y="15288"/>
                    </a:cubicBezTo>
                    <a:lnTo>
                      <a:pt x="3721" y="15288"/>
                    </a:lnTo>
                    <a:lnTo>
                      <a:pt x="3721" y="14156"/>
                    </a:lnTo>
                    <a:lnTo>
                      <a:pt x="3563" y="14156"/>
                    </a:lnTo>
                    <a:cubicBezTo>
                      <a:pt x="3455" y="14156"/>
                      <a:pt x="3373" y="14080"/>
                      <a:pt x="3373" y="13972"/>
                    </a:cubicBezTo>
                    <a:cubicBezTo>
                      <a:pt x="3373" y="13865"/>
                      <a:pt x="3455" y="13763"/>
                      <a:pt x="3563" y="13763"/>
                    </a:cubicBezTo>
                    <a:lnTo>
                      <a:pt x="3746" y="13763"/>
                    </a:lnTo>
                    <a:lnTo>
                      <a:pt x="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800114" y="3129939"/>
                <a:ext cx="9075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4" extrusionOk="0">
                    <a:moveTo>
                      <a:pt x="26" y="1"/>
                    </a:moveTo>
                    <a:lnTo>
                      <a:pt x="0" y="13763"/>
                    </a:lnTo>
                    <a:lnTo>
                      <a:pt x="158" y="137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828651" y="4025221"/>
                <a:ext cx="9075" cy="6181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83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83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824314" y="3129939"/>
                <a:ext cx="11986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4" extrusionOk="0">
                    <a:moveTo>
                      <a:pt x="0" y="1"/>
                    </a:moveTo>
                    <a:lnTo>
                      <a:pt x="51" y="13763"/>
                    </a:lnTo>
                    <a:lnTo>
                      <a:pt x="209" y="13763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800114" y="4101816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828651" y="4107924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784932" y="4098906"/>
                <a:ext cx="10901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09" extrusionOk="0">
                    <a:moveTo>
                      <a:pt x="32" y="1"/>
                    </a:moveTo>
                    <a:lnTo>
                      <a:pt x="1" y="608"/>
                    </a:lnTo>
                    <a:lnTo>
                      <a:pt x="190" y="608"/>
                    </a:lnTo>
                    <a:lnTo>
                      <a:pt x="190" y="26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815296" y="4105070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2"/>
            <p:cNvSpPr/>
            <p:nvPr/>
          </p:nvSpPr>
          <p:spPr>
            <a:xfrm rot="332952">
              <a:off x="1368595" y="2411686"/>
              <a:ext cx="770702" cy="859968"/>
            </a:xfrm>
            <a:custGeom>
              <a:avLst/>
              <a:gdLst/>
              <a:ahLst/>
              <a:cxnLst/>
              <a:rect l="l" t="t" r="r" b="b"/>
              <a:pathLst>
                <a:path w="9284" h="10359" extrusionOk="0">
                  <a:moveTo>
                    <a:pt x="8916" y="1981"/>
                  </a:moveTo>
                  <a:lnTo>
                    <a:pt x="8916" y="2456"/>
                  </a:lnTo>
                  <a:cubicBezTo>
                    <a:pt x="6961" y="2823"/>
                    <a:pt x="5012" y="3190"/>
                    <a:pt x="3032" y="3588"/>
                  </a:cubicBezTo>
                  <a:lnTo>
                    <a:pt x="3032" y="3114"/>
                  </a:lnTo>
                  <a:cubicBezTo>
                    <a:pt x="3063" y="3063"/>
                    <a:pt x="3139" y="3063"/>
                    <a:pt x="3221" y="3032"/>
                  </a:cubicBezTo>
                  <a:cubicBezTo>
                    <a:pt x="5012" y="2715"/>
                    <a:pt x="6803" y="2374"/>
                    <a:pt x="8568" y="2032"/>
                  </a:cubicBezTo>
                  <a:cubicBezTo>
                    <a:pt x="8676" y="2007"/>
                    <a:pt x="8783" y="2007"/>
                    <a:pt x="8916" y="1981"/>
                  </a:cubicBezTo>
                  <a:close/>
                  <a:moveTo>
                    <a:pt x="9283" y="1"/>
                  </a:moveTo>
                  <a:lnTo>
                    <a:pt x="9201" y="26"/>
                  </a:lnTo>
                  <a:cubicBezTo>
                    <a:pt x="6986" y="425"/>
                    <a:pt x="4829" y="792"/>
                    <a:pt x="2639" y="1165"/>
                  </a:cubicBezTo>
                  <a:lnTo>
                    <a:pt x="2639" y="8467"/>
                  </a:lnTo>
                  <a:cubicBezTo>
                    <a:pt x="2393" y="8387"/>
                    <a:pt x="2149" y="8349"/>
                    <a:pt x="1915" y="8349"/>
                  </a:cubicBezTo>
                  <a:cubicBezTo>
                    <a:pt x="1295" y="8349"/>
                    <a:pt x="744" y="8615"/>
                    <a:pt x="399" y="9074"/>
                  </a:cubicBezTo>
                  <a:cubicBezTo>
                    <a:pt x="1" y="9650"/>
                    <a:pt x="266" y="10258"/>
                    <a:pt x="950" y="10340"/>
                  </a:cubicBezTo>
                  <a:cubicBezTo>
                    <a:pt x="1049" y="10353"/>
                    <a:pt x="1144" y="10359"/>
                    <a:pt x="1237" y="10359"/>
                  </a:cubicBezTo>
                  <a:cubicBezTo>
                    <a:pt x="1518" y="10359"/>
                    <a:pt x="1775" y="10301"/>
                    <a:pt x="2032" y="10182"/>
                  </a:cubicBezTo>
                  <a:cubicBezTo>
                    <a:pt x="2399" y="10024"/>
                    <a:pt x="3032" y="9574"/>
                    <a:pt x="3032" y="8992"/>
                  </a:cubicBezTo>
                  <a:lnTo>
                    <a:pt x="3032" y="3880"/>
                  </a:lnTo>
                  <a:cubicBezTo>
                    <a:pt x="3063" y="3880"/>
                    <a:pt x="3089" y="3854"/>
                    <a:pt x="3139" y="3854"/>
                  </a:cubicBezTo>
                  <a:cubicBezTo>
                    <a:pt x="4930" y="3506"/>
                    <a:pt x="6702" y="3165"/>
                    <a:pt x="8492" y="2823"/>
                  </a:cubicBezTo>
                  <a:cubicBezTo>
                    <a:pt x="8625" y="2798"/>
                    <a:pt x="8758" y="2798"/>
                    <a:pt x="8916" y="2772"/>
                  </a:cubicBezTo>
                  <a:lnTo>
                    <a:pt x="8916" y="7360"/>
                  </a:lnTo>
                  <a:cubicBezTo>
                    <a:pt x="8834" y="7334"/>
                    <a:pt x="8783" y="7303"/>
                    <a:pt x="8726" y="7277"/>
                  </a:cubicBezTo>
                  <a:cubicBezTo>
                    <a:pt x="8567" y="7214"/>
                    <a:pt x="8391" y="7185"/>
                    <a:pt x="8209" y="7185"/>
                  </a:cubicBezTo>
                  <a:cubicBezTo>
                    <a:pt x="7557" y="7185"/>
                    <a:pt x="6836" y="7566"/>
                    <a:pt x="6569" y="8125"/>
                  </a:cubicBezTo>
                  <a:cubicBezTo>
                    <a:pt x="6385" y="8543"/>
                    <a:pt x="6512" y="8942"/>
                    <a:pt x="6936" y="9125"/>
                  </a:cubicBezTo>
                  <a:cubicBezTo>
                    <a:pt x="7102" y="9195"/>
                    <a:pt x="7292" y="9228"/>
                    <a:pt x="7487" y="9228"/>
                  </a:cubicBezTo>
                  <a:cubicBezTo>
                    <a:pt x="7663" y="9228"/>
                    <a:pt x="7844" y="9201"/>
                    <a:pt x="8018" y="9150"/>
                  </a:cubicBezTo>
                  <a:cubicBezTo>
                    <a:pt x="8151" y="9125"/>
                    <a:pt x="8283" y="9074"/>
                    <a:pt x="8410" y="8992"/>
                  </a:cubicBezTo>
                  <a:cubicBezTo>
                    <a:pt x="8809" y="8809"/>
                    <a:pt x="9283" y="8467"/>
                    <a:pt x="9283" y="7992"/>
                  </a:cubicBezTo>
                  <a:lnTo>
                    <a:pt x="9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332926">
              <a:off x="2409700" y="2004469"/>
              <a:ext cx="337406" cy="513705"/>
            </a:xfrm>
            <a:custGeom>
              <a:avLst/>
              <a:gdLst/>
              <a:ahLst/>
              <a:cxnLst/>
              <a:rect l="l" t="t" r="r" b="b"/>
              <a:pathLst>
                <a:path w="2532" h="3855" extrusionOk="0">
                  <a:moveTo>
                    <a:pt x="1026" y="1"/>
                  </a:moveTo>
                  <a:lnTo>
                    <a:pt x="1026" y="2766"/>
                  </a:lnTo>
                  <a:cubicBezTo>
                    <a:pt x="972" y="2734"/>
                    <a:pt x="907" y="2719"/>
                    <a:pt x="836" y="2719"/>
                  </a:cubicBezTo>
                  <a:cubicBezTo>
                    <a:pt x="664" y="2719"/>
                    <a:pt x="456" y="2809"/>
                    <a:pt x="286" y="2974"/>
                  </a:cubicBezTo>
                  <a:cubicBezTo>
                    <a:pt x="260" y="3006"/>
                    <a:pt x="235" y="3031"/>
                    <a:pt x="210" y="3057"/>
                  </a:cubicBezTo>
                  <a:cubicBezTo>
                    <a:pt x="184" y="3082"/>
                    <a:pt x="184" y="3107"/>
                    <a:pt x="159" y="3133"/>
                  </a:cubicBezTo>
                  <a:lnTo>
                    <a:pt x="127" y="3164"/>
                  </a:lnTo>
                  <a:cubicBezTo>
                    <a:pt x="1" y="3373"/>
                    <a:pt x="1" y="3607"/>
                    <a:pt x="127" y="3765"/>
                  </a:cubicBezTo>
                  <a:cubicBezTo>
                    <a:pt x="199" y="3825"/>
                    <a:pt x="292" y="3855"/>
                    <a:pt x="394" y="3855"/>
                  </a:cubicBezTo>
                  <a:cubicBezTo>
                    <a:pt x="563" y="3855"/>
                    <a:pt x="757" y="3773"/>
                    <a:pt x="918" y="3607"/>
                  </a:cubicBezTo>
                  <a:cubicBezTo>
                    <a:pt x="1001" y="3531"/>
                    <a:pt x="1051" y="3424"/>
                    <a:pt x="1108" y="3348"/>
                  </a:cubicBezTo>
                  <a:cubicBezTo>
                    <a:pt x="1133" y="3266"/>
                    <a:pt x="1159" y="3190"/>
                    <a:pt x="1159" y="3082"/>
                  </a:cubicBezTo>
                  <a:lnTo>
                    <a:pt x="1159" y="3057"/>
                  </a:lnTo>
                  <a:lnTo>
                    <a:pt x="1159" y="3006"/>
                  </a:lnTo>
                  <a:lnTo>
                    <a:pt x="1159" y="1076"/>
                  </a:lnTo>
                  <a:cubicBezTo>
                    <a:pt x="2000" y="1317"/>
                    <a:pt x="2057" y="1899"/>
                    <a:pt x="1975" y="2266"/>
                  </a:cubicBezTo>
                  <a:cubicBezTo>
                    <a:pt x="1950" y="2291"/>
                    <a:pt x="1975" y="2291"/>
                    <a:pt x="2000" y="2291"/>
                  </a:cubicBezTo>
                  <a:cubicBezTo>
                    <a:pt x="2532" y="1450"/>
                    <a:pt x="1424" y="1026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 rot="464066">
              <a:off x="1233993" y="-1375877"/>
              <a:ext cx="865031" cy="2249820"/>
              <a:chOff x="1619527" y="1491422"/>
              <a:chExt cx="495183" cy="1287898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1815296" y="1491422"/>
                <a:ext cx="103705" cy="205927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608" extrusionOk="0">
                    <a:moveTo>
                      <a:pt x="449" y="893"/>
                    </a:moveTo>
                    <a:cubicBezTo>
                      <a:pt x="525" y="893"/>
                      <a:pt x="576" y="969"/>
                      <a:pt x="576" y="1026"/>
                    </a:cubicBezTo>
                    <a:lnTo>
                      <a:pt x="576" y="2684"/>
                    </a:lnTo>
                    <a:cubicBezTo>
                      <a:pt x="576" y="2766"/>
                      <a:pt x="525" y="2816"/>
                      <a:pt x="449" y="2816"/>
                    </a:cubicBezTo>
                    <a:cubicBezTo>
                      <a:pt x="367" y="2816"/>
                      <a:pt x="316" y="2766"/>
                      <a:pt x="316" y="2684"/>
                    </a:cubicBezTo>
                    <a:lnTo>
                      <a:pt x="316" y="1026"/>
                    </a:lnTo>
                    <a:cubicBezTo>
                      <a:pt x="316" y="969"/>
                      <a:pt x="367" y="893"/>
                      <a:pt x="449" y="893"/>
                    </a:cubicBezTo>
                    <a:close/>
                    <a:moveTo>
                      <a:pt x="1367" y="893"/>
                    </a:moveTo>
                    <a:cubicBezTo>
                      <a:pt x="1449" y="893"/>
                      <a:pt x="1500" y="969"/>
                      <a:pt x="1500" y="1026"/>
                    </a:cubicBezTo>
                    <a:lnTo>
                      <a:pt x="1500" y="2684"/>
                    </a:lnTo>
                    <a:cubicBezTo>
                      <a:pt x="1500" y="2766"/>
                      <a:pt x="1449" y="2816"/>
                      <a:pt x="1367" y="2816"/>
                    </a:cubicBezTo>
                    <a:cubicBezTo>
                      <a:pt x="1291" y="2816"/>
                      <a:pt x="1240" y="2766"/>
                      <a:pt x="1240" y="2684"/>
                    </a:cubicBezTo>
                    <a:lnTo>
                      <a:pt x="1240" y="1026"/>
                    </a:lnTo>
                    <a:cubicBezTo>
                      <a:pt x="1240" y="969"/>
                      <a:pt x="1291" y="893"/>
                      <a:pt x="1367" y="893"/>
                    </a:cubicBezTo>
                    <a:close/>
                    <a:moveTo>
                      <a:pt x="908" y="1"/>
                    </a:moveTo>
                    <a:cubicBezTo>
                      <a:pt x="875" y="1"/>
                      <a:pt x="842" y="7"/>
                      <a:pt x="816" y="20"/>
                    </a:cubicBezTo>
                    <a:lnTo>
                      <a:pt x="133" y="285"/>
                    </a:lnTo>
                    <a:cubicBezTo>
                      <a:pt x="51" y="336"/>
                      <a:pt x="0" y="418"/>
                      <a:pt x="0" y="520"/>
                    </a:cubicBezTo>
                    <a:lnTo>
                      <a:pt x="25" y="3107"/>
                    </a:lnTo>
                    <a:cubicBezTo>
                      <a:pt x="25" y="3158"/>
                      <a:pt x="51" y="3183"/>
                      <a:pt x="101" y="3209"/>
                    </a:cubicBezTo>
                    <a:cubicBezTo>
                      <a:pt x="158" y="3266"/>
                      <a:pt x="291" y="3399"/>
                      <a:pt x="291" y="3607"/>
                    </a:cubicBezTo>
                    <a:lnTo>
                      <a:pt x="1525" y="3607"/>
                    </a:lnTo>
                    <a:cubicBezTo>
                      <a:pt x="1525" y="3399"/>
                      <a:pt x="1658" y="3266"/>
                      <a:pt x="1715" y="3209"/>
                    </a:cubicBezTo>
                    <a:cubicBezTo>
                      <a:pt x="1765" y="3183"/>
                      <a:pt x="1765" y="3158"/>
                      <a:pt x="1765" y="3107"/>
                    </a:cubicBezTo>
                    <a:lnTo>
                      <a:pt x="1816" y="520"/>
                    </a:lnTo>
                    <a:cubicBezTo>
                      <a:pt x="1816" y="418"/>
                      <a:pt x="1765" y="336"/>
                      <a:pt x="1658" y="285"/>
                    </a:cubicBezTo>
                    <a:lnTo>
                      <a:pt x="1000" y="20"/>
                    </a:lnTo>
                    <a:cubicBezTo>
                      <a:pt x="974" y="7"/>
                      <a:pt x="941" y="1"/>
                      <a:pt x="9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873798" y="2382025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158" y="0"/>
                    </a:moveTo>
                    <a:cubicBezTo>
                      <a:pt x="108" y="0"/>
                      <a:pt x="57" y="26"/>
                      <a:pt x="0" y="26"/>
                    </a:cubicBez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873798" y="2243332"/>
                <a:ext cx="9075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7" extrusionOk="0">
                    <a:moveTo>
                      <a:pt x="0" y="1"/>
                    </a:moveTo>
                    <a:lnTo>
                      <a:pt x="0" y="475"/>
                    </a:lnTo>
                    <a:cubicBezTo>
                      <a:pt x="57" y="475"/>
                      <a:pt x="108" y="507"/>
                      <a:pt x="158" y="507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863296" y="1703400"/>
                <a:ext cx="7648" cy="53713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11" extrusionOk="0">
                    <a:moveTo>
                      <a:pt x="1" y="1"/>
                    </a:moveTo>
                    <a:lnTo>
                      <a:pt x="1" y="9410"/>
                    </a:lnTo>
                    <a:lnTo>
                      <a:pt x="133" y="941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873798" y="2411989"/>
                <a:ext cx="9075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14" extrusionOk="0">
                    <a:moveTo>
                      <a:pt x="0" y="1"/>
                    </a:moveTo>
                    <a:lnTo>
                      <a:pt x="0" y="2614"/>
                    </a:lnTo>
                    <a:lnTo>
                      <a:pt x="158" y="261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863296" y="224190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3" y="50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886069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58" y="0"/>
                    </a:moveTo>
                    <a:cubicBezTo>
                      <a:pt x="101" y="0"/>
                      <a:pt x="51" y="25"/>
                      <a:pt x="0" y="25"/>
                    </a:cubicBezTo>
                    <a:lnTo>
                      <a:pt x="0" y="2664"/>
                    </a:lnTo>
                    <a:lnTo>
                      <a:pt x="158" y="266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886069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0" y="1"/>
                    </a:moveTo>
                    <a:lnTo>
                      <a:pt x="0" y="9461"/>
                    </a:lnTo>
                    <a:cubicBezTo>
                      <a:pt x="51" y="9461"/>
                      <a:pt x="101" y="9492"/>
                      <a:pt x="158" y="9492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897998" y="2248012"/>
                <a:ext cx="54221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67" extrusionOk="0">
                    <a:moveTo>
                      <a:pt x="0" y="1"/>
                    </a:moveTo>
                    <a:lnTo>
                      <a:pt x="0" y="526"/>
                    </a:lnTo>
                    <a:cubicBezTo>
                      <a:pt x="266" y="710"/>
                      <a:pt x="449" y="1026"/>
                      <a:pt x="449" y="1374"/>
                    </a:cubicBezTo>
                    <a:cubicBezTo>
                      <a:pt x="449" y="1741"/>
                      <a:pt x="266" y="2057"/>
                      <a:pt x="0" y="2216"/>
                    </a:cubicBezTo>
                    <a:lnTo>
                      <a:pt x="0" y="2766"/>
                    </a:lnTo>
                    <a:cubicBezTo>
                      <a:pt x="551" y="2532"/>
                      <a:pt x="949" y="2007"/>
                      <a:pt x="949" y="1374"/>
                    </a:cubicBezTo>
                    <a:cubicBezTo>
                      <a:pt x="949" y="767"/>
                      <a:pt x="551" y="21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886069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0" y="0"/>
                    </a:moveTo>
                    <a:lnTo>
                      <a:pt x="0" y="500"/>
                    </a:lnTo>
                    <a:cubicBezTo>
                      <a:pt x="51" y="500"/>
                      <a:pt x="101" y="525"/>
                      <a:pt x="158" y="551"/>
                    </a:cubicBezTo>
                    <a:lnTo>
                      <a:pt x="158" y="26"/>
                    </a:lnTo>
                    <a:cubicBezTo>
                      <a:pt x="101" y="26"/>
                      <a:pt x="5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886069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58" y="0"/>
                    </a:moveTo>
                    <a:cubicBezTo>
                      <a:pt x="101" y="25"/>
                      <a:pt x="51" y="25"/>
                      <a:pt x="0" y="57"/>
                    </a:cubicBezTo>
                    <a:lnTo>
                      <a:pt x="0" y="557"/>
                    </a:lnTo>
                    <a:cubicBezTo>
                      <a:pt x="51" y="557"/>
                      <a:pt x="101" y="532"/>
                      <a:pt x="158" y="500"/>
                    </a:cubicBez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863296" y="2383452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1"/>
                    </a:moveTo>
                    <a:lnTo>
                      <a:pt x="1" y="475"/>
                    </a:lnTo>
                    <a:cubicBezTo>
                      <a:pt x="26" y="501"/>
                      <a:pt x="26" y="501"/>
                      <a:pt x="51" y="501"/>
                    </a:cubicBezTo>
                    <a:cubicBezTo>
                      <a:pt x="83" y="501"/>
                      <a:pt x="108" y="501"/>
                      <a:pt x="133" y="475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873798" y="1703400"/>
                <a:ext cx="9075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36" extrusionOk="0">
                    <a:moveTo>
                      <a:pt x="0" y="1"/>
                    </a:moveTo>
                    <a:lnTo>
                      <a:pt x="0" y="9410"/>
                    </a:lnTo>
                    <a:cubicBezTo>
                      <a:pt x="57" y="9435"/>
                      <a:pt x="108" y="9435"/>
                      <a:pt x="158" y="9435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839096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" y="0"/>
                    </a:moveTo>
                    <a:lnTo>
                      <a:pt x="1" y="2664"/>
                    </a:lnTo>
                    <a:lnTo>
                      <a:pt x="159" y="2664"/>
                    </a:lnTo>
                    <a:lnTo>
                      <a:pt x="159" y="25"/>
                    </a:lnTo>
                    <a:cubicBezTo>
                      <a:pt x="108" y="25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1839096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" y="0"/>
                    </a:moveTo>
                    <a:lnTo>
                      <a:pt x="1" y="500"/>
                    </a:lnTo>
                    <a:cubicBezTo>
                      <a:pt x="58" y="532"/>
                      <a:pt x="108" y="557"/>
                      <a:pt x="159" y="557"/>
                    </a:cubicBezTo>
                    <a:lnTo>
                      <a:pt x="159" y="57"/>
                    </a:lnTo>
                    <a:cubicBezTo>
                      <a:pt x="108" y="25"/>
                      <a:pt x="58" y="2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1619527" y="1703400"/>
                <a:ext cx="495183" cy="1075921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18851" extrusionOk="0">
                    <a:moveTo>
                      <a:pt x="3721" y="1"/>
                    </a:moveTo>
                    <a:lnTo>
                      <a:pt x="3664" y="7594"/>
                    </a:lnTo>
                    <a:cubicBezTo>
                      <a:pt x="2266" y="7752"/>
                      <a:pt x="1032" y="8461"/>
                      <a:pt x="1158" y="9777"/>
                    </a:cubicBezTo>
                    <a:cubicBezTo>
                      <a:pt x="1266" y="10726"/>
                      <a:pt x="1633" y="11125"/>
                      <a:pt x="1633" y="12023"/>
                    </a:cubicBezTo>
                    <a:cubicBezTo>
                      <a:pt x="1633" y="13339"/>
                      <a:pt x="1" y="14023"/>
                      <a:pt x="292" y="16320"/>
                    </a:cubicBezTo>
                    <a:cubicBezTo>
                      <a:pt x="608" y="18825"/>
                      <a:pt x="3114" y="18851"/>
                      <a:pt x="4322" y="18851"/>
                    </a:cubicBezTo>
                    <a:cubicBezTo>
                      <a:pt x="5562" y="18851"/>
                      <a:pt x="8068" y="18825"/>
                      <a:pt x="8385" y="16320"/>
                    </a:cubicBezTo>
                    <a:cubicBezTo>
                      <a:pt x="8676" y="14023"/>
                      <a:pt x="7043" y="13339"/>
                      <a:pt x="7043" y="12023"/>
                    </a:cubicBezTo>
                    <a:cubicBezTo>
                      <a:pt x="7043" y="11125"/>
                      <a:pt x="7410" y="10726"/>
                      <a:pt x="7518" y="9777"/>
                    </a:cubicBezTo>
                    <a:cubicBezTo>
                      <a:pt x="7644" y="8461"/>
                      <a:pt x="6410" y="7752"/>
                      <a:pt x="5012" y="7594"/>
                    </a:cubicBezTo>
                    <a:lnTo>
                      <a:pt x="4955" y="1"/>
                    </a:lnTo>
                    <a:lnTo>
                      <a:pt x="4854" y="1"/>
                    </a:lnTo>
                    <a:lnTo>
                      <a:pt x="4879" y="9518"/>
                    </a:lnTo>
                    <a:cubicBezTo>
                      <a:pt x="5430" y="9726"/>
                      <a:pt x="5854" y="10283"/>
                      <a:pt x="5854" y="10916"/>
                    </a:cubicBezTo>
                    <a:cubicBezTo>
                      <a:pt x="5854" y="11574"/>
                      <a:pt x="5430" y="12099"/>
                      <a:pt x="4879" y="12340"/>
                    </a:cubicBezTo>
                    <a:lnTo>
                      <a:pt x="4879" y="15029"/>
                    </a:lnTo>
                    <a:lnTo>
                      <a:pt x="6410" y="15029"/>
                    </a:lnTo>
                    <a:cubicBezTo>
                      <a:pt x="6486" y="15029"/>
                      <a:pt x="6537" y="15080"/>
                      <a:pt x="6537" y="15155"/>
                    </a:cubicBezTo>
                    <a:lnTo>
                      <a:pt x="6537" y="15554"/>
                    </a:lnTo>
                    <a:cubicBezTo>
                      <a:pt x="6537" y="15630"/>
                      <a:pt x="6486" y="15712"/>
                      <a:pt x="6410" y="15712"/>
                    </a:cubicBezTo>
                    <a:lnTo>
                      <a:pt x="2399" y="15712"/>
                    </a:lnTo>
                    <a:cubicBezTo>
                      <a:pt x="2323" y="15712"/>
                      <a:pt x="2266" y="15630"/>
                      <a:pt x="2266" y="15554"/>
                    </a:cubicBezTo>
                    <a:lnTo>
                      <a:pt x="2266" y="15155"/>
                    </a:lnTo>
                    <a:cubicBezTo>
                      <a:pt x="2266" y="15080"/>
                      <a:pt x="2323" y="15029"/>
                      <a:pt x="2399" y="15029"/>
                    </a:cubicBezTo>
                    <a:lnTo>
                      <a:pt x="3797" y="15029"/>
                    </a:lnTo>
                    <a:lnTo>
                      <a:pt x="3797" y="12340"/>
                    </a:lnTo>
                    <a:cubicBezTo>
                      <a:pt x="3215" y="12125"/>
                      <a:pt x="2823" y="11574"/>
                      <a:pt x="2823" y="10916"/>
                    </a:cubicBezTo>
                    <a:cubicBezTo>
                      <a:pt x="2823" y="10283"/>
                      <a:pt x="3247" y="9726"/>
                      <a:pt x="3797" y="9518"/>
                    </a:cubicBez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839096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32" y="1"/>
                    </a:moveTo>
                    <a:lnTo>
                      <a:pt x="1" y="9492"/>
                    </a:lnTo>
                    <a:cubicBezTo>
                      <a:pt x="58" y="9492"/>
                      <a:pt x="108" y="9461"/>
                      <a:pt x="159" y="9461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782021" y="2248012"/>
                <a:ext cx="54278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767" extrusionOk="0">
                    <a:moveTo>
                      <a:pt x="950" y="1"/>
                    </a:moveTo>
                    <a:cubicBezTo>
                      <a:pt x="400" y="210"/>
                      <a:pt x="1" y="767"/>
                      <a:pt x="1" y="1374"/>
                    </a:cubicBezTo>
                    <a:cubicBezTo>
                      <a:pt x="1" y="2007"/>
                      <a:pt x="400" y="2532"/>
                      <a:pt x="950" y="2766"/>
                    </a:cubicBezTo>
                    <a:lnTo>
                      <a:pt x="950" y="2216"/>
                    </a:lnTo>
                    <a:cubicBezTo>
                      <a:pt x="659" y="2057"/>
                      <a:pt x="501" y="1741"/>
                      <a:pt x="501" y="1374"/>
                    </a:cubicBezTo>
                    <a:cubicBezTo>
                      <a:pt x="501" y="1026"/>
                      <a:pt x="684" y="710"/>
                      <a:pt x="950" y="526"/>
                    </a:cubicBez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851367" y="2411989"/>
                <a:ext cx="7648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614" extrusionOk="0">
                    <a:moveTo>
                      <a:pt x="1" y="1"/>
                    </a:moveTo>
                    <a:lnTo>
                      <a:pt x="1" y="2614"/>
                    </a:lnTo>
                    <a:lnTo>
                      <a:pt x="134" y="2614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839096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159" y="0"/>
                    </a:moveTo>
                    <a:cubicBezTo>
                      <a:pt x="108" y="0"/>
                      <a:pt x="58" y="26"/>
                      <a:pt x="1" y="26"/>
                    </a:cubicBezTo>
                    <a:lnTo>
                      <a:pt x="1" y="551"/>
                    </a:lnTo>
                    <a:cubicBezTo>
                      <a:pt x="58" y="525"/>
                      <a:pt x="108" y="500"/>
                      <a:pt x="159" y="500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851367" y="1703400"/>
                <a:ext cx="7648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36" extrusionOk="0">
                    <a:moveTo>
                      <a:pt x="1" y="1"/>
                    </a:moveTo>
                    <a:lnTo>
                      <a:pt x="1" y="9435"/>
                    </a:lnTo>
                    <a:cubicBezTo>
                      <a:pt x="51" y="9435"/>
                      <a:pt x="77" y="9435"/>
                      <a:pt x="134" y="94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851367" y="2243332"/>
                <a:ext cx="7648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7" extrusionOk="0">
                    <a:moveTo>
                      <a:pt x="1" y="1"/>
                    </a:moveTo>
                    <a:lnTo>
                      <a:pt x="1" y="507"/>
                    </a:lnTo>
                    <a:cubicBezTo>
                      <a:pt x="51" y="507"/>
                      <a:pt x="77" y="475"/>
                      <a:pt x="134" y="47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863296" y="2413416"/>
                <a:ext cx="7648" cy="14776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589" extrusionOk="0">
                    <a:moveTo>
                      <a:pt x="1" y="1"/>
                    </a:moveTo>
                    <a:lnTo>
                      <a:pt x="1" y="2589"/>
                    </a:lnTo>
                    <a:lnTo>
                      <a:pt x="133" y="258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851367" y="238202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4" y="500"/>
                    </a:lnTo>
                    <a:lnTo>
                      <a:pt x="134" y="26"/>
                    </a:lnTo>
                    <a:cubicBezTo>
                      <a:pt x="77" y="26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927963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133" y="0"/>
                    </a:moveTo>
                    <a:cubicBezTo>
                      <a:pt x="83" y="0"/>
                      <a:pt x="26" y="51"/>
                      <a:pt x="26" y="133"/>
                    </a:cubicBezTo>
                    <a:lnTo>
                      <a:pt x="0" y="342"/>
                    </a:lnTo>
                    <a:cubicBezTo>
                      <a:pt x="0" y="399"/>
                      <a:pt x="57" y="449"/>
                      <a:pt x="133" y="449"/>
                    </a:cubicBezTo>
                    <a:lnTo>
                      <a:pt x="215" y="449"/>
                    </a:lnTo>
                    <a:cubicBezTo>
                      <a:pt x="266" y="449"/>
                      <a:pt x="317" y="399"/>
                      <a:pt x="317" y="342"/>
                    </a:cubicBezTo>
                    <a:lnTo>
                      <a:pt x="342" y="133"/>
                    </a:lnTo>
                    <a:cubicBezTo>
                      <a:pt x="342" y="82"/>
                      <a:pt x="291" y="25"/>
                      <a:pt x="215" y="25"/>
                    </a:cubicBez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927963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108" y="0"/>
                    </a:moveTo>
                    <a:cubicBezTo>
                      <a:pt x="57" y="0"/>
                      <a:pt x="0" y="51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7" y="443"/>
                      <a:pt x="108" y="443"/>
                    </a:cubicBezTo>
                    <a:lnTo>
                      <a:pt x="184" y="443"/>
                    </a:lnTo>
                    <a:cubicBezTo>
                      <a:pt x="266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76"/>
                      <a:pt x="266" y="26"/>
                      <a:pt x="215" y="2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926479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34" y="0"/>
                    </a:moveTo>
                    <a:cubicBezTo>
                      <a:pt x="52" y="0"/>
                      <a:pt x="1" y="51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2" y="449"/>
                      <a:pt x="109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82"/>
                      <a:pt x="267" y="25"/>
                      <a:pt x="210" y="25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786758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209" y="0"/>
                    </a:moveTo>
                    <a:lnTo>
                      <a:pt x="127" y="25"/>
                    </a:lnTo>
                    <a:cubicBezTo>
                      <a:pt x="51" y="25"/>
                      <a:pt x="0" y="82"/>
                      <a:pt x="0" y="133"/>
                    </a:cubicBezTo>
                    <a:lnTo>
                      <a:pt x="25" y="342"/>
                    </a:lnTo>
                    <a:cubicBezTo>
                      <a:pt x="25" y="399"/>
                      <a:pt x="76" y="449"/>
                      <a:pt x="127" y="449"/>
                    </a:cubicBezTo>
                    <a:lnTo>
                      <a:pt x="209" y="449"/>
                    </a:lnTo>
                    <a:cubicBezTo>
                      <a:pt x="285" y="449"/>
                      <a:pt x="342" y="399"/>
                      <a:pt x="342" y="342"/>
                    </a:cubicBezTo>
                    <a:lnTo>
                      <a:pt x="317" y="133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788185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209" y="0"/>
                    </a:moveTo>
                    <a:lnTo>
                      <a:pt x="102" y="26"/>
                    </a:lnTo>
                    <a:cubicBezTo>
                      <a:pt x="51" y="26"/>
                      <a:pt x="0" y="76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1" y="443"/>
                      <a:pt x="133" y="443"/>
                    </a:cubicBezTo>
                    <a:lnTo>
                      <a:pt x="209" y="443"/>
                    </a:lnTo>
                    <a:cubicBezTo>
                      <a:pt x="260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789612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84" y="0"/>
                    </a:moveTo>
                    <a:lnTo>
                      <a:pt x="108" y="25"/>
                    </a:lnTo>
                    <a:cubicBezTo>
                      <a:pt x="51" y="25"/>
                      <a:pt x="1" y="82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1" y="449"/>
                      <a:pt x="108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51"/>
                      <a:pt x="267" y="0"/>
                      <a:pt x="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 rot="332946">
              <a:off x="2363280" y="-519801"/>
              <a:ext cx="2846213" cy="1029626"/>
              <a:chOff x="2013918" y="1388344"/>
              <a:chExt cx="1287904" cy="465903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3095896" y="1569444"/>
                <a:ext cx="205927" cy="10370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817" extrusionOk="0">
                    <a:moveTo>
                      <a:pt x="2582" y="317"/>
                    </a:moveTo>
                    <a:cubicBezTo>
                      <a:pt x="2633" y="317"/>
                      <a:pt x="2715" y="393"/>
                      <a:pt x="2715" y="450"/>
                    </a:cubicBezTo>
                    <a:cubicBezTo>
                      <a:pt x="2715" y="526"/>
                      <a:pt x="2633" y="576"/>
                      <a:pt x="2582" y="576"/>
                    </a:cubicBezTo>
                    <a:lnTo>
                      <a:pt x="918" y="576"/>
                    </a:lnTo>
                    <a:cubicBezTo>
                      <a:pt x="842" y="576"/>
                      <a:pt x="791" y="526"/>
                      <a:pt x="791" y="450"/>
                    </a:cubicBezTo>
                    <a:cubicBezTo>
                      <a:pt x="791" y="393"/>
                      <a:pt x="842" y="317"/>
                      <a:pt x="918" y="317"/>
                    </a:cubicBezTo>
                    <a:close/>
                    <a:moveTo>
                      <a:pt x="2582" y="1241"/>
                    </a:moveTo>
                    <a:cubicBezTo>
                      <a:pt x="2633" y="1241"/>
                      <a:pt x="2715" y="1291"/>
                      <a:pt x="2715" y="1367"/>
                    </a:cubicBezTo>
                    <a:cubicBezTo>
                      <a:pt x="2715" y="1449"/>
                      <a:pt x="2633" y="1500"/>
                      <a:pt x="2582" y="1500"/>
                    </a:cubicBezTo>
                    <a:lnTo>
                      <a:pt x="918" y="1500"/>
                    </a:lnTo>
                    <a:cubicBezTo>
                      <a:pt x="842" y="1500"/>
                      <a:pt x="791" y="1449"/>
                      <a:pt x="791" y="1367"/>
                    </a:cubicBezTo>
                    <a:cubicBezTo>
                      <a:pt x="791" y="1291"/>
                      <a:pt x="842" y="1241"/>
                      <a:pt x="918" y="1241"/>
                    </a:cubicBezTo>
                    <a:close/>
                    <a:moveTo>
                      <a:pt x="3082" y="0"/>
                    </a:moveTo>
                    <a:lnTo>
                      <a:pt x="500" y="51"/>
                    </a:lnTo>
                    <a:cubicBezTo>
                      <a:pt x="443" y="51"/>
                      <a:pt x="418" y="51"/>
                      <a:pt x="393" y="102"/>
                    </a:cubicBezTo>
                    <a:cubicBezTo>
                      <a:pt x="342" y="159"/>
                      <a:pt x="209" y="291"/>
                      <a:pt x="1" y="291"/>
                    </a:cubicBezTo>
                    <a:lnTo>
                      <a:pt x="1" y="924"/>
                    </a:lnTo>
                    <a:lnTo>
                      <a:pt x="1" y="1525"/>
                    </a:lnTo>
                    <a:cubicBezTo>
                      <a:pt x="209" y="1557"/>
                      <a:pt x="342" y="1658"/>
                      <a:pt x="393" y="1715"/>
                    </a:cubicBezTo>
                    <a:cubicBezTo>
                      <a:pt x="418" y="1766"/>
                      <a:pt x="443" y="1791"/>
                      <a:pt x="500" y="1791"/>
                    </a:cubicBezTo>
                    <a:lnTo>
                      <a:pt x="3082" y="1816"/>
                    </a:lnTo>
                    <a:cubicBezTo>
                      <a:pt x="3190" y="1816"/>
                      <a:pt x="3266" y="1766"/>
                      <a:pt x="3322" y="1684"/>
                    </a:cubicBezTo>
                    <a:lnTo>
                      <a:pt x="3582" y="1000"/>
                    </a:lnTo>
                    <a:cubicBezTo>
                      <a:pt x="3607" y="950"/>
                      <a:pt x="3607" y="867"/>
                      <a:pt x="3582" y="817"/>
                    </a:cubicBezTo>
                    <a:lnTo>
                      <a:pt x="3322" y="159"/>
                    </a:lnTo>
                    <a:cubicBezTo>
                      <a:pt x="3266" y="51"/>
                      <a:pt x="3190" y="0"/>
                      <a:pt x="3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2382625" y="1629373"/>
                <a:ext cx="2859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4" extrusionOk="0">
                    <a:moveTo>
                      <a:pt x="1" y="1"/>
                    </a:moveTo>
                    <a:cubicBezTo>
                      <a:pt x="1" y="58"/>
                      <a:pt x="1" y="108"/>
                      <a:pt x="26" y="134"/>
                    </a:cubicBezTo>
                    <a:lnTo>
                      <a:pt x="501" y="134"/>
                    </a:lnTo>
                    <a:cubicBezTo>
                      <a:pt x="501" y="108"/>
                      <a:pt x="475" y="58"/>
                      <a:pt x="4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520976" y="1629373"/>
                <a:ext cx="30021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34" extrusionOk="0">
                    <a:moveTo>
                      <a:pt x="25" y="1"/>
                    </a:moveTo>
                    <a:cubicBezTo>
                      <a:pt x="25" y="58"/>
                      <a:pt x="25" y="108"/>
                      <a:pt x="0" y="134"/>
                    </a:cubicBezTo>
                    <a:lnTo>
                      <a:pt x="500" y="134"/>
                    </a:lnTo>
                    <a:cubicBezTo>
                      <a:pt x="500" y="108"/>
                      <a:pt x="500" y="58"/>
                      <a:pt x="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552367" y="1617444"/>
                <a:ext cx="53741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9416" y="159"/>
                    </a:lnTo>
                    <a:lnTo>
                      <a:pt x="9416" y="83"/>
                    </a:lnTo>
                    <a:lnTo>
                      <a:pt x="94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2233487" y="1629373"/>
                <a:ext cx="14736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582" y="134"/>
                    </a:lnTo>
                    <a:lnTo>
                      <a:pt x="25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522403" y="1617444"/>
                <a:ext cx="28595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0" extrusionOk="0">
                    <a:moveTo>
                      <a:pt x="0" y="1"/>
                    </a:moveTo>
                    <a:cubicBezTo>
                      <a:pt x="26" y="26"/>
                      <a:pt x="26" y="52"/>
                      <a:pt x="26" y="83"/>
                    </a:cubicBezTo>
                    <a:cubicBezTo>
                      <a:pt x="26" y="109"/>
                      <a:pt x="26" y="134"/>
                      <a:pt x="0" y="159"/>
                    </a:cubicBezTo>
                    <a:lnTo>
                      <a:pt x="500" y="159"/>
                    </a:lnTo>
                    <a:lnTo>
                      <a:pt x="500" y="83"/>
                    </a:lnTo>
                    <a:lnTo>
                      <a:pt x="5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233487" y="1641644"/>
                <a:ext cx="1521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664" y="134"/>
                    </a:lnTo>
                    <a:cubicBezTo>
                      <a:pt x="2639" y="77"/>
                      <a:pt x="2614" y="26"/>
                      <a:pt x="26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548029" y="1641644"/>
                <a:ext cx="541756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34" extrusionOk="0">
                    <a:moveTo>
                      <a:pt x="26" y="1"/>
                    </a:moveTo>
                    <a:cubicBezTo>
                      <a:pt x="26" y="26"/>
                      <a:pt x="1" y="77"/>
                      <a:pt x="1" y="134"/>
                    </a:cubicBezTo>
                    <a:lnTo>
                      <a:pt x="9492" y="102"/>
                    </a:lnTo>
                    <a:lnTo>
                      <a:pt x="94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386963" y="165214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" y="0"/>
                    </a:moveTo>
                    <a:cubicBezTo>
                      <a:pt x="241" y="551"/>
                      <a:pt x="766" y="950"/>
                      <a:pt x="1399" y="950"/>
                    </a:cubicBezTo>
                    <a:cubicBezTo>
                      <a:pt x="2006" y="950"/>
                      <a:pt x="2557" y="551"/>
                      <a:pt x="2772" y="0"/>
                    </a:cubicBezTo>
                    <a:lnTo>
                      <a:pt x="2241" y="0"/>
                    </a:lnTo>
                    <a:cubicBezTo>
                      <a:pt x="2057" y="291"/>
                      <a:pt x="1741" y="475"/>
                      <a:pt x="1399" y="475"/>
                    </a:cubicBezTo>
                    <a:cubicBezTo>
                      <a:pt x="1032" y="475"/>
                      <a:pt x="741" y="291"/>
                      <a:pt x="5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516238" y="1641644"/>
                <a:ext cx="3184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34" extrusionOk="0">
                    <a:moveTo>
                      <a:pt x="58" y="1"/>
                    </a:moveTo>
                    <a:cubicBezTo>
                      <a:pt x="58" y="26"/>
                      <a:pt x="32" y="77"/>
                      <a:pt x="1" y="134"/>
                    </a:cubicBezTo>
                    <a:lnTo>
                      <a:pt x="532" y="134"/>
                    </a:lnTo>
                    <a:cubicBezTo>
                      <a:pt x="532" y="77"/>
                      <a:pt x="558" y="26"/>
                      <a:pt x="5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384052" y="1641644"/>
                <a:ext cx="315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34" extrusionOk="0">
                    <a:moveTo>
                      <a:pt x="1" y="1"/>
                    </a:moveTo>
                    <a:cubicBezTo>
                      <a:pt x="1" y="26"/>
                      <a:pt x="26" y="77"/>
                      <a:pt x="52" y="134"/>
                    </a:cubicBezTo>
                    <a:lnTo>
                      <a:pt x="551" y="134"/>
                    </a:lnTo>
                    <a:cubicBezTo>
                      <a:pt x="551" y="77"/>
                      <a:pt x="526" y="26"/>
                      <a:pt x="5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382625" y="1617444"/>
                <a:ext cx="271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475" y="159"/>
                    </a:lnTo>
                    <a:lnTo>
                      <a:pt x="475" y="8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550940" y="1629373"/>
                <a:ext cx="53884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34" extrusionOk="0">
                    <a:moveTo>
                      <a:pt x="26" y="1"/>
                    </a:moveTo>
                    <a:cubicBezTo>
                      <a:pt x="0" y="58"/>
                      <a:pt x="0" y="108"/>
                      <a:pt x="0" y="134"/>
                    </a:cubicBezTo>
                    <a:lnTo>
                      <a:pt x="9441" y="134"/>
                    </a:lnTo>
                    <a:lnTo>
                      <a:pt x="94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233487" y="1593302"/>
                <a:ext cx="1521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614" y="158"/>
                    </a:lnTo>
                    <a:cubicBezTo>
                      <a:pt x="2614" y="108"/>
                      <a:pt x="2639" y="57"/>
                      <a:pt x="2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384052" y="1593302"/>
                <a:ext cx="315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59" extrusionOk="0">
                    <a:moveTo>
                      <a:pt x="52" y="0"/>
                    </a:moveTo>
                    <a:cubicBezTo>
                      <a:pt x="26" y="57"/>
                      <a:pt x="1" y="108"/>
                      <a:pt x="1" y="158"/>
                    </a:cubicBezTo>
                    <a:lnTo>
                      <a:pt x="501" y="158"/>
                    </a:lnTo>
                    <a:cubicBezTo>
                      <a:pt x="526" y="108"/>
                      <a:pt x="551" y="57"/>
                      <a:pt x="5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013918" y="1388344"/>
                <a:ext cx="1075864" cy="465903"/>
              </a:xfrm>
              <a:custGeom>
                <a:avLst/>
                <a:gdLst/>
                <a:ahLst/>
                <a:cxnLst/>
                <a:rect l="l" t="t" r="r" b="b"/>
                <a:pathLst>
                  <a:path w="18850" h="8163" extrusionOk="0">
                    <a:moveTo>
                      <a:pt x="3063" y="0"/>
                    </a:moveTo>
                    <a:cubicBezTo>
                      <a:pt x="2895" y="0"/>
                      <a:pt x="2719" y="11"/>
                      <a:pt x="2531" y="35"/>
                    </a:cubicBezTo>
                    <a:cubicBezTo>
                      <a:pt x="26" y="351"/>
                      <a:pt x="0" y="2857"/>
                      <a:pt x="0" y="4097"/>
                    </a:cubicBezTo>
                    <a:cubicBezTo>
                      <a:pt x="0" y="5306"/>
                      <a:pt x="26" y="7812"/>
                      <a:pt x="2531" y="8128"/>
                    </a:cubicBezTo>
                    <a:cubicBezTo>
                      <a:pt x="2719" y="8152"/>
                      <a:pt x="2895" y="8163"/>
                      <a:pt x="3063" y="8163"/>
                    </a:cubicBezTo>
                    <a:cubicBezTo>
                      <a:pt x="4939" y="8163"/>
                      <a:pt x="5619" y="6786"/>
                      <a:pt x="6828" y="6786"/>
                    </a:cubicBezTo>
                    <a:cubicBezTo>
                      <a:pt x="7726" y="6786"/>
                      <a:pt x="8118" y="7153"/>
                      <a:pt x="9068" y="7261"/>
                    </a:cubicBezTo>
                    <a:cubicBezTo>
                      <a:pt x="9130" y="7267"/>
                      <a:pt x="9191" y="7270"/>
                      <a:pt x="9251" y="7270"/>
                    </a:cubicBezTo>
                    <a:cubicBezTo>
                      <a:pt x="10450" y="7270"/>
                      <a:pt x="11106" y="6088"/>
                      <a:pt x="11257" y="4781"/>
                    </a:cubicBezTo>
                    <a:lnTo>
                      <a:pt x="18850" y="4698"/>
                    </a:lnTo>
                    <a:lnTo>
                      <a:pt x="18850" y="4597"/>
                    </a:lnTo>
                    <a:lnTo>
                      <a:pt x="9333" y="4622"/>
                    </a:lnTo>
                    <a:cubicBezTo>
                      <a:pt x="9118" y="5173"/>
                      <a:pt x="8568" y="5597"/>
                      <a:pt x="7935" y="5597"/>
                    </a:cubicBezTo>
                    <a:cubicBezTo>
                      <a:pt x="7277" y="5597"/>
                      <a:pt x="6745" y="5205"/>
                      <a:pt x="6511" y="4622"/>
                    </a:cubicBezTo>
                    <a:lnTo>
                      <a:pt x="3847" y="4622"/>
                    </a:lnTo>
                    <a:lnTo>
                      <a:pt x="3847" y="6154"/>
                    </a:lnTo>
                    <a:cubicBezTo>
                      <a:pt x="3847" y="6230"/>
                      <a:pt x="3771" y="6280"/>
                      <a:pt x="3689" y="6280"/>
                    </a:cubicBezTo>
                    <a:lnTo>
                      <a:pt x="3297" y="6280"/>
                    </a:lnTo>
                    <a:cubicBezTo>
                      <a:pt x="3215" y="6280"/>
                      <a:pt x="3139" y="6230"/>
                      <a:pt x="3139" y="6154"/>
                    </a:cubicBezTo>
                    <a:lnTo>
                      <a:pt x="3139" y="2142"/>
                    </a:lnTo>
                    <a:cubicBezTo>
                      <a:pt x="3139" y="2066"/>
                      <a:pt x="3215" y="2009"/>
                      <a:pt x="3297" y="2009"/>
                    </a:cubicBezTo>
                    <a:lnTo>
                      <a:pt x="3689" y="2009"/>
                    </a:lnTo>
                    <a:cubicBezTo>
                      <a:pt x="3771" y="2009"/>
                      <a:pt x="3847" y="2066"/>
                      <a:pt x="3847" y="2142"/>
                    </a:cubicBezTo>
                    <a:lnTo>
                      <a:pt x="3847" y="3540"/>
                    </a:lnTo>
                    <a:lnTo>
                      <a:pt x="6511" y="3540"/>
                    </a:lnTo>
                    <a:cubicBezTo>
                      <a:pt x="6745" y="2990"/>
                      <a:pt x="7277" y="2566"/>
                      <a:pt x="7935" y="2566"/>
                    </a:cubicBezTo>
                    <a:cubicBezTo>
                      <a:pt x="8568" y="2566"/>
                      <a:pt x="9118" y="2990"/>
                      <a:pt x="9333" y="3540"/>
                    </a:cubicBezTo>
                    <a:lnTo>
                      <a:pt x="18850" y="3566"/>
                    </a:lnTo>
                    <a:lnTo>
                      <a:pt x="18850" y="3464"/>
                    </a:lnTo>
                    <a:lnTo>
                      <a:pt x="11257" y="3408"/>
                    </a:lnTo>
                    <a:cubicBezTo>
                      <a:pt x="11106" y="2076"/>
                      <a:pt x="10450" y="893"/>
                      <a:pt x="9251" y="893"/>
                    </a:cubicBezTo>
                    <a:cubicBezTo>
                      <a:pt x="9191" y="893"/>
                      <a:pt x="9130" y="896"/>
                      <a:pt x="9068" y="902"/>
                    </a:cubicBezTo>
                    <a:cubicBezTo>
                      <a:pt x="8118" y="1009"/>
                      <a:pt x="7726" y="1376"/>
                      <a:pt x="6828" y="1376"/>
                    </a:cubicBezTo>
                    <a:cubicBezTo>
                      <a:pt x="5619" y="1376"/>
                      <a:pt x="4939" y="0"/>
                      <a:pt x="30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548029" y="1593302"/>
                <a:ext cx="541756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59" extrusionOk="0">
                    <a:moveTo>
                      <a:pt x="1" y="0"/>
                    </a:moveTo>
                    <a:cubicBezTo>
                      <a:pt x="1" y="57"/>
                      <a:pt x="26" y="108"/>
                      <a:pt x="26" y="158"/>
                    </a:cubicBezTo>
                    <a:lnTo>
                      <a:pt x="9492" y="158"/>
                    </a:lnTo>
                    <a:lnTo>
                      <a:pt x="9492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386963" y="153622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399" y="0"/>
                    </a:moveTo>
                    <a:cubicBezTo>
                      <a:pt x="766" y="0"/>
                      <a:pt x="241" y="399"/>
                      <a:pt x="1" y="949"/>
                    </a:cubicBezTo>
                    <a:lnTo>
                      <a:pt x="557" y="949"/>
                    </a:lnTo>
                    <a:cubicBezTo>
                      <a:pt x="716" y="684"/>
                      <a:pt x="1032" y="500"/>
                      <a:pt x="1399" y="500"/>
                    </a:cubicBezTo>
                    <a:cubicBezTo>
                      <a:pt x="1741" y="500"/>
                      <a:pt x="2057" y="684"/>
                      <a:pt x="2241" y="949"/>
                    </a:cubicBezTo>
                    <a:lnTo>
                      <a:pt x="2772" y="949"/>
                    </a:lnTo>
                    <a:cubicBezTo>
                      <a:pt x="2557" y="399"/>
                      <a:pt x="2006" y="0"/>
                      <a:pt x="13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233487" y="1605573"/>
                <a:ext cx="14736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582" y="158"/>
                    </a:lnTo>
                    <a:lnTo>
                      <a:pt x="2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516238" y="1593302"/>
                <a:ext cx="3184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59" extrusionOk="0">
                    <a:moveTo>
                      <a:pt x="1" y="0"/>
                    </a:moveTo>
                    <a:cubicBezTo>
                      <a:pt x="32" y="57"/>
                      <a:pt x="58" y="108"/>
                      <a:pt x="58" y="158"/>
                    </a:cubicBezTo>
                    <a:lnTo>
                      <a:pt x="558" y="158"/>
                    </a:lnTo>
                    <a:cubicBezTo>
                      <a:pt x="558" y="108"/>
                      <a:pt x="532" y="57"/>
                      <a:pt x="5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550940" y="1605573"/>
                <a:ext cx="53884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59" extrusionOk="0">
                    <a:moveTo>
                      <a:pt x="0" y="0"/>
                    </a:moveTo>
                    <a:cubicBezTo>
                      <a:pt x="0" y="51"/>
                      <a:pt x="0" y="101"/>
                      <a:pt x="26" y="158"/>
                    </a:cubicBezTo>
                    <a:lnTo>
                      <a:pt x="9441" y="158"/>
                    </a:lnTo>
                    <a:lnTo>
                      <a:pt x="94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520976" y="1605573"/>
                <a:ext cx="30021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59" extrusionOk="0">
                    <a:moveTo>
                      <a:pt x="0" y="0"/>
                    </a:moveTo>
                    <a:cubicBezTo>
                      <a:pt x="25" y="51"/>
                      <a:pt x="25" y="101"/>
                      <a:pt x="25" y="158"/>
                    </a:cubicBezTo>
                    <a:lnTo>
                      <a:pt x="525" y="158"/>
                    </a:lnTo>
                    <a:cubicBezTo>
                      <a:pt x="500" y="101"/>
                      <a:pt x="500" y="51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233487" y="1617444"/>
                <a:ext cx="1473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60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2582" y="159"/>
                    </a:lnTo>
                    <a:cubicBezTo>
                      <a:pt x="2557" y="134"/>
                      <a:pt x="2557" y="109"/>
                      <a:pt x="2557" y="83"/>
                    </a:cubicBezTo>
                    <a:cubicBezTo>
                      <a:pt x="2557" y="52"/>
                      <a:pt x="2557" y="26"/>
                      <a:pt x="25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2382625" y="1605573"/>
                <a:ext cx="2859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59" extrusionOk="0">
                    <a:moveTo>
                      <a:pt x="26" y="0"/>
                    </a:moveTo>
                    <a:cubicBezTo>
                      <a:pt x="1" y="51"/>
                      <a:pt x="1" y="101"/>
                      <a:pt x="1" y="158"/>
                    </a:cubicBezTo>
                    <a:lnTo>
                      <a:pt x="475" y="158"/>
                    </a:lnTo>
                    <a:cubicBezTo>
                      <a:pt x="475" y="101"/>
                      <a:pt x="501" y="51"/>
                      <a:pt x="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3240354" y="1683195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77" y="1"/>
                    </a:moveTo>
                    <a:cubicBezTo>
                      <a:pt x="36" y="1"/>
                      <a:pt x="1" y="51"/>
                      <a:pt x="1" y="114"/>
                    </a:cubicBezTo>
                    <a:lnTo>
                      <a:pt x="1" y="197"/>
                    </a:lnTo>
                    <a:cubicBezTo>
                      <a:pt x="1" y="273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73"/>
                      <a:pt x="443" y="197"/>
                    </a:cubicBezTo>
                    <a:lnTo>
                      <a:pt x="443" y="114"/>
                    </a:lnTo>
                    <a:cubicBezTo>
                      <a:pt x="443" y="64"/>
                      <a:pt x="393" y="7"/>
                      <a:pt x="317" y="7"/>
                    </a:cubicBezTo>
                    <a:lnTo>
                      <a:pt x="102" y="7"/>
                    </a:lnTo>
                    <a:cubicBezTo>
                      <a:pt x="93" y="3"/>
                      <a:pt x="85" y="1"/>
                      <a:pt x="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3190527" y="1682111"/>
                <a:ext cx="25684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7" extrusionOk="0">
                    <a:moveTo>
                      <a:pt x="108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184"/>
                    </a:lnTo>
                    <a:cubicBezTo>
                      <a:pt x="0" y="266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6"/>
                      <a:pt x="450" y="216"/>
                    </a:cubicBezTo>
                    <a:lnTo>
                      <a:pt x="450" y="108"/>
                    </a:lnTo>
                    <a:cubicBezTo>
                      <a:pt x="450" y="58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3141042" y="1680684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91"/>
                      <a:pt x="443" y="209"/>
                    </a:cubicBezTo>
                    <a:lnTo>
                      <a:pt x="443" y="133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3240354" y="1541991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355" y="0"/>
                    </a:moveTo>
                    <a:cubicBezTo>
                      <a:pt x="343" y="0"/>
                      <a:pt x="330" y="2"/>
                      <a:pt x="317" y="7"/>
                    </a:cubicBezTo>
                    <a:lnTo>
                      <a:pt x="102" y="7"/>
                    </a:lnTo>
                    <a:cubicBezTo>
                      <a:pt x="51" y="7"/>
                      <a:pt x="1" y="57"/>
                      <a:pt x="1" y="108"/>
                    </a:cubicBezTo>
                    <a:lnTo>
                      <a:pt x="1" y="190"/>
                    </a:lnTo>
                    <a:cubicBezTo>
                      <a:pt x="1" y="266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66"/>
                      <a:pt x="443" y="190"/>
                    </a:cubicBezTo>
                    <a:lnTo>
                      <a:pt x="443" y="108"/>
                    </a:lnTo>
                    <a:cubicBezTo>
                      <a:pt x="443" y="46"/>
                      <a:pt x="409" y="0"/>
                      <a:pt x="3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3190527" y="1542333"/>
                <a:ext cx="25684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8" extrusionOk="0">
                    <a:moveTo>
                      <a:pt x="108" y="1"/>
                    </a:moveTo>
                    <a:cubicBezTo>
                      <a:pt x="51" y="1"/>
                      <a:pt x="0" y="51"/>
                      <a:pt x="0" y="134"/>
                    </a:cubicBezTo>
                    <a:lnTo>
                      <a:pt x="0" y="210"/>
                    </a:lnTo>
                    <a:cubicBezTo>
                      <a:pt x="0" y="292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0"/>
                      <a:pt x="450" y="210"/>
                    </a:cubicBezTo>
                    <a:lnTo>
                      <a:pt x="450" y="102"/>
                    </a:lnTo>
                    <a:cubicBezTo>
                      <a:pt x="450" y="51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3141042" y="1543817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66"/>
                      <a:pt x="443" y="184"/>
                    </a:cubicBezTo>
                    <a:lnTo>
                      <a:pt x="443" y="108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2"/>
            <p:cNvGrpSpPr/>
            <p:nvPr/>
          </p:nvGrpSpPr>
          <p:grpSpPr>
            <a:xfrm rot="5781457">
              <a:off x="2240449" y="2739078"/>
              <a:ext cx="861680" cy="2240087"/>
              <a:chOff x="1077825" y="1985123"/>
              <a:chExt cx="624458" cy="1623385"/>
            </a:xfrm>
          </p:grpSpPr>
          <p:sp>
            <p:nvSpPr>
              <p:cNvPr id="211" name="Google Shape;211;p2"/>
              <p:cNvSpPr/>
              <p:nvPr/>
            </p:nvSpPr>
            <p:spPr>
              <a:xfrm>
                <a:off x="1324448" y="1985123"/>
                <a:ext cx="131158" cy="258264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525" extrusionOk="0">
                    <a:moveTo>
                      <a:pt x="583" y="1127"/>
                    </a:moveTo>
                    <a:cubicBezTo>
                      <a:pt x="665" y="1127"/>
                      <a:pt x="741" y="1203"/>
                      <a:pt x="741" y="1285"/>
                    </a:cubicBezTo>
                    <a:lnTo>
                      <a:pt x="741" y="3367"/>
                    </a:lnTo>
                    <a:cubicBezTo>
                      <a:pt x="741" y="3474"/>
                      <a:pt x="665" y="3550"/>
                      <a:pt x="583" y="3550"/>
                    </a:cubicBezTo>
                    <a:cubicBezTo>
                      <a:pt x="475" y="3550"/>
                      <a:pt x="400" y="3474"/>
                      <a:pt x="400" y="3367"/>
                    </a:cubicBezTo>
                    <a:lnTo>
                      <a:pt x="400" y="1285"/>
                    </a:lnTo>
                    <a:cubicBezTo>
                      <a:pt x="400" y="1203"/>
                      <a:pt x="475" y="1127"/>
                      <a:pt x="583" y="1127"/>
                    </a:cubicBezTo>
                    <a:close/>
                    <a:moveTo>
                      <a:pt x="1716" y="1127"/>
                    </a:moveTo>
                    <a:cubicBezTo>
                      <a:pt x="1823" y="1127"/>
                      <a:pt x="1899" y="1203"/>
                      <a:pt x="1899" y="1285"/>
                    </a:cubicBezTo>
                    <a:lnTo>
                      <a:pt x="1899" y="3367"/>
                    </a:lnTo>
                    <a:cubicBezTo>
                      <a:pt x="1899" y="3474"/>
                      <a:pt x="1823" y="3550"/>
                      <a:pt x="1716" y="3550"/>
                    </a:cubicBezTo>
                    <a:cubicBezTo>
                      <a:pt x="1640" y="3550"/>
                      <a:pt x="1557" y="3474"/>
                      <a:pt x="1557" y="3367"/>
                    </a:cubicBezTo>
                    <a:lnTo>
                      <a:pt x="1557" y="1285"/>
                    </a:lnTo>
                    <a:cubicBezTo>
                      <a:pt x="1557" y="1203"/>
                      <a:pt x="1640" y="1127"/>
                      <a:pt x="1716" y="1127"/>
                    </a:cubicBezTo>
                    <a:close/>
                    <a:moveTo>
                      <a:pt x="1149" y="0"/>
                    </a:moveTo>
                    <a:cubicBezTo>
                      <a:pt x="1110" y="0"/>
                      <a:pt x="1070" y="7"/>
                      <a:pt x="1032" y="19"/>
                    </a:cubicBezTo>
                    <a:lnTo>
                      <a:pt x="191" y="361"/>
                    </a:lnTo>
                    <a:cubicBezTo>
                      <a:pt x="83" y="412"/>
                      <a:pt x="1" y="519"/>
                      <a:pt x="1" y="652"/>
                    </a:cubicBezTo>
                    <a:lnTo>
                      <a:pt x="58" y="3924"/>
                    </a:lnTo>
                    <a:cubicBezTo>
                      <a:pt x="58" y="3974"/>
                      <a:pt x="83" y="4025"/>
                      <a:pt x="134" y="4050"/>
                    </a:cubicBezTo>
                    <a:cubicBezTo>
                      <a:pt x="216" y="4132"/>
                      <a:pt x="349" y="4265"/>
                      <a:pt x="374" y="4525"/>
                    </a:cubicBezTo>
                    <a:lnTo>
                      <a:pt x="1931" y="4525"/>
                    </a:lnTo>
                    <a:cubicBezTo>
                      <a:pt x="1956" y="4265"/>
                      <a:pt x="2089" y="4132"/>
                      <a:pt x="2165" y="4050"/>
                    </a:cubicBezTo>
                    <a:cubicBezTo>
                      <a:pt x="2216" y="4025"/>
                      <a:pt x="2247" y="3974"/>
                      <a:pt x="2247" y="3924"/>
                    </a:cubicBezTo>
                    <a:lnTo>
                      <a:pt x="2298" y="652"/>
                    </a:lnTo>
                    <a:cubicBezTo>
                      <a:pt x="2298" y="519"/>
                      <a:pt x="2216" y="412"/>
                      <a:pt x="2114" y="361"/>
                    </a:cubicBezTo>
                    <a:lnTo>
                      <a:pt x="1266" y="19"/>
                    </a:lnTo>
                    <a:cubicBezTo>
                      <a:pt x="1228" y="7"/>
                      <a:pt x="1189" y="0"/>
                      <a:pt x="1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1399958" y="3105739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184" y="1"/>
                    </a:moveTo>
                    <a:cubicBezTo>
                      <a:pt x="133" y="26"/>
                      <a:pt x="51" y="52"/>
                      <a:pt x="0" y="52"/>
                    </a:cubicBezTo>
                    <a:lnTo>
                      <a:pt x="0" y="659"/>
                    </a:lnTo>
                    <a:cubicBezTo>
                      <a:pt x="51" y="659"/>
                      <a:pt x="133" y="659"/>
                      <a:pt x="184" y="634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399958" y="2931317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0" y="1"/>
                    </a:moveTo>
                    <a:lnTo>
                      <a:pt x="0" y="602"/>
                    </a:lnTo>
                    <a:cubicBezTo>
                      <a:pt x="51" y="633"/>
                      <a:pt x="133" y="633"/>
                      <a:pt x="184" y="659"/>
                    </a:cubicBezTo>
                    <a:lnTo>
                      <a:pt x="184" y="26"/>
                    </a:lnTo>
                    <a:cubicBezTo>
                      <a:pt x="133" y="26"/>
                      <a:pt x="5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384776" y="2252350"/>
                <a:ext cx="10559" cy="67725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866" extrusionOk="0">
                    <a:moveTo>
                      <a:pt x="1" y="1"/>
                    </a:moveTo>
                    <a:lnTo>
                      <a:pt x="1" y="11865"/>
                    </a:lnTo>
                    <a:lnTo>
                      <a:pt x="184" y="1186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399958" y="3143295"/>
                <a:ext cx="10502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298" extrusionOk="0">
                    <a:moveTo>
                      <a:pt x="184" y="1"/>
                    </a:moveTo>
                    <a:cubicBezTo>
                      <a:pt x="133" y="26"/>
                      <a:pt x="51" y="26"/>
                      <a:pt x="0" y="26"/>
                    </a:cubicBezTo>
                    <a:lnTo>
                      <a:pt x="0" y="3298"/>
                    </a:lnTo>
                    <a:lnTo>
                      <a:pt x="184" y="329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384776" y="2931317"/>
                <a:ext cx="10559" cy="34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2" extrusionOk="0">
                    <a:moveTo>
                      <a:pt x="1" y="1"/>
                    </a:moveTo>
                    <a:lnTo>
                      <a:pt x="1" y="602"/>
                    </a:lnTo>
                    <a:lnTo>
                      <a:pt x="184" y="602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414741" y="3140441"/>
                <a:ext cx="10901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348" extrusionOk="0">
                    <a:moveTo>
                      <a:pt x="191" y="0"/>
                    </a:moveTo>
                    <a:cubicBezTo>
                      <a:pt x="108" y="26"/>
                      <a:pt x="58" y="26"/>
                      <a:pt x="1" y="51"/>
                    </a:cubicBezTo>
                    <a:lnTo>
                      <a:pt x="1" y="3348"/>
                    </a:lnTo>
                    <a:lnTo>
                      <a:pt x="191" y="33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414741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922"/>
                      <a:pt x="108" y="11947"/>
                      <a:pt x="159" y="11947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428496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0" y="0"/>
                    </a:moveTo>
                    <a:lnTo>
                      <a:pt x="0" y="665"/>
                    </a:lnTo>
                    <a:cubicBezTo>
                      <a:pt x="342" y="899"/>
                      <a:pt x="582" y="1297"/>
                      <a:pt x="582" y="1740"/>
                    </a:cubicBezTo>
                    <a:cubicBezTo>
                      <a:pt x="582" y="2164"/>
                      <a:pt x="367" y="2563"/>
                      <a:pt x="0" y="2797"/>
                    </a:cubicBezTo>
                    <a:lnTo>
                      <a:pt x="0" y="3455"/>
                    </a:lnTo>
                    <a:cubicBezTo>
                      <a:pt x="709" y="3196"/>
                      <a:pt x="1184" y="2506"/>
                      <a:pt x="1184" y="1740"/>
                    </a:cubicBezTo>
                    <a:cubicBezTo>
                      <a:pt x="1184" y="949"/>
                      <a:pt x="684" y="2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414741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" y="0"/>
                    </a:moveTo>
                    <a:lnTo>
                      <a:pt x="1" y="633"/>
                    </a:lnTo>
                    <a:cubicBezTo>
                      <a:pt x="58" y="658"/>
                      <a:pt x="108" y="684"/>
                      <a:pt x="159" y="709"/>
                    </a:cubicBezTo>
                    <a:lnTo>
                      <a:pt x="159" y="51"/>
                    </a:lnTo>
                    <a:cubicBezTo>
                      <a:pt x="108" y="26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414741" y="3099632"/>
                <a:ext cx="10901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716" extrusionOk="0">
                    <a:moveTo>
                      <a:pt x="191" y="0"/>
                    </a:moveTo>
                    <a:cubicBezTo>
                      <a:pt x="108" y="57"/>
                      <a:pt x="58" y="83"/>
                      <a:pt x="1" y="108"/>
                    </a:cubicBezTo>
                    <a:lnTo>
                      <a:pt x="1" y="715"/>
                    </a:lnTo>
                    <a:cubicBezTo>
                      <a:pt x="58" y="715"/>
                      <a:pt x="108" y="690"/>
                      <a:pt x="191" y="65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384776" y="3108650"/>
                <a:ext cx="10559" cy="3470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8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84" y="6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399958" y="2252350"/>
                <a:ext cx="10502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897" extrusionOk="0">
                    <a:moveTo>
                      <a:pt x="0" y="1"/>
                    </a:moveTo>
                    <a:lnTo>
                      <a:pt x="0" y="11865"/>
                    </a:lnTo>
                    <a:cubicBezTo>
                      <a:pt x="51" y="11865"/>
                      <a:pt x="133" y="11865"/>
                      <a:pt x="184" y="11897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354812" y="3140441"/>
                <a:ext cx="10502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48" extrusionOk="0">
                    <a:moveTo>
                      <a:pt x="0" y="0"/>
                    </a:moveTo>
                    <a:lnTo>
                      <a:pt x="0" y="3348"/>
                    </a:lnTo>
                    <a:lnTo>
                      <a:pt x="184" y="3348"/>
                    </a:lnTo>
                    <a:lnTo>
                      <a:pt x="184" y="51"/>
                    </a:lnTo>
                    <a:cubicBezTo>
                      <a:pt x="133" y="26"/>
                      <a:pt x="51" y="2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354812" y="3099632"/>
                <a:ext cx="10502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716" extrusionOk="0">
                    <a:moveTo>
                      <a:pt x="0" y="0"/>
                    </a:moveTo>
                    <a:lnTo>
                      <a:pt x="0" y="658"/>
                    </a:lnTo>
                    <a:cubicBezTo>
                      <a:pt x="51" y="690"/>
                      <a:pt x="133" y="715"/>
                      <a:pt x="184" y="715"/>
                    </a:cubicBezTo>
                    <a:lnTo>
                      <a:pt x="184" y="108"/>
                    </a:lnTo>
                    <a:cubicBezTo>
                      <a:pt x="133" y="83"/>
                      <a:pt x="51" y="5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077825" y="2252350"/>
                <a:ext cx="624458" cy="1356159"/>
              </a:xfrm>
              <a:custGeom>
                <a:avLst/>
                <a:gdLst/>
                <a:ahLst/>
                <a:cxnLst/>
                <a:rect l="l" t="t" r="r" b="b"/>
                <a:pathLst>
                  <a:path w="10941" h="23761" extrusionOk="0">
                    <a:moveTo>
                      <a:pt x="4695" y="1"/>
                    </a:moveTo>
                    <a:lnTo>
                      <a:pt x="4613" y="9549"/>
                    </a:lnTo>
                    <a:cubicBezTo>
                      <a:pt x="2873" y="9758"/>
                      <a:pt x="1291" y="10656"/>
                      <a:pt x="1475" y="12314"/>
                    </a:cubicBezTo>
                    <a:cubicBezTo>
                      <a:pt x="1607" y="13504"/>
                      <a:pt x="2082" y="14004"/>
                      <a:pt x="2082" y="15136"/>
                    </a:cubicBezTo>
                    <a:cubicBezTo>
                      <a:pt x="2082" y="16801"/>
                      <a:pt x="0" y="17667"/>
                      <a:pt x="367" y="20540"/>
                    </a:cubicBezTo>
                    <a:cubicBezTo>
                      <a:pt x="766" y="23704"/>
                      <a:pt x="3930" y="23761"/>
                      <a:pt x="5461" y="23761"/>
                    </a:cubicBezTo>
                    <a:cubicBezTo>
                      <a:pt x="7011" y="23761"/>
                      <a:pt x="10175" y="23704"/>
                      <a:pt x="10574" y="20540"/>
                    </a:cubicBezTo>
                    <a:cubicBezTo>
                      <a:pt x="10941" y="17667"/>
                      <a:pt x="8859" y="16801"/>
                      <a:pt x="8859" y="15136"/>
                    </a:cubicBezTo>
                    <a:cubicBezTo>
                      <a:pt x="8859" y="14004"/>
                      <a:pt x="9333" y="13504"/>
                      <a:pt x="9466" y="12314"/>
                    </a:cubicBezTo>
                    <a:cubicBezTo>
                      <a:pt x="9650" y="10656"/>
                      <a:pt x="8068" y="9758"/>
                      <a:pt x="6328" y="9549"/>
                    </a:cubicBezTo>
                    <a:lnTo>
                      <a:pt x="6252" y="1"/>
                    </a:lnTo>
                    <a:lnTo>
                      <a:pt x="6119" y="1"/>
                    </a:lnTo>
                    <a:lnTo>
                      <a:pt x="6144" y="11973"/>
                    </a:lnTo>
                    <a:cubicBezTo>
                      <a:pt x="6853" y="12264"/>
                      <a:pt x="7384" y="12947"/>
                      <a:pt x="7384" y="13763"/>
                    </a:cubicBezTo>
                    <a:cubicBezTo>
                      <a:pt x="7384" y="14554"/>
                      <a:pt x="6853" y="15244"/>
                      <a:pt x="6144" y="15535"/>
                    </a:cubicBezTo>
                    <a:lnTo>
                      <a:pt x="6170" y="18908"/>
                    </a:lnTo>
                    <a:lnTo>
                      <a:pt x="8068" y="18908"/>
                    </a:lnTo>
                    <a:cubicBezTo>
                      <a:pt x="8175" y="18908"/>
                      <a:pt x="8251" y="18984"/>
                      <a:pt x="8251" y="19091"/>
                    </a:cubicBezTo>
                    <a:lnTo>
                      <a:pt x="8251" y="19591"/>
                    </a:lnTo>
                    <a:cubicBezTo>
                      <a:pt x="8251" y="19699"/>
                      <a:pt x="8175" y="19774"/>
                      <a:pt x="8068" y="19774"/>
                    </a:cubicBezTo>
                    <a:lnTo>
                      <a:pt x="3031" y="19774"/>
                    </a:lnTo>
                    <a:cubicBezTo>
                      <a:pt x="2930" y="19774"/>
                      <a:pt x="2848" y="19699"/>
                      <a:pt x="2848" y="19591"/>
                    </a:cubicBezTo>
                    <a:lnTo>
                      <a:pt x="2848" y="19091"/>
                    </a:lnTo>
                    <a:cubicBezTo>
                      <a:pt x="2848" y="18984"/>
                      <a:pt x="2930" y="18908"/>
                      <a:pt x="3031" y="18908"/>
                    </a:cubicBezTo>
                    <a:lnTo>
                      <a:pt x="4771" y="18908"/>
                    </a:lnTo>
                    <a:lnTo>
                      <a:pt x="4796" y="15535"/>
                    </a:lnTo>
                    <a:cubicBezTo>
                      <a:pt x="4088" y="15244"/>
                      <a:pt x="3563" y="14554"/>
                      <a:pt x="3563" y="13763"/>
                    </a:cubicBezTo>
                    <a:cubicBezTo>
                      <a:pt x="3563" y="12947"/>
                      <a:pt x="4088" y="12264"/>
                      <a:pt x="4796" y="11973"/>
                    </a:cubicBez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1356239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26" y="1"/>
                    </a:moveTo>
                    <a:lnTo>
                      <a:pt x="1" y="11947"/>
                    </a:lnTo>
                    <a:cubicBezTo>
                      <a:pt x="51" y="11947"/>
                      <a:pt x="108" y="11922"/>
                      <a:pt x="159" y="11897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1284038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1183" y="0"/>
                    </a:moveTo>
                    <a:cubicBezTo>
                      <a:pt x="500" y="266"/>
                      <a:pt x="0" y="949"/>
                      <a:pt x="0" y="1740"/>
                    </a:cubicBezTo>
                    <a:cubicBezTo>
                      <a:pt x="0" y="2506"/>
                      <a:pt x="475" y="3196"/>
                      <a:pt x="1183" y="3455"/>
                    </a:cubicBezTo>
                    <a:lnTo>
                      <a:pt x="1183" y="2797"/>
                    </a:lnTo>
                    <a:cubicBezTo>
                      <a:pt x="816" y="2563"/>
                      <a:pt x="608" y="2190"/>
                      <a:pt x="608" y="1740"/>
                    </a:cubicBezTo>
                    <a:cubicBezTo>
                      <a:pt x="608" y="1297"/>
                      <a:pt x="842" y="899"/>
                      <a:pt x="1183" y="665"/>
                    </a:cubicBez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369594" y="3143295"/>
                <a:ext cx="10901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298" extrusionOk="0">
                    <a:moveTo>
                      <a:pt x="1" y="1"/>
                    </a:moveTo>
                    <a:lnTo>
                      <a:pt x="1" y="3298"/>
                    </a:lnTo>
                    <a:lnTo>
                      <a:pt x="191" y="3298"/>
                    </a:lnTo>
                    <a:lnTo>
                      <a:pt x="191" y="26"/>
                    </a:lnTo>
                    <a:cubicBezTo>
                      <a:pt x="134" y="26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356239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59" y="0"/>
                    </a:moveTo>
                    <a:cubicBezTo>
                      <a:pt x="108" y="0"/>
                      <a:pt x="51" y="26"/>
                      <a:pt x="1" y="51"/>
                    </a:cubicBezTo>
                    <a:lnTo>
                      <a:pt x="1" y="709"/>
                    </a:lnTo>
                    <a:cubicBezTo>
                      <a:pt x="51" y="684"/>
                      <a:pt x="108" y="658"/>
                      <a:pt x="159" y="633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369594" y="2252350"/>
                <a:ext cx="10901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1897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865"/>
                      <a:pt x="134" y="11865"/>
                      <a:pt x="191" y="11865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369594" y="2931317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91" y="1"/>
                    </a:moveTo>
                    <a:cubicBezTo>
                      <a:pt x="134" y="1"/>
                      <a:pt x="58" y="26"/>
                      <a:pt x="1" y="26"/>
                    </a:cubicBezTo>
                    <a:lnTo>
                      <a:pt x="1" y="659"/>
                    </a:lnTo>
                    <a:cubicBezTo>
                      <a:pt x="58" y="633"/>
                      <a:pt x="134" y="633"/>
                      <a:pt x="191" y="602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384776" y="3146205"/>
                <a:ext cx="10559" cy="1853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247" extrusionOk="0">
                    <a:moveTo>
                      <a:pt x="1" y="1"/>
                    </a:moveTo>
                    <a:lnTo>
                      <a:pt x="1" y="3247"/>
                    </a:lnTo>
                    <a:lnTo>
                      <a:pt x="184" y="324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369594" y="3105739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" y="1"/>
                    </a:moveTo>
                    <a:lnTo>
                      <a:pt x="1" y="634"/>
                    </a:lnTo>
                    <a:cubicBezTo>
                      <a:pt x="58" y="659"/>
                      <a:pt x="134" y="659"/>
                      <a:pt x="191" y="659"/>
                    </a:cubicBezTo>
                    <a:lnTo>
                      <a:pt x="191" y="52"/>
                    </a:lnTo>
                    <a:cubicBezTo>
                      <a:pt x="134" y="52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467479" y="2031354"/>
                <a:ext cx="22830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1" extrusionOk="0">
                    <a:moveTo>
                      <a:pt x="134" y="0"/>
                    </a:moveTo>
                    <a:cubicBezTo>
                      <a:pt x="58" y="0"/>
                      <a:pt x="1" y="26"/>
                      <a:pt x="1" y="108"/>
                    </a:cubicBezTo>
                    <a:lnTo>
                      <a:pt x="1" y="424"/>
                    </a:lnTo>
                    <a:cubicBezTo>
                      <a:pt x="1" y="500"/>
                      <a:pt x="58" y="551"/>
                      <a:pt x="108" y="551"/>
                    </a:cubicBezTo>
                    <a:lnTo>
                      <a:pt x="292" y="551"/>
                    </a:lnTo>
                    <a:cubicBezTo>
                      <a:pt x="342" y="551"/>
                      <a:pt x="399" y="500"/>
                      <a:pt x="399" y="450"/>
                    </a:cubicBezTo>
                    <a:lnTo>
                      <a:pt x="399" y="108"/>
                    </a:lnTo>
                    <a:cubicBezTo>
                      <a:pt x="399" y="51"/>
                      <a:pt x="374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466052" y="2093110"/>
                <a:ext cx="24257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8" extrusionOk="0">
                    <a:moveTo>
                      <a:pt x="133" y="0"/>
                    </a:moveTo>
                    <a:cubicBezTo>
                      <a:pt x="51" y="0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0" y="500"/>
                      <a:pt x="51" y="551"/>
                      <a:pt x="108" y="551"/>
                    </a:cubicBezTo>
                    <a:lnTo>
                      <a:pt x="291" y="551"/>
                    </a:lnTo>
                    <a:cubicBezTo>
                      <a:pt x="300" y="555"/>
                      <a:pt x="310" y="557"/>
                      <a:pt x="319" y="557"/>
                    </a:cubicBezTo>
                    <a:cubicBezTo>
                      <a:pt x="360" y="557"/>
                      <a:pt x="399" y="512"/>
                      <a:pt x="399" y="450"/>
                    </a:cubicBezTo>
                    <a:lnTo>
                      <a:pt x="424" y="133"/>
                    </a:lnTo>
                    <a:cubicBezTo>
                      <a:pt x="424" y="51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1464625" y="2156292"/>
                <a:ext cx="24200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52" extrusionOk="0">
                    <a:moveTo>
                      <a:pt x="133" y="1"/>
                    </a:moveTo>
                    <a:cubicBezTo>
                      <a:pt x="76" y="1"/>
                      <a:pt x="25" y="51"/>
                      <a:pt x="25" y="102"/>
                    </a:cubicBezTo>
                    <a:lnTo>
                      <a:pt x="0" y="418"/>
                    </a:lnTo>
                    <a:cubicBezTo>
                      <a:pt x="0" y="501"/>
                      <a:pt x="51" y="551"/>
                      <a:pt x="133" y="551"/>
                    </a:cubicBezTo>
                    <a:lnTo>
                      <a:pt x="291" y="551"/>
                    </a:lnTo>
                    <a:cubicBezTo>
                      <a:pt x="342" y="551"/>
                      <a:pt x="392" y="501"/>
                      <a:pt x="392" y="450"/>
                    </a:cubicBezTo>
                    <a:lnTo>
                      <a:pt x="424" y="102"/>
                    </a:lnTo>
                    <a:cubicBezTo>
                      <a:pt x="424" y="51"/>
                      <a:pt x="367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1288376" y="2031354"/>
                <a:ext cx="24257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1" extrusionOk="0">
                    <a:moveTo>
                      <a:pt x="133" y="0"/>
                    </a:moveTo>
                    <a:cubicBezTo>
                      <a:pt x="57" y="0"/>
                      <a:pt x="0" y="51"/>
                      <a:pt x="32" y="108"/>
                    </a:cubicBezTo>
                    <a:lnTo>
                      <a:pt x="32" y="450"/>
                    </a:lnTo>
                    <a:cubicBezTo>
                      <a:pt x="32" y="500"/>
                      <a:pt x="82" y="551"/>
                      <a:pt x="133" y="551"/>
                    </a:cubicBezTo>
                    <a:lnTo>
                      <a:pt x="317" y="551"/>
                    </a:lnTo>
                    <a:cubicBezTo>
                      <a:pt x="373" y="551"/>
                      <a:pt x="424" y="500"/>
                      <a:pt x="424" y="424"/>
                    </a:cubicBezTo>
                    <a:lnTo>
                      <a:pt x="424" y="108"/>
                    </a:lnTo>
                    <a:cubicBezTo>
                      <a:pt x="424" y="26"/>
                      <a:pt x="373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290145" y="2093110"/>
                <a:ext cx="23914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558" extrusionOk="0">
                    <a:moveTo>
                      <a:pt x="127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26" y="450"/>
                    </a:lnTo>
                    <a:cubicBezTo>
                      <a:pt x="26" y="512"/>
                      <a:pt x="60" y="557"/>
                      <a:pt x="101" y="557"/>
                    </a:cubicBezTo>
                    <a:cubicBezTo>
                      <a:pt x="109" y="557"/>
                      <a:pt x="118" y="555"/>
                      <a:pt x="127" y="551"/>
                    </a:cubicBezTo>
                    <a:lnTo>
                      <a:pt x="317" y="551"/>
                    </a:lnTo>
                    <a:cubicBezTo>
                      <a:pt x="368" y="551"/>
                      <a:pt x="418" y="500"/>
                      <a:pt x="418" y="450"/>
                    </a:cubicBezTo>
                    <a:lnTo>
                      <a:pt x="418" y="102"/>
                    </a:lnTo>
                    <a:cubicBezTo>
                      <a:pt x="393" y="51"/>
                      <a:pt x="36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291629" y="2156292"/>
                <a:ext cx="23857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552" extrusionOk="0">
                    <a:moveTo>
                      <a:pt x="101" y="1"/>
                    </a:moveTo>
                    <a:cubicBezTo>
                      <a:pt x="51" y="1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25" y="501"/>
                      <a:pt x="76" y="551"/>
                      <a:pt x="133" y="551"/>
                    </a:cubicBezTo>
                    <a:lnTo>
                      <a:pt x="291" y="551"/>
                    </a:lnTo>
                    <a:cubicBezTo>
                      <a:pt x="367" y="551"/>
                      <a:pt x="418" y="501"/>
                      <a:pt x="418" y="418"/>
                    </a:cubicBezTo>
                    <a:lnTo>
                      <a:pt x="392" y="102"/>
                    </a:lnTo>
                    <a:cubicBezTo>
                      <a:pt x="392" y="51"/>
                      <a:pt x="34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"/>
            <p:cNvGrpSpPr/>
            <p:nvPr/>
          </p:nvGrpSpPr>
          <p:grpSpPr>
            <a:xfrm rot="-4958435">
              <a:off x="3050402" y="-113085"/>
              <a:ext cx="925065" cy="2285864"/>
              <a:chOff x="1952163" y="2792624"/>
              <a:chExt cx="450036" cy="1112054"/>
            </a:xfrm>
          </p:grpSpPr>
          <p:sp>
            <p:nvSpPr>
              <p:cNvPr id="242" name="Google Shape;242;p2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" name="Google Shape;251;p2"/>
            <p:cNvSpPr/>
            <p:nvPr/>
          </p:nvSpPr>
          <p:spPr>
            <a:xfrm>
              <a:off x="2501123" y="1566227"/>
              <a:ext cx="217047" cy="217047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2"/>
            <p:cNvGrpSpPr/>
            <p:nvPr/>
          </p:nvGrpSpPr>
          <p:grpSpPr>
            <a:xfrm rot="5786145">
              <a:off x="2427606" y="3060490"/>
              <a:ext cx="176731" cy="386616"/>
              <a:chOff x="5057976" y="3312066"/>
              <a:chExt cx="135497" cy="183040"/>
            </a:xfrm>
          </p:grpSpPr>
          <p:sp>
            <p:nvSpPr>
              <p:cNvPr id="253" name="Google Shape;253;p2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2"/>
            <p:cNvSpPr/>
            <p:nvPr/>
          </p:nvSpPr>
          <p:spPr>
            <a:xfrm>
              <a:off x="2420240" y="4270365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 rot="332887">
              <a:off x="1634468" y="4229932"/>
              <a:ext cx="418340" cy="1103892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"/>
            <p:cNvGrpSpPr/>
            <p:nvPr/>
          </p:nvGrpSpPr>
          <p:grpSpPr>
            <a:xfrm rot="-4500018">
              <a:off x="-948952" y="-145646"/>
              <a:ext cx="881947" cy="2602314"/>
              <a:chOff x="5201007" y="500025"/>
              <a:chExt cx="509965" cy="1504727"/>
            </a:xfrm>
          </p:grpSpPr>
          <p:sp>
            <p:nvSpPr>
              <p:cNvPr id="259" name="Google Shape;259;p2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2"/>
            <p:cNvGrpSpPr/>
            <p:nvPr/>
          </p:nvGrpSpPr>
          <p:grpSpPr>
            <a:xfrm rot="5786145">
              <a:off x="40294" y="453703"/>
              <a:ext cx="176731" cy="386616"/>
              <a:chOff x="5057976" y="3312066"/>
              <a:chExt cx="135497" cy="183040"/>
            </a:xfrm>
          </p:grpSpPr>
          <p:sp>
            <p:nvSpPr>
              <p:cNvPr id="284" name="Google Shape;284;p2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2"/>
            <p:cNvSpPr/>
            <p:nvPr/>
          </p:nvSpPr>
          <p:spPr>
            <a:xfrm>
              <a:off x="221365" y="139890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2"/>
            <p:cNvGrpSpPr/>
            <p:nvPr/>
          </p:nvGrpSpPr>
          <p:grpSpPr>
            <a:xfrm rot="6299982">
              <a:off x="2956117" y="3964702"/>
              <a:ext cx="881947" cy="2602314"/>
              <a:chOff x="5201007" y="500025"/>
              <a:chExt cx="509965" cy="1504727"/>
            </a:xfrm>
          </p:grpSpPr>
          <p:sp>
            <p:nvSpPr>
              <p:cNvPr id="289" name="Google Shape;289;p2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3" name="Google Shape;313;p2"/>
          <p:cNvSpPr/>
          <p:nvPr/>
        </p:nvSpPr>
        <p:spPr>
          <a:xfrm>
            <a:off x="2804650" y="-27000"/>
            <a:ext cx="6339300" cy="5205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7163" dist="38100" dir="1368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 txBox="1">
            <a:spLocks noGrp="1"/>
          </p:cNvSpPr>
          <p:nvPr>
            <p:ph type="ctrTitle"/>
          </p:nvPr>
        </p:nvSpPr>
        <p:spPr>
          <a:xfrm>
            <a:off x="3379100" y="2039750"/>
            <a:ext cx="5051700" cy="22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"/>
          <p:cNvSpPr txBox="1">
            <a:spLocks noGrp="1"/>
          </p:cNvSpPr>
          <p:nvPr>
            <p:ph type="subTitle" idx="1"/>
          </p:nvPr>
        </p:nvSpPr>
        <p:spPr>
          <a:xfrm>
            <a:off x="3379100" y="4128200"/>
            <a:ext cx="505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1" name="Google Shape;2751;p20"/>
          <p:cNvGrpSpPr/>
          <p:nvPr/>
        </p:nvGrpSpPr>
        <p:grpSpPr>
          <a:xfrm>
            <a:off x="7165397" y="-292068"/>
            <a:ext cx="2736054" cy="6373087"/>
            <a:chOff x="7165397" y="-292068"/>
            <a:chExt cx="2736054" cy="6373087"/>
          </a:xfrm>
        </p:grpSpPr>
        <p:grpSp>
          <p:nvGrpSpPr>
            <p:cNvPr id="2752" name="Google Shape;2752;p20"/>
            <p:cNvGrpSpPr/>
            <p:nvPr/>
          </p:nvGrpSpPr>
          <p:grpSpPr>
            <a:xfrm rot="6299943">
              <a:off x="7849198" y="2109420"/>
              <a:ext cx="648484" cy="1913447"/>
              <a:chOff x="5201007" y="500025"/>
              <a:chExt cx="509965" cy="1504727"/>
            </a:xfrm>
          </p:grpSpPr>
          <p:sp>
            <p:nvSpPr>
              <p:cNvPr id="2753" name="Google Shape;2753;p20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20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20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20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20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20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20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20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20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20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20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20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20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20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0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20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20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20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20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20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20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20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20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20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7" name="Google Shape;2777;p20"/>
            <p:cNvGrpSpPr/>
            <p:nvPr/>
          </p:nvGrpSpPr>
          <p:grpSpPr>
            <a:xfrm rot="899943">
              <a:off x="8367819" y="4274357"/>
              <a:ext cx="704587" cy="1745216"/>
              <a:chOff x="5035203" y="3102143"/>
              <a:chExt cx="554084" cy="1372431"/>
            </a:xfrm>
          </p:grpSpPr>
          <p:sp>
            <p:nvSpPr>
              <p:cNvPr id="2778" name="Google Shape;2778;p20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0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0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20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20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20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20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20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20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7" name="Google Shape;2787;p20"/>
            <p:cNvSpPr/>
            <p:nvPr/>
          </p:nvSpPr>
          <p:spPr>
            <a:xfrm rot="332918">
              <a:off x="8516382" y="1346519"/>
              <a:ext cx="242845" cy="640804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8" name="Google Shape;2788;p20"/>
            <p:cNvGrpSpPr/>
            <p:nvPr/>
          </p:nvGrpSpPr>
          <p:grpSpPr>
            <a:xfrm rot="891617">
              <a:off x="8870951" y="262426"/>
              <a:ext cx="756806" cy="2233067"/>
              <a:chOff x="5201007" y="500025"/>
              <a:chExt cx="509965" cy="1504727"/>
            </a:xfrm>
          </p:grpSpPr>
          <p:sp>
            <p:nvSpPr>
              <p:cNvPr id="2789" name="Google Shape;2789;p20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0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0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0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20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20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20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20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20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20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20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20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20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20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20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20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20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20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20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20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20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20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20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20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3" name="Google Shape;2813;p20"/>
            <p:cNvGrpSpPr/>
            <p:nvPr/>
          </p:nvGrpSpPr>
          <p:grpSpPr>
            <a:xfrm rot="1013125">
              <a:off x="8358254" y="-227666"/>
              <a:ext cx="721994" cy="1876629"/>
              <a:chOff x="4720660" y="3063161"/>
              <a:chExt cx="337370" cy="876904"/>
            </a:xfrm>
          </p:grpSpPr>
          <p:sp>
            <p:nvSpPr>
              <p:cNvPr id="2814" name="Google Shape;2814;p20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20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0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0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0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0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0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0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0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0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0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0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0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0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0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20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20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0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0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0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0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20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20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20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20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20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20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20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20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20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4" name="Google Shape;2844;p20"/>
            <p:cNvGrpSpPr/>
            <p:nvPr/>
          </p:nvGrpSpPr>
          <p:grpSpPr>
            <a:xfrm rot="601873">
              <a:off x="7539903" y="3353853"/>
              <a:ext cx="2064362" cy="747562"/>
              <a:chOff x="3846722" y="2459761"/>
              <a:chExt cx="1623386" cy="587872"/>
            </a:xfrm>
          </p:grpSpPr>
          <p:sp>
            <p:nvSpPr>
              <p:cNvPr id="2845" name="Google Shape;2845;p20"/>
              <p:cNvSpPr/>
              <p:nvPr/>
            </p:nvSpPr>
            <p:spPr>
              <a:xfrm>
                <a:off x="3846722" y="2686807"/>
                <a:ext cx="258607" cy="13258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323" extrusionOk="0">
                    <a:moveTo>
                      <a:pt x="3398" y="425"/>
                    </a:moveTo>
                    <a:cubicBezTo>
                      <a:pt x="3480" y="425"/>
                      <a:pt x="3556" y="501"/>
                      <a:pt x="3556" y="583"/>
                    </a:cubicBezTo>
                    <a:cubicBezTo>
                      <a:pt x="3556" y="684"/>
                      <a:pt x="3480" y="766"/>
                      <a:pt x="3398" y="766"/>
                    </a:cubicBezTo>
                    <a:lnTo>
                      <a:pt x="1316" y="766"/>
                    </a:lnTo>
                    <a:cubicBezTo>
                      <a:pt x="1209" y="766"/>
                      <a:pt x="1133" y="684"/>
                      <a:pt x="1133" y="583"/>
                    </a:cubicBezTo>
                    <a:cubicBezTo>
                      <a:pt x="1133" y="501"/>
                      <a:pt x="1209" y="425"/>
                      <a:pt x="1316" y="425"/>
                    </a:cubicBezTo>
                    <a:close/>
                    <a:moveTo>
                      <a:pt x="3398" y="1583"/>
                    </a:moveTo>
                    <a:cubicBezTo>
                      <a:pt x="3480" y="1583"/>
                      <a:pt x="3556" y="1633"/>
                      <a:pt x="3556" y="1741"/>
                    </a:cubicBezTo>
                    <a:cubicBezTo>
                      <a:pt x="3556" y="1823"/>
                      <a:pt x="3480" y="1899"/>
                      <a:pt x="3398" y="1899"/>
                    </a:cubicBezTo>
                    <a:lnTo>
                      <a:pt x="1316" y="1899"/>
                    </a:lnTo>
                    <a:cubicBezTo>
                      <a:pt x="1209" y="1899"/>
                      <a:pt x="1133" y="1823"/>
                      <a:pt x="1133" y="1741"/>
                    </a:cubicBezTo>
                    <a:cubicBezTo>
                      <a:pt x="1133" y="1633"/>
                      <a:pt x="1209" y="1583"/>
                      <a:pt x="1316" y="1583"/>
                    </a:cubicBezTo>
                    <a:close/>
                    <a:moveTo>
                      <a:pt x="658" y="1"/>
                    </a:moveTo>
                    <a:cubicBezTo>
                      <a:pt x="525" y="1"/>
                      <a:pt x="418" y="83"/>
                      <a:pt x="367" y="210"/>
                    </a:cubicBezTo>
                    <a:lnTo>
                      <a:pt x="25" y="1057"/>
                    </a:lnTo>
                    <a:cubicBezTo>
                      <a:pt x="0" y="1133"/>
                      <a:pt x="0" y="1216"/>
                      <a:pt x="25" y="1266"/>
                    </a:cubicBezTo>
                    <a:lnTo>
                      <a:pt x="367" y="2139"/>
                    </a:lnTo>
                    <a:cubicBezTo>
                      <a:pt x="418" y="2241"/>
                      <a:pt x="525" y="2323"/>
                      <a:pt x="658" y="2323"/>
                    </a:cubicBezTo>
                    <a:lnTo>
                      <a:pt x="3923" y="2266"/>
                    </a:lnTo>
                    <a:cubicBezTo>
                      <a:pt x="3980" y="2266"/>
                      <a:pt x="4031" y="2241"/>
                      <a:pt x="4056" y="2190"/>
                    </a:cubicBezTo>
                    <a:cubicBezTo>
                      <a:pt x="4138" y="2108"/>
                      <a:pt x="4271" y="1950"/>
                      <a:pt x="4531" y="1950"/>
                    </a:cubicBezTo>
                    <a:lnTo>
                      <a:pt x="4531" y="1159"/>
                    </a:lnTo>
                    <a:lnTo>
                      <a:pt x="4531" y="368"/>
                    </a:lnTo>
                    <a:cubicBezTo>
                      <a:pt x="4271" y="368"/>
                      <a:pt x="4138" y="241"/>
                      <a:pt x="4056" y="134"/>
                    </a:cubicBezTo>
                    <a:cubicBezTo>
                      <a:pt x="4031" y="108"/>
                      <a:pt x="3980" y="83"/>
                      <a:pt x="3923" y="51"/>
                    </a:cubicBezTo>
                    <a:lnTo>
                      <a:pt x="6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20"/>
              <p:cNvSpPr/>
              <p:nvPr/>
            </p:nvSpPr>
            <p:spPr>
              <a:xfrm>
                <a:off x="4967682" y="2731953"/>
                <a:ext cx="3761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0" extrusionOk="0">
                    <a:moveTo>
                      <a:pt x="1" y="1"/>
                    </a:moveTo>
                    <a:cubicBezTo>
                      <a:pt x="26" y="83"/>
                      <a:pt x="51" y="134"/>
                      <a:pt x="51" y="210"/>
                    </a:cubicBezTo>
                    <a:lnTo>
                      <a:pt x="659" y="210"/>
                    </a:lnTo>
                    <a:cubicBezTo>
                      <a:pt x="659" y="134"/>
                      <a:pt x="659" y="83"/>
                      <a:pt x="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20"/>
              <p:cNvSpPr/>
              <p:nvPr/>
            </p:nvSpPr>
            <p:spPr>
              <a:xfrm>
                <a:off x="4792918" y="2731953"/>
                <a:ext cx="3795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0" extrusionOk="0">
                    <a:moveTo>
                      <a:pt x="32" y="1"/>
                    </a:moveTo>
                    <a:cubicBezTo>
                      <a:pt x="32" y="83"/>
                      <a:pt x="0" y="134"/>
                      <a:pt x="0" y="210"/>
                    </a:cubicBezTo>
                    <a:lnTo>
                      <a:pt x="608" y="210"/>
                    </a:lnTo>
                    <a:cubicBezTo>
                      <a:pt x="633" y="134"/>
                      <a:pt x="633" y="83"/>
                      <a:pt x="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20"/>
              <p:cNvSpPr/>
              <p:nvPr/>
            </p:nvSpPr>
            <p:spPr>
              <a:xfrm>
                <a:off x="4114292" y="2747135"/>
                <a:ext cx="67719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10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" y="209"/>
                    </a:lnTo>
                    <a:lnTo>
                      <a:pt x="11865" y="209"/>
                    </a:lnTo>
                    <a:lnTo>
                      <a:pt x="11865" y="102"/>
                    </a:lnTo>
                    <a:lnTo>
                      <a:pt x="118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0"/>
              <p:cNvSpPr/>
              <p:nvPr/>
            </p:nvSpPr>
            <p:spPr>
              <a:xfrm>
                <a:off x="5005238" y="2731953"/>
                <a:ext cx="18823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0" extrusionOk="0">
                    <a:moveTo>
                      <a:pt x="1" y="1"/>
                    </a:moveTo>
                    <a:cubicBezTo>
                      <a:pt x="26" y="83"/>
                      <a:pt x="26" y="134"/>
                      <a:pt x="26" y="210"/>
                    </a:cubicBezTo>
                    <a:lnTo>
                      <a:pt x="3297" y="210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20"/>
              <p:cNvSpPr/>
              <p:nvPr/>
            </p:nvSpPr>
            <p:spPr>
              <a:xfrm>
                <a:off x="4792918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20"/>
              <p:cNvSpPr/>
              <p:nvPr/>
            </p:nvSpPr>
            <p:spPr>
              <a:xfrm>
                <a:off x="5002384" y="2716771"/>
                <a:ext cx="191087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7" extrusionOk="0">
                    <a:moveTo>
                      <a:pt x="3347" y="1"/>
                    </a:moveTo>
                    <a:lnTo>
                      <a:pt x="0" y="33"/>
                    </a:lnTo>
                    <a:cubicBezTo>
                      <a:pt x="25" y="83"/>
                      <a:pt x="25" y="134"/>
                      <a:pt x="51" y="216"/>
                    </a:cubicBezTo>
                    <a:lnTo>
                      <a:pt x="3347" y="216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20"/>
              <p:cNvSpPr/>
              <p:nvPr/>
            </p:nvSpPr>
            <p:spPr>
              <a:xfrm>
                <a:off x="4114292" y="2718597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1947" y="1"/>
                    </a:moveTo>
                    <a:lnTo>
                      <a:pt x="1" y="26"/>
                    </a:lnTo>
                    <a:lnTo>
                      <a:pt x="1" y="184"/>
                    </a:lnTo>
                    <a:lnTo>
                      <a:pt x="11922" y="184"/>
                    </a:lnTo>
                    <a:cubicBezTo>
                      <a:pt x="11922" y="102"/>
                      <a:pt x="11947" y="51"/>
                      <a:pt x="119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20"/>
              <p:cNvSpPr/>
              <p:nvPr/>
            </p:nvSpPr>
            <p:spPr>
              <a:xfrm>
                <a:off x="4800509" y="2646397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1740" y="0"/>
                    </a:moveTo>
                    <a:cubicBezTo>
                      <a:pt x="949" y="0"/>
                      <a:pt x="266" y="500"/>
                      <a:pt x="0" y="1183"/>
                    </a:cubicBezTo>
                    <a:lnTo>
                      <a:pt x="658" y="1183"/>
                    </a:lnTo>
                    <a:cubicBezTo>
                      <a:pt x="899" y="842"/>
                      <a:pt x="1291" y="601"/>
                      <a:pt x="1740" y="601"/>
                    </a:cubicBezTo>
                    <a:cubicBezTo>
                      <a:pt x="2189" y="601"/>
                      <a:pt x="2556" y="842"/>
                      <a:pt x="2797" y="1183"/>
                    </a:cubicBezTo>
                    <a:lnTo>
                      <a:pt x="3455" y="1183"/>
                    </a:lnTo>
                    <a:cubicBezTo>
                      <a:pt x="3189" y="500"/>
                      <a:pt x="2531" y="0"/>
                      <a:pt x="1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20"/>
              <p:cNvSpPr/>
              <p:nvPr/>
            </p:nvSpPr>
            <p:spPr>
              <a:xfrm>
                <a:off x="4796171" y="2718597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51" y="1"/>
                    </a:moveTo>
                    <a:cubicBezTo>
                      <a:pt x="25" y="51"/>
                      <a:pt x="0" y="102"/>
                      <a:pt x="0" y="184"/>
                    </a:cubicBezTo>
                    <a:lnTo>
                      <a:pt x="633" y="184"/>
                    </a:lnTo>
                    <a:cubicBezTo>
                      <a:pt x="658" y="102"/>
                      <a:pt x="684" y="5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20"/>
              <p:cNvSpPr/>
              <p:nvPr/>
            </p:nvSpPr>
            <p:spPr>
              <a:xfrm>
                <a:off x="4961575" y="2718597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0" y="1"/>
                    </a:moveTo>
                    <a:cubicBezTo>
                      <a:pt x="51" y="51"/>
                      <a:pt x="82" y="102"/>
                      <a:pt x="108" y="184"/>
                    </a:cubicBezTo>
                    <a:lnTo>
                      <a:pt x="715" y="184"/>
                    </a:lnTo>
                    <a:cubicBezTo>
                      <a:pt x="715" y="102"/>
                      <a:pt x="684" y="51"/>
                      <a:pt x="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20"/>
              <p:cNvSpPr/>
              <p:nvPr/>
            </p:nvSpPr>
            <p:spPr>
              <a:xfrm>
                <a:off x="4970593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20"/>
              <p:cNvSpPr/>
              <p:nvPr/>
            </p:nvSpPr>
            <p:spPr>
              <a:xfrm>
                <a:off x="4114292" y="2731953"/>
                <a:ext cx="678679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0" extrusionOk="0">
                    <a:moveTo>
                      <a:pt x="1" y="1"/>
                    </a:moveTo>
                    <a:lnTo>
                      <a:pt x="1" y="210"/>
                    </a:lnTo>
                    <a:lnTo>
                      <a:pt x="11865" y="210"/>
                    </a:lnTo>
                    <a:cubicBezTo>
                      <a:pt x="11865" y="134"/>
                      <a:pt x="11865" y="83"/>
                      <a:pt x="11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20"/>
              <p:cNvSpPr/>
              <p:nvPr/>
            </p:nvSpPr>
            <p:spPr>
              <a:xfrm>
                <a:off x="5002384" y="2777100"/>
                <a:ext cx="191087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0" extrusionOk="0">
                    <a:moveTo>
                      <a:pt x="51" y="1"/>
                    </a:moveTo>
                    <a:cubicBezTo>
                      <a:pt x="25" y="83"/>
                      <a:pt x="25" y="134"/>
                      <a:pt x="0" y="184"/>
                    </a:cubicBezTo>
                    <a:lnTo>
                      <a:pt x="3347" y="209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20"/>
              <p:cNvSpPr/>
              <p:nvPr/>
            </p:nvSpPr>
            <p:spPr>
              <a:xfrm>
                <a:off x="4961575" y="2777100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108" y="1"/>
                    </a:moveTo>
                    <a:cubicBezTo>
                      <a:pt x="82" y="83"/>
                      <a:pt x="51" y="134"/>
                      <a:pt x="0" y="184"/>
                    </a:cubicBezTo>
                    <a:lnTo>
                      <a:pt x="658" y="184"/>
                    </a:lnTo>
                    <a:cubicBezTo>
                      <a:pt x="684" y="134"/>
                      <a:pt x="715" y="83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20"/>
              <p:cNvSpPr/>
              <p:nvPr/>
            </p:nvSpPr>
            <p:spPr>
              <a:xfrm>
                <a:off x="4114292" y="2459761"/>
                <a:ext cx="1355817" cy="587872"/>
              </a:xfrm>
              <a:custGeom>
                <a:avLst/>
                <a:gdLst/>
                <a:ahLst/>
                <a:cxnLst/>
                <a:rect l="l" t="t" r="r" b="b"/>
                <a:pathLst>
                  <a:path w="23755" h="10300" extrusionOk="0">
                    <a:moveTo>
                      <a:pt x="19841" y="0"/>
                    </a:moveTo>
                    <a:cubicBezTo>
                      <a:pt x="17511" y="0"/>
                      <a:pt x="16651" y="1739"/>
                      <a:pt x="15136" y="1739"/>
                    </a:cubicBezTo>
                    <a:cubicBezTo>
                      <a:pt x="14004" y="1739"/>
                      <a:pt x="13504" y="1264"/>
                      <a:pt x="12314" y="1157"/>
                    </a:cubicBezTo>
                    <a:cubicBezTo>
                      <a:pt x="12225" y="1147"/>
                      <a:pt x="12137" y="1142"/>
                      <a:pt x="12052" y="1142"/>
                    </a:cubicBezTo>
                    <a:cubicBezTo>
                      <a:pt x="10561" y="1142"/>
                      <a:pt x="9747" y="2624"/>
                      <a:pt x="9549" y="4270"/>
                    </a:cubicBezTo>
                    <a:lnTo>
                      <a:pt x="1" y="4346"/>
                    </a:lnTo>
                    <a:lnTo>
                      <a:pt x="1" y="4504"/>
                    </a:lnTo>
                    <a:lnTo>
                      <a:pt x="11972" y="4453"/>
                    </a:lnTo>
                    <a:cubicBezTo>
                      <a:pt x="12264" y="3745"/>
                      <a:pt x="12947" y="3238"/>
                      <a:pt x="13763" y="3238"/>
                    </a:cubicBezTo>
                    <a:cubicBezTo>
                      <a:pt x="14554" y="3238"/>
                      <a:pt x="15244" y="3745"/>
                      <a:pt x="15529" y="4453"/>
                    </a:cubicBezTo>
                    <a:lnTo>
                      <a:pt x="18907" y="4453"/>
                    </a:lnTo>
                    <a:lnTo>
                      <a:pt x="18907" y="2555"/>
                    </a:lnTo>
                    <a:cubicBezTo>
                      <a:pt x="18907" y="2448"/>
                      <a:pt x="18983" y="2372"/>
                      <a:pt x="19091" y="2372"/>
                    </a:cubicBezTo>
                    <a:lnTo>
                      <a:pt x="19591" y="2372"/>
                    </a:lnTo>
                    <a:cubicBezTo>
                      <a:pt x="19698" y="2372"/>
                      <a:pt x="19774" y="2448"/>
                      <a:pt x="19774" y="2555"/>
                    </a:cubicBezTo>
                    <a:lnTo>
                      <a:pt x="19774" y="7592"/>
                    </a:lnTo>
                    <a:cubicBezTo>
                      <a:pt x="19774" y="7668"/>
                      <a:pt x="19698" y="7775"/>
                      <a:pt x="19591" y="7775"/>
                    </a:cubicBezTo>
                    <a:lnTo>
                      <a:pt x="19091" y="7775"/>
                    </a:lnTo>
                    <a:cubicBezTo>
                      <a:pt x="18983" y="7775"/>
                      <a:pt x="18907" y="7668"/>
                      <a:pt x="18907" y="7592"/>
                    </a:cubicBezTo>
                    <a:lnTo>
                      <a:pt x="18907" y="5826"/>
                    </a:lnTo>
                    <a:lnTo>
                      <a:pt x="15529" y="5826"/>
                    </a:lnTo>
                    <a:cubicBezTo>
                      <a:pt x="15244" y="6535"/>
                      <a:pt x="14554" y="7035"/>
                      <a:pt x="13763" y="7035"/>
                    </a:cubicBezTo>
                    <a:cubicBezTo>
                      <a:pt x="12947" y="7035"/>
                      <a:pt x="12264" y="6535"/>
                      <a:pt x="11972" y="5826"/>
                    </a:cubicBezTo>
                    <a:lnTo>
                      <a:pt x="1" y="5769"/>
                    </a:lnTo>
                    <a:lnTo>
                      <a:pt x="1" y="5928"/>
                    </a:lnTo>
                    <a:lnTo>
                      <a:pt x="9549" y="6010"/>
                    </a:lnTo>
                    <a:cubicBezTo>
                      <a:pt x="9748" y="7668"/>
                      <a:pt x="10573" y="9159"/>
                      <a:pt x="12085" y="9159"/>
                    </a:cubicBezTo>
                    <a:cubicBezTo>
                      <a:pt x="12160" y="9159"/>
                      <a:pt x="12236" y="9156"/>
                      <a:pt x="12314" y="9148"/>
                    </a:cubicBezTo>
                    <a:cubicBezTo>
                      <a:pt x="13504" y="9016"/>
                      <a:pt x="14004" y="8541"/>
                      <a:pt x="15136" y="8541"/>
                    </a:cubicBezTo>
                    <a:cubicBezTo>
                      <a:pt x="16660" y="8541"/>
                      <a:pt x="17521" y="10299"/>
                      <a:pt x="19880" y="10299"/>
                    </a:cubicBezTo>
                    <a:cubicBezTo>
                      <a:pt x="20088" y="10299"/>
                      <a:pt x="20307" y="10285"/>
                      <a:pt x="20540" y="10256"/>
                    </a:cubicBezTo>
                    <a:cubicBezTo>
                      <a:pt x="23704" y="9832"/>
                      <a:pt x="23754" y="6668"/>
                      <a:pt x="23754" y="5137"/>
                    </a:cubicBezTo>
                    <a:cubicBezTo>
                      <a:pt x="23754" y="3612"/>
                      <a:pt x="23704" y="448"/>
                      <a:pt x="20540" y="49"/>
                    </a:cubicBezTo>
                    <a:cubicBezTo>
                      <a:pt x="20293" y="16"/>
                      <a:pt x="20060" y="0"/>
                      <a:pt x="19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20"/>
              <p:cNvSpPr/>
              <p:nvPr/>
            </p:nvSpPr>
            <p:spPr>
              <a:xfrm>
                <a:off x="4114292" y="2777100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947" y="184"/>
                    </a:lnTo>
                    <a:cubicBezTo>
                      <a:pt x="11947" y="134"/>
                      <a:pt x="11922" y="83"/>
                      <a:pt x="1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20"/>
              <p:cNvSpPr/>
              <p:nvPr/>
            </p:nvSpPr>
            <p:spPr>
              <a:xfrm>
                <a:off x="4800509" y="2792282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0" y="0"/>
                    </a:moveTo>
                    <a:cubicBezTo>
                      <a:pt x="266" y="684"/>
                      <a:pt x="949" y="1184"/>
                      <a:pt x="1740" y="1184"/>
                    </a:cubicBezTo>
                    <a:cubicBezTo>
                      <a:pt x="2531" y="1184"/>
                      <a:pt x="3189" y="684"/>
                      <a:pt x="3455" y="0"/>
                    </a:cubicBezTo>
                    <a:lnTo>
                      <a:pt x="2797" y="0"/>
                    </a:lnTo>
                    <a:cubicBezTo>
                      <a:pt x="2556" y="342"/>
                      <a:pt x="2189" y="576"/>
                      <a:pt x="1740" y="576"/>
                    </a:cubicBezTo>
                    <a:cubicBezTo>
                      <a:pt x="1291" y="576"/>
                      <a:pt x="899" y="342"/>
                      <a:pt x="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20"/>
              <p:cNvSpPr/>
              <p:nvPr/>
            </p:nvSpPr>
            <p:spPr>
              <a:xfrm>
                <a:off x="5005238" y="2761918"/>
                <a:ext cx="188233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7" extrusionOk="0">
                    <a:moveTo>
                      <a:pt x="26" y="1"/>
                    </a:moveTo>
                    <a:cubicBezTo>
                      <a:pt x="26" y="83"/>
                      <a:pt x="26" y="134"/>
                      <a:pt x="1" y="216"/>
                    </a:cubicBezTo>
                    <a:lnTo>
                      <a:pt x="3297" y="216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20"/>
              <p:cNvSpPr/>
              <p:nvPr/>
            </p:nvSpPr>
            <p:spPr>
              <a:xfrm>
                <a:off x="4796171" y="2777100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0" y="1"/>
                    </a:moveTo>
                    <a:cubicBezTo>
                      <a:pt x="0" y="83"/>
                      <a:pt x="25" y="134"/>
                      <a:pt x="51" y="184"/>
                    </a:cubicBezTo>
                    <a:lnTo>
                      <a:pt x="709" y="184"/>
                    </a:lnTo>
                    <a:cubicBezTo>
                      <a:pt x="684" y="134"/>
                      <a:pt x="658" y="83"/>
                      <a:pt x="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20"/>
              <p:cNvSpPr/>
              <p:nvPr/>
            </p:nvSpPr>
            <p:spPr>
              <a:xfrm>
                <a:off x="4114292" y="2761918"/>
                <a:ext cx="678679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7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11890" y="216"/>
                    </a:lnTo>
                    <a:cubicBezTo>
                      <a:pt x="11865" y="134"/>
                      <a:pt x="11865" y="83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20"/>
              <p:cNvSpPr/>
              <p:nvPr/>
            </p:nvSpPr>
            <p:spPr>
              <a:xfrm>
                <a:off x="4792918" y="2761918"/>
                <a:ext cx="37955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7" extrusionOk="0">
                    <a:moveTo>
                      <a:pt x="0" y="1"/>
                    </a:moveTo>
                    <a:cubicBezTo>
                      <a:pt x="0" y="83"/>
                      <a:pt x="32" y="134"/>
                      <a:pt x="32" y="216"/>
                    </a:cubicBezTo>
                    <a:lnTo>
                      <a:pt x="665" y="216"/>
                    </a:lnTo>
                    <a:cubicBezTo>
                      <a:pt x="633" y="134"/>
                      <a:pt x="633" y="83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20"/>
              <p:cNvSpPr/>
              <p:nvPr/>
            </p:nvSpPr>
            <p:spPr>
              <a:xfrm>
                <a:off x="5008149" y="2747135"/>
                <a:ext cx="18532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3246" y="209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20"/>
              <p:cNvSpPr/>
              <p:nvPr/>
            </p:nvSpPr>
            <p:spPr>
              <a:xfrm>
                <a:off x="4967682" y="2761918"/>
                <a:ext cx="37612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7" extrusionOk="0">
                    <a:moveTo>
                      <a:pt x="51" y="1"/>
                    </a:moveTo>
                    <a:cubicBezTo>
                      <a:pt x="51" y="83"/>
                      <a:pt x="26" y="134"/>
                      <a:pt x="1" y="216"/>
                    </a:cubicBezTo>
                    <a:lnTo>
                      <a:pt x="633" y="216"/>
                    </a:lnTo>
                    <a:cubicBezTo>
                      <a:pt x="659" y="134"/>
                      <a:pt x="659" y="83"/>
                      <a:pt x="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20"/>
              <p:cNvSpPr/>
              <p:nvPr/>
            </p:nvSpPr>
            <p:spPr>
              <a:xfrm>
                <a:off x="3893296" y="2652162"/>
                <a:ext cx="31448" cy="2425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25" extrusionOk="0">
                    <a:moveTo>
                      <a:pt x="102" y="0"/>
                    </a:moveTo>
                    <a:cubicBezTo>
                      <a:pt x="51" y="0"/>
                      <a:pt x="0" y="57"/>
                      <a:pt x="0" y="108"/>
                    </a:cubicBezTo>
                    <a:lnTo>
                      <a:pt x="0" y="291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18" y="424"/>
                    </a:lnTo>
                    <a:cubicBezTo>
                      <a:pt x="500" y="424"/>
                      <a:pt x="551" y="374"/>
                      <a:pt x="551" y="291"/>
                    </a:cubicBezTo>
                    <a:lnTo>
                      <a:pt x="551" y="133"/>
                    </a:lnTo>
                    <a:cubicBezTo>
                      <a:pt x="551" y="57"/>
                      <a:pt x="500" y="0"/>
                      <a:pt x="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20"/>
              <p:cNvSpPr/>
              <p:nvPr/>
            </p:nvSpPr>
            <p:spPr>
              <a:xfrm>
                <a:off x="3955051" y="2653589"/>
                <a:ext cx="32932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00" extrusionOk="0">
                    <a:moveTo>
                      <a:pt x="127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292"/>
                    </a:lnTo>
                    <a:cubicBezTo>
                      <a:pt x="0" y="349"/>
                      <a:pt x="51" y="399"/>
                      <a:pt x="127" y="399"/>
                    </a:cubicBezTo>
                    <a:lnTo>
                      <a:pt x="443" y="399"/>
                    </a:lnTo>
                    <a:cubicBezTo>
                      <a:pt x="500" y="399"/>
                      <a:pt x="551" y="374"/>
                      <a:pt x="551" y="292"/>
                    </a:cubicBezTo>
                    <a:lnTo>
                      <a:pt x="576" y="134"/>
                    </a:lnTo>
                    <a:cubicBezTo>
                      <a:pt x="576" y="58"/>
                      <a:pt x="525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20"/>
              <p:cNvSpPr/>
              <p:nvPr/>
            </p:nvSpPr>
            <p:spPr>
              <a:xfrm>
                <a:off x="4018234" y="2655415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2"/>
                    </a:cubicBezTo>
                    <a:lnTo>
                      <a:pt x="1" y="285"/>
                    </a:lnTo>
                    <a:cubicBezTo>
                      <a:pt x="1" y="342"/>
                      <a:pt x="51" y="393"/>
                      <a:pt x="102" y="393"/>
                    </a:cubicBezTo>
                    <a:lnTo>
                      <a:pt x="418" y="393"/>
                    </a:lnTo>
                    <a:cubicBezTo>
                      <a:pt x="500" y="393"/>
                      <a:pt x="551" y="342"/>
                      <a:pt x="551" y="285"/>
                    </a:cubicBezTo>
                    <a:lnTo>
                      <a:pt x="551" y="127"/>
                    </a:lnTo>
                    <a:cubicBezTo>
                      <a:pt x="551" y="51"/>
                      <a:pt x="500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20"/>
              <p:cNvSpPr/>
              <p:nvPr/>
            </p:nvSpPr>
            <p:spPr>
              <a:xfrm>
                <a:off x="3893296" y="2831264"/>
                <a:ext cx="31448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0" extrusionOk="0">
                    <a:moveTo>
                      <a:pt x="102" y="1"/>
                    </a:moveTo>
                    <a:cubicBezTo>
                      <a:pt x="51" y="1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50" y="399"/>
                    </a:lnTo>
                    <a:cubicBezTo>
                      <a:pt x="500" y="399"/>
                      <a:pt x="551" y="342"/>
                      <a:pt x="551" y="267"/>
                    </a:cubicBezTo>
                    <a:lnTo>
                      <a:pt x="551" y="108"/>
                    </a:lnTo>
                    <a:cubicBezTo>
                      <a:pt x="551" y="26"/>
                      <a:pt x="500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0"/>
              <p:cNvSpPr/>
              <p:nvPr/>
            </p:nvSpPr>
            <p:spPr>
              <a:xfrm>
                <a:off x="3955051" y="2829837"/>
                <a:ext cx="32932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93" extrusionOk="0">
                    <a:moveTo>
                      <a:pt x="127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3"/>
                      <a:pt x="127" y="393"/>
                    </a:cubicBezTo>
                    <a:lnTo>
                      <a:pt x="443" y="393"/>
                    </a:lnTo>
                    <a:cubicBezTo>
                      <a:pt x="525" y="393"/>
                      <a:pt x="576" y="342"/>
                      <a:pt x="576" y="266"/>
                    </a:cubicBezTo>
                    <a:lnTo>
                      <a:pt x="551" y="108"/>
                    </a:lnTo>
                    <a:cubicBezTo>
                      <a:pt x="551" y="51"/>
                      <a:pt x="500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0"/>
              <p:cNvSpPr/>
              <p:nvPr/>
            </p:nvSpPr>
            <p:spPr>
              <a:xfrm>
                <a:off x="4018234" y="2828410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1" y="291"/>
                    </a:lnTo>
                    <a:cubicBezTo>
                      <a:pt x="1" y="342"/>
                      <a:pt x="51" y="392"/>
                      <a:pt x="102" y="392"/>
                    </a:cubicBezTo>
                    <a:lnTo>
                      <a:pt x="444" y="392"/>
                    </a:lnTo>
                    <a:cubicBezTo>
                      <a:pt x="500" y="392"/>
                      <a:pt x="551" y="342"/>
                      <a:pt x="551" y="291"/>
                    </a:cubicBezTo>
                    <a:lnTo>
                      <a:pt x="551" y="101"/>
                    </a:lnTo>
                    <a:cubicBezTo>
                      <a:pt x="551" y="51"/>
                      <a:pt x="500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5" name="Google Shape;2875;p20"/>
            <p:cNvGrpSpPr/>
            <p:nvPr/>
          </p:nvGrpSpPr>
          <p:grpSpPr>
            <a:xfrm rot="-4500057">
              <a:off x="8570587" y="1917596"/>
              <a:ext cx="704587" cy="1745216"/>
              <a:chOff x="5035203" y="3102143"/>
              <a:chExt cx="554084" cy="1372431"/>
            </a:xfrm>
          </p:grpSpPr>
          <p:sp>
            <p:nvSpPr>
              <p:cNvPr id="2876" name="Google Shape;2876;p20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20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20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20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20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20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20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20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0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5" name="Google Shape;2885;p20"/>
            <p:cNvSpPr/>
            <p:nvPr/>
          </p:nvSpPr>
          <p:spPr>
            <a:xfrm>
              <a:off x="8841498" y="1017734"/>
              <a:ext cx="140785" cy="140785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0"/>
            <p:cNvSpPr/>
            <p:nvPr/>
          </p:nvSpPr>
          <p:spPr>
            <a:xfrm rot="332982">
              <a:off x="9011435" y="4365142"/>
              <a:ext cx="254812" cy="387954"/>
            </a:xfrm>
            <a:custGeom>
              <a:avLst/>
              <a:gdLst/>
              <a:ahLst/>
              <a:cxnLst/>
              <a:rect l="l" t="t" r="r" b="b"/>
              <a:pathLst>
                <a:path w="2532" h="3855" extrusionOk="0">
                  <a:moveTo>
                    <a:pt x="1026" y="1"/>
                  </a:moveTo>
                  <a:lnTo>
                    <a:pt x="1026" y="2766"/>
                  </a:lnTo>
                  <a:cubicBezTo>
                    <a:pt x="972" y="2734"/>
                    <a:pt x="907" y="2719"/>
                    <a:pt x="836" y="2719"/>
                  </a:cubicBezTo>
                  <a:cubicBezTo>
                    <a:pt x="664" y="2719"/>
                    <a:pt x="456" y="2809"/>
                    <a:pt x="286" y="2974"/>
                  </a:cubicBezTo>
                  <a:cubicBezTo>
                    <a:pt x="260" y="3006"/>
                    <a:pt x="235" y="3031"/>
                    <a:pt x="210" y="3057"/>
                  </a:cubicBezTo>
                  <a:cubicBezTo>
                    <a:pt x="184" y="3082"/>
                    <a:pt x="184" y="3107"/>
                    <a:pt x="159" y="3133"/>
                  </a:cubicBezTo>
                  <a:lnTo>
                    <a:pt x="127" y="3164"/>
                  </a:lnTo>
                  <a:cubicBezTo>
                    <a:pt x="1" y="3373"/>
                    <a:pt x="1" y="3607"/>
                    <a:pt x="127" y="3765"/>
                  </a:cubicBezTo>
                  <a:cubicBezTo>
                    <a:pt x="199" y="3825"/>
                    <a:pt x="292" y="3855"/>
                    <a:pt x="394" y="3855"/>
                  </a:cubicBezTo>
                  <a:cubicBezTo>
                    <a:pt x="563" y="3855"/>
                    <a:pt x="757" y="3773"/>
                    <a:pt x="918" y="3607"/>
                  </a:cubicBezTo>
                  <a:cubicBezTo>
                    <a:pt x="1001" y="3531"/>
                    <a:pt x="1051" y="3424"/>
                    <a:pt x="1108" y="3348"/>
                  </a:cubicBezTo>
                  <a:cubicBezTo>
                    <a:pt x="1133" y="3266"/>
                    <a:pt x="1159" y="3190"/>
                    <a:pt x="1159" y="3082"/>
                  </a:cubicBezTo>
                  <a:lnTo>
                    <a:pt x="1159" y="3057"/>
                  </a:lnTo>
                  <a:lnTo>
                    <a:pt x="1159" y="3006"/>
                  </a:lnTo>
                  <a:lnTo>
                    <a:pt x="1159" y="1076"/>
                  </a:lnTo>
                  <a:cubicBezTo>
                    <a:pt x="2000" y="1317"/>
                    <a:pt x="2057" y="1899"/>
                    <a:pt x="1975" y="2266"/>
                  </a:cubicBezTo>
                  <a:cubicBezTo>
                    <a:pt x="1950" y="2291"/>
                    <a:pt x="1975" y="2291"/>
                    <a:pt x="2000" y="2291"/>
                  </a:cubicBezTo>
                  <a:cubicBezTo>
                    <a:pt x="2532" y="1450"/>
                    <a:pt x="1424" y="1026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0"/>
            <p:cNvSpPr/>
            <p:nvPr/>
          </p:nvSpPr>
          <p:spPr>
            <a:xfrm>
              <a:off x="8700723" y="4134722"/>
              <a:ext cx="140785" cy="140785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8" name="Google Shape;2888;p20"/>
          <p:cNvSpPr/>
          <p:nvPr/>
        </p:nvSpPr>
        <p:spPr>
          <a:xfrm>
            <a:off x="750" y="-27000"/>
            <a:ext cx="8596500" cy="5205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7163" dist="38100" dir="1368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9" name="Google Shape;2889;p20"/>
          <p:cNvCxnSpPr/>
          <p:nvPr/>
        </p:nvCxnSpPr>
        <p:spPr>
          <a:xfrm>
            <a:off x="-750" y="445025"/>
            <a:ext cx="859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0" name="Google Shape;2890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1" name="Google Shape;2891;p20"/>
          <p:cNvSpPr txBox="1">
            <a:spLocks noGrp="1"/>
          </p:cNvSpPr>
          <p:nvPr>
            <p:ph type="subTitle" idx="1"/>
          </p:nvPr>
        </p:nvSpPr>
        <p:spPr>
          <a:xfrm>
            <a:off x="720000" y="1778449"/>
            <a:ext cx="2116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2" name="Google Shape;2892;p20"/>
          <p:cNvSpPr txBox="1">
            <a:spLocks noGrp="1"/>
          </p:cNvSpPr>
          <p:nvPr>
            <p:ph type="subTitle" idx="2"/>
          </p:nvPr>
        </p:nvSpPr>
        <p:spPr>
          <a:xfrm>
            <a:off x="3360628" y="1778449"/>
            <a:ext cx="2116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3" name="Google Shape;2893;p20"/>
          <p:cNvSpPr txBox="1">
            <a:spLocks noGrp="1"/>
          </p:cNvSpPr>
          <p:nvPr>
            <p:ph type="subTitle" idx="3"/>
          </p:nvPr>
        </p:nvSpPr>
        <p:spPr>
          <a:xfrm>
            <a:off x="720000" y="3356325"/>
            <a:ext cx="2116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4" name="Google Shape;2894;p20"/>
          <p:cNvSpPr txBox="1">
            <a:spLocks noGrp="1"/>
          </p:cNvSpPr>
          <p:nvPr>
            <p:ph type="subTitle" idx="4"/>
          </p:nvPr>
        </p:nvSpPr>
        <p:spPr>
          <a:xfrm>
            <a:off x="3360626" y="3356325"/>
            <a:ext cx="2116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5" name="Google Shape;2895;p20"/>
          <p:cNvSpPr txBox="1">
            <a:spLocks noGrp="1"/>
          </p:cNvSpPr>
          <p:nvPr>
            <p:ph type="subTitle" idx="5"/>
          </p:nvPr>
        </p:nvSpPr>
        <p:spPr>
          <a:xfrm>
            <a:off x="6001252" y="1778449"/>
            <a:ext cx="2116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6" name="Google Shape;2896;p20"/>
          <p:cNvSpPr txBox="1">
            <a:spLocks noGrp="1"/>
          </p:cNvSpPr>
          <p:nvPr>
            <p:ph type="subTitle" idx="6"/>
          </p:nvPr>
        </p:nvSpPr>
        <p:spPr>
          <a:xfrm>
            <a:off x="6001252" y="3356325"/>
            <a:ext cx="2116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7" name="Google Shape;2897;p20"/>
          <p:cNvSpPr txBox="1">
            <a:spLocks noGrp="1"/>
          </p:cNvSpPr>
          <p:nvPr>
            <p:ph type="subTitle" idx="7"/>
          </p:nvPr>
        </p:nvSpPr>
        <p:spPr>
          <a:xfrm>
            <a:off x="724162" y="1488675"/>
            <a:ext cx="2108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8" name="Google Shape;2898;p20"/>
          <p:cNvSpPr txBox="1">
            <a:spLocks noGrp="1"/>
          </p:cNvSpPr>
          <p:nvPr>
            <p:ph type="subTitle" idx="8"/>
          </p:nvPr>
        </p:nvSpPr>
        <p:spPr>
          <a:xfrm>
            <a:off x="3364789" y="1488675"/>
            <a:ext cx="2108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9" name="Google Shape;2899;p20"/>
          <p:cNvSpPr txBox="1">
            <a:spLocks noGrp="1"/>
          </p:cNvSpPr>
          <p:nvPr>
            <p:ph type="subTitle" idx="9"/>
          </p:nvPr>
        </p:nvSpPr>
        <p:spPr>
          <a:xfrm>
            <a:off x="6005412" y="1488675"/>
            <a:ext cx="2108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0" name="Google Shape;2900;p20"/>
          <p:cNvSpPr txBox="1">
            <a:spLocks noGrp="1"/>
          </p:cNvSpPr>
          <p:nvPr>
            <p:ph type="subTitle" idx="13"/>
          </p:nvPr>
        </p:nvSpPr>
        <p:spPr>
          <a:xfrm>
            <a:off x="724162" y="3063352"/>
            <a:ext cx="2108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1" name="Google Shape;2901;p20"/>
          <p:cNvSpPr txBox="1">
            <a:spLocks noGrp="1"/>
          </p:cNvSpPr>
          <p:nvPr>
            <p:ph type="subTitle" idx="14"/>
          </p:nvPr>
        </p:nvSpPr>
        <p:spPr>
          <a:xfrm>
            <a:off x="3364789" y="3063352"/>
            <a:ext cx="2108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2" name="Google Shape;2902;p20"/>
          <p:cNvSpPr txBox="1">
            <a:spLocks noGrp="1"/>
          </p:cNvSpPr>
          <p:nvPr>
            <p:ph type="subTitle" idx="15"/>
          </p:nvPr>
        </p:nvSpPr>
        <p:spPr>
          <a:xfrm>
            <a:off x="6005412" y="3063352"/>
            <a:ext cx="2108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p21"/>
          <p:cNvSpPr txBox="1">
            <a:spLocks noGrp="1"/>
          </p:cNvSpPr>
          <p:nvPr>
            <p:ph type="title" hasCustomPrompt="1"/>
          </p:nvPr>
        </p:nvSpPr>
        <p:spPr>
          <a:xfrm>
            <a:off x="798388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05" name="Google Shape;2905;p21"/>
          <p:cNvSpPr txBox="1">
            <a:spLocks noGrp="1"/>
          </p:cNvSpPr>
          <p:nvPr>
            <p:ph type="subTitle" idx="1"/>
          </p:nvPr>
        </p:nvSpPr>
        <p:spPr>
          <a:xfrm>
            <a:off x="798388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906" name="Google Shape;2906;p21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84071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07" name="Google Shape;2907;p21"/>
          <p:cNvSpPr txBox="1">
            <a:spLocks noGrp="1"/>
          </p:cNvSpPr>
          <p:nvPr>
            <p:ph type="subTitle" idx="3"/>
          </p:nvPr>
        </p:nvSpPr>
        <p:spPr>
          <a:xfrm>
            <a:off x="2825700" y="161565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908" name="Google Shape;2908;p21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09" name="Google Shape;2909;p21"/>
          <p:cNvSpPr txBox="1">
            <a:spLocks noGrp="1"/>
          </p:cNvSpPr>
          <p:nvPr>
            <p:ph type="subTitle" idx="5"/>
          </p:nvPr>
        </p:nvSpPr>
        <p:spPr>
          <a:xfrm>
            <a:off x="4853013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8" name="Google Shape;3108;p23"/>
          <p:cNvGrpSpPr/>
          <p:nvPr/>
        </p:nvGrpSpPr>
        <p:grpSpPr>
          <a:xfrm>
            <a:off x="-354493" y="2860280"/>
            <a:ext cx="10642978" cy="4224707"/>
            <a:chOff x="-354493" y="2860280"/>
            <a:chExt cx="10642978" cy="4224707"/>
          </a:xfrm>
        </p:grpSpPr>
        <p:grpSp>
          <p:nvGrpSpPr>
            <p:cNvPr id="3109" name="Google Shape;3109;p23"/>
            <p:cNvGrpSpPr/>
            <p:nvPr/>
          </p:nvGrpSpPr>
          <p:grpSpPr>
            <a:xfrm rot="6300035">
              <a:off x="8944422" y="3793094"/>
              <a:ext cx="736199" cy="1823518"/>
              <a:chOff x="5035203" y="3102143"/>
              <a:chExt cx="554084" cy="1372431"/>
            </a:xfrm>
          </p:grpSpPr>
          <p:sp>
            <p:nvSpPr>
              <p:cNvPr id="3110" name="Google Shape;3110;p23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23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23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23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3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3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3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3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3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9" name="Google Shape;3119;p23"/>
            <p:cNvSpPr/>
            <p:nvPr/>
          </p:nvSpPr>
          <p:spPr>
            <a:xfrm rot="900032">
              <a:off x="6847011" y="4072292"/>
              <a:ext cx="358748" cy="946592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0" name="Google Shape;3120;p23"/>
            <p:cNvGrpSpPr/>
            <p:nvPr/>
          </p:nvGrpSpPr>
          <p:grpSpPr>
            <a:xfrm rot="-9927046">
              <a:off x="7291190" y="3359196"/>
              <a:ext cx="721981" cy="1876597"/>
              <a:chOff x="4720660" y="3063161"/>
              <a:chExt cx="337370" cy="876904"/>
            </a:xfrm>
          </p:grpSpPr>
          <p:sp>
            <p:nvSpPr>
              <p:cNvPr id="3121" name="Google Shape;3121;p23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3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23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23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23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23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23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23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23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23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23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23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23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23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23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23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23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23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23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23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23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23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23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23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3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3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3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3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23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23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1" name="Google Shape;3151;p23"/>
            <p:cNvGrpSpPr/>
            <p:nvPr/>
          </p:nvGrpSpPr>
          <p:grpSpPr>
            <a:xfrm rot="-9899965">
              <a:off x="7872528" y="3161450"/>
              <a:ext cx="736199" cy="1823518"/>
              <a:chOff x="5035203" y="3102143"/>
              <a:chExt cx="554084" cy="1372431"/>
            </a:xfrm>
          </p:grpSpPr>
          <p:sp>
            <p:nvSpPr>
              <p:cNvPr id="3152" name="Google Shape;3152;p23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3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23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3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3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3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23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23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3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1" name="Google Shape;3161;p23"/>
            <p:cNvSpPr/>
            <p:nvPr/>
          </p:nvSpPr>
          <p:spPr>
            <a:xfrm rot="900032">
              <a:off x="1399036" y="3824204"/>
              <a:ext cx="358748" cy="946592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2" name="Google Shape;3162;p23"/>
            <p:cNvGrpSpPr/>
            <p:nvPr/>
          </p:nvGrpSpPr>
          <p:grpSpPr>
            <a:xfrm rot="-9899906">
              <a:off x="-82359" y="3006791"/>
              <a:ext cx="745900" cy="2200887"/>
              <a:chOff x="5201007" y="500025"/>
              <a:chExt cx="509965" cy="1504727"/>
            </a:xfrm>
          </p:grpSpPr>
          <p:sp>
            <p:nvSpPr>
              <p:cNvPr id="3163" name="Google Shape;3163;p23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23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23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23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3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3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3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3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3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3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3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3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3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3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3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3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3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3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23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23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3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3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3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3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23"/>
            <p:cNvGrpSpPr/>
            <p:nvPr/>
          </p:nvGrpSpPr>
          <p:grpSpPr>
            <a:xfrm rot="900088">
              <a:off x="178793" y="4357129"/>
              <a:ext cx="798056" cy="2074332"/>
              <a:chOff x="4720660" y="3063161"/>
              <a:chExt cx="337370" cy="876904"/>
            </a:xfrm>
          </p:grpSpPr>
          <p:sp>
            <p:nvSpPr>
              <p:cNvPr id="3188" name="Google Shape;3188;p23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3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3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3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3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3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3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23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23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23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23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3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3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3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23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23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23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23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23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23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23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23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23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23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23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23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23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23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23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23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8" name="Google Shape;3218;p23"/>
            <p:cNvGrpSpPr/>
            <p:nvPr/>
          </p:nvGrpSpPr>
          <p:grpSpPr>
            <a:xfrm rot="6275067">
              <a:off x="3290037" y="3919529"/>
              <a:ext cx="745890" cy="2200858"/>
              <a:chOff x="5201007" y="500025"/>
              <a:chExt cx="509965" cy="1504727"/>
            </a:xfrm>
          </p:grpSpPr>
          <p:sp>
            <p:nvSpPr>
              <p:cNvPr id="3219" name="Google Shape;3219;p23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23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23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23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23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23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23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23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23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23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23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3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3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3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3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3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3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3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3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3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3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3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3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3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3" name="Google Shape;3243;p23"/>
            <p:cNvGrpSpPr/>
            <p:nvPr/>
          </p:nvGrpSpPr>
          <p:grpSpPr>
            <a:xfrm rot="-9899965">
              <a:off x="1544453" y="4233100"/>
              <a:ext cx="736199" cy="1823518"/>
              <a:chOff x="5035203" y="3102143"/>
              <a:chExt cx="554084" cy="1372431"/>
            </a:xfrm>
          </p:grpSpPr>
          <p:sp>
            <p:nvSpPr>
              <p:cNvPr id="3244" name="Google Shape;3244;p23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3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3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3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3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3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3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3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3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3" name="Google Shape;3253;p23"/>
            <p:cNvSpPr/>
            <p:nvPr/>
          </p:nvSpPr>
          <p:spPr>
            <a:xfrm rot="900013">
              <a:off x="4553492" y="4649918"/>
              <a:ext cx="416263" cy="466742"/>
            </a:xfrm>
            <a:custGeom>
              <a:avLst/>
              <a:gdLst/>
              <a:ahLst/>
              <a:cxnLst/>
              <a:rect l="l" t="t" r="r" b="b"/>
              <a:pathLst>
                <a:path w="5088" h="5705" extrusionOk="0">
                  <a:moveTo>
                    <a:pt x="4879" y="1082"/>
                  </a:moveTo>
                  <a:lnTo>
                    <a:pt x="4879" y="1373"/>
                  </a:lnTo>
                  <a:cubicBezTo>
                    <a:pt x="3822" y="1557"/>
                    <a:pt x="2747" y="1766"/>
                    <a:pt x="1665" y="1981"/>
                  </a:cubicBezTo>
                  <a:lnTo>
                    <a:pt x="1665" y="1715"/>
                  </a:lnTo>
                  <a:cubicBezTo>
                    <a:pt x="1690" y="1690"/>
                    <a:pt x="1715" y="1690"/>
                    <a:pt x="1766" y="1690"/>
                  </a:cubicBezTo>
                  <a:cubicBezTo>
                    <a:pt x="2747" y="1506"/>
                    <a:pt x="3721" y="1323"/>
                    <a:pt x="4721" y="1108"/>
                  </a:cubicBezTo>
                  <a:cubicBezTo>
                    <a:pt x="4772" y="1108"/>
                    <a:pt x="4829" y="1108"/>
                    <a:pt x="4879" y="1082"/>
                  </a:cubicBezTo>
                  <a:close/>
                  <a:moveTo>
                    <a:pt x="5088" y="0"/>
                  </a:moveTo>
                  <a:lnTo>
                    <a:pt x="5037" y="26"/>
                  </a:lnTo>
                  <a:cubicBezTo>
                    <a:pt x="3854" y="241"/>
                    <a:pt x="2639" y="449"/>
                    <a:pt x="1450" y="658"/>
                  </a:cubicBezTo>
                  <a:lnTo>
                    <a:pt x="1450" y="4670"/>
                  </a:lnTo>
                  <a:cubicBezTo>
                    <a:pt x="1310" y="4626"/>
                    <a:pt x="1172" y="4604"/>
                    <a:pt x="1041" y="4604"/>
                  </a:cubicBezTo>
                  <a:cubicBezTo>
                    <a:pt x="701" y="4604"/>
                    <a:pt x="403" y="4747"/>
                    <a:pt x="216" y="5012"/>
                  </a:cubicBezTo>
                  <a:cubicBezTo>
                    <a:pt x="1" y="5328"/>
                    <a:pt x="133" y="5644"/>
                    <a:pt x="500" y="5695"/>
                  </a:cubicBezTo>
                  <a:cubicBezTo>
                    <a:pt x="561" y="5701"/>
                    <a:pt x="617" y="5705"/>
                    <a:pt x="671" y="5705"/>
                  </a:cubicBezTo>
                  <a:cubicBezTo>
                    <a:pt x="833" y="5705"/>
                    <a:pt x="970" y="5676"/>
                    <a:pt x="1108" y="5619"/>
                  </a:cubicBezTo>
                  <a:cubicBezTo>
                    <a:pt x="1323" y="5512"/>
                    <a:pt x="1665" y="5277"/>
                    <a:pt x="1665" y="4961"/>
                  </a:cubicBezTo>
                  <a:lnTo>
                    <a:pt x="1665" y="2139"/>
                  </a:lnTo>
                  <a:cubicBezTo>
                    <a:pt x="1665" y="2139"/>
                    <a:pt x="1690" y="2139"/>
                    <a:pt x="1715" y="2114"/>
                  </a:cubicBezTo>
                  <a:cubicBezTo>
                    <a:pt x="2690" y="1955"/>
                    <a:pt x="3664" y="1740"/>
                    <a:pt x="4670" y="1557"/>
                  </a:cubicBezTo>
                  <a:cubicBezTo>
                    <a:pt x="4721" y="1557"/>
                    <a:pt x="4803" y="1531"/>
                    <a:pt x="4904" y="1531"/>
                  </a:cubicBezTo>
                  <a:lnTo>
                    <a:pt x="4904" y="4063"/>
                  </a:lnTo>
                  <a:cubicBezTo>
                    <a:pt x="4854" y="4037"/>
                    <a:pt x="4829" y="4037"/>
                    <a:pt x="4803" y="4012"/>
                  </a:cubicBezTo>
                  <a:cubicBezTo>
                    <a:pt x="4712" y="3978"/>
                    <a:pt x="4614" y="3962"/>
                    <a:pt x="4513" y="3962"/>
                  </a:cubicBezTo>
                  <a:cubicBezTo>
                    <a:pt x="4147" y="3962"/>
                    <a:pt x="3758" y="4174"/>
                    <a:pt x="3614" y="4486"/>
                  </a:cubicBezTo>
                  <a:cubicBezTo>
                    <a:pt x="3506" y="4721"/>
                    <a:pt x="3588" y="4929"/>
                    <a:pt x="3822" y="5037"/>
                  </a:cubicBezTo>
                  <a:cubicBezTo>
                    <a:pt x="3902" y="5078"/>
                    <a:pt x="3995" y="5099"/>
                    <a:pt x="4095" y="5099"/>
                  </a:cubicBezTo>
                  <a:cubicBezTo>
                    <a:pt x="4194" y="5099"/>
                    <a:pt x="4300" y="5078"/>
                    <a:pt x="4405" y="5037"/>
                  </a:cubicBezTo>
                  <a:cubicBezTo>
                    <a:pt x="4487" y="5037"/>
                    <a:pt x="4563" y="4986"/>
                    <a:pt x="4613" y="4961"/>
                  </a:cubicBezTo>
                  <a:cubicBezTo>
                    <a:pt x="4829" y="4853"/>
                    <a:pt x="5088" y="4670"/>
                    <a:pt x="5088" y="4404"/>
                  </a:cubicBezTo>
                  <a:lnTo>
                    <a:pt x="5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4" name="Google Shape;3254;p23"/>
            <p:cNvGrpSpPr/>
            <p:nvPr/>
          </p:nvGrpSpPr>
          <p:grpSpPr>
            <a:xfrm rot="899943">
              <a:off x="6180046" y="3455720"/>
              <a:ext cx="648484" cy="1913447"/>
              <a:chOff x="5201007" y="500025"/>
              <a:chExt cx="509965" cy="1504727"/>
            </a:xfrm>
          </p:grpSpPr>
          <p:sp>
            <p:nvSpPr>
              <p:cNvPr id="3255" name="Google Shape;3255;p23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3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3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3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3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3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3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3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3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3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3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3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3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3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3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3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3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3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3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3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3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3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3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3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9" name="Google Shape;3279;p23"/>
            <p:cNvGrpSpPr/>
            <p:nvPr/>
          </p:nvGrpSpPr>
          <p:grpSpPr>
            <a:xfrm rot="900088">
              <a:off x="4890568" y="4491692"/>
              <a:ext cx="798056" cy="2074332"/>
              <a:chOff x="4720660" y="3063161"/>
              <a:chExt cx="337370" cy="876904"/>
            </a:xfrm>
          </p:grpSpPr>
          <p:sp>
            <p:nvSpPr>
              <p:cNvPr id="3280" name="Google Shape;3280;p23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3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3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3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3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3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3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3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3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3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3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3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3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3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3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3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3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3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3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3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3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3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3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3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3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3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3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3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3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3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0" name="Google Shape;3310;p23"/>
            <p:cNvGrpSpPr/>
            <p:nvPr/>
          </p:nvGrpSpPr>
          <p:grpSpPr>
            <a:xfrm rot="6326830">
              <a:off x="3306003" y="3580948"/>
              <a:ext cx="2064356" cy="747560"/>
              <a:chOff x="3846722" y="2459761"/>
              <a:chExt cx="1623386" cy="587872"/>
            </a:xfrm>
          </p:grpSpPr>
          <p:sp>
            <p:nvSpPr>
              <p:cNvPr id="3311" name="Google Shape;3311;p23"/>
              <p:cNvSpPr/>
              <p:nvPr/>
            </p:nvSpPr>
            <p:spPr>
              <a:xfrm>
                <a:off x="3846722" y="2686807"/>
                <a:ext cx="258607" cy="13258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323" extrusionOk="0">
                    <a:moveTo>
                      <a:pt x="3398" y="425"/>
                    </a:moveTo>
                    <a:cubicBezTo>
                      <a:pt x="3480" y="425"/>
                      <a:pt x="3556" y="501"/>
                      <a:pt x="3556" y="583"/>
                    </a:cubicBezTo>
                    <a:cubicBezTo>
                      <a:pt x="3556" y="684"/>
                      <a:pt x="3480" y="766"/>
                      <a:pt x="3398" y="766"/>
                    </a:cubicBezTo>
                    <a:lnTo>
                      <a:pt x="1316" y="766"/>
                    </a:lnTo>
                    <a:cubicBezTo>
                      <a:pt x="1209" y="766"/>
                      <a:pt x="1133" y="684"/>
                      <a:pt x="1133" y="583"/>
                    </a:cubicBezTo>
                    <a:cubicBezTo>
                      <a:pt x="1133" y="501"/>
                      <a:pt x="1209" y="425"/>
                      <a:pt x="1316" y="425"/>
                    </a:cubicBezTo>
                    <a:close/>
                    <a:moveTo>
                      <a:pt x="3398" y="1583"/>
                    </a:moveTo>
                    <a:cubicBezTo>
                      <a:pt x="3480" y="1583"/>
                      <a:pt x="3556" y="1633"/>
                      <a:pt x="3556" y="1741"/>
                    </a:cubicBezTo>
                    <a:cubicBezTo>
                      <a:pt x="3556" y="1823"/>
                      <a:pt x="3480" y="1899"/>
                      <a:pt x="3398" y="1899"/>
                    </a:cubicBezTo>
                    <a:lnTo>
                      <a:pt x="1316" y="1899"/>
                    </a:lnTo>
                    <a:cubicBezTo>
                      <a:pt x="1209" y="1899"/>
                      <a:pt x="1133" y="1823"/>
                      <a:pt x="1133" y="1741"/>
                    </a:cubicBezTo>
                    <a:cubicBezTo>
                      <a:pt x="1133" y="1633"/>
                      <a:pt x="1209" y="1583"/>
                      <a:pt x="1316" y="1583"/>
                    </a:cubicBezTo>
                    <a:close/>
                    <a:moveTo>
                      <a:pt x="658" y="1"/>
                    </a:moveTo>
                    <a:cubicBezTo>
                      <a:pt x="525" y="1"/>
                      <a:pt x="418" y="83"/>
                      <a:pt x="367" y="210"/>
                    </a:cubicBezTo>
                    <a:lnTo>
                      <a:pt x="25" y="1057"/>
                    </a:lnTo>
                    <a:cubicBezTo>
                      <a:pt x="0" y="1133"/>
                      <a:pt x="0" y="1216"/>
                      <a:pt x="25" y="1266"/>
                    </a:cubicBezTo>
                    <a:lnTo>
                      <a:pt x="367" y="2139"/>
                    </a:lnTo>
                    <a:cubicBezTo>
                      <a:pt x="418" y="2241"/>
                      <a:pt x="525" y="2323"/>
                      <a:pt x="658" y="2323"/>
                    </a:cubicBezTo>
                    <a:lnTo>
                      <a:pt x="3923" y="2266"/>
                    </a:lnTo>
                    <a:cubicBezTo>
                      <a:pt x="3980" y="2266"/>
                      <a:pt x="4031" y="2241"/>
                      <a:pt x="4056" y="2190"/>
                    </a:cubicBezTo>
                    <a:cubicBezTo>
                      <a:pt x="4138" y="2108"/>
                      <a:pt x="4271" y="1950"/>
                      <a:pt x="4531" y="1950"/>
                    </a:cubicBezTo>
                    <a:lnTo>
                      <a:pt x="4531" y="1159"/>
                    </a:lnTo>
                    <a:lnTo>
                      <a:pt x="4531" y="368"/>
                    </a:lnTo>
                    <a:cubicBezTo>
                      <a:pt x="4271" y="368"/>
                      <a:pt x="4138" y="241"/>
                      <a:pt x="4056" y="134"/>
                    </a:cubicBezTo>
                    <a:cubicBezTo>
                      <a:pt x="4031" y="108"/>
                      <a:pt x="3980" y="83"/>
                      <a:pt x="3923" y="51"/>
                    </a:cubicBezTo>
                    <a:lnTo>
                      <a:pt x="6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3"/>
              <p:cNvSpPr/>
              <p:nvPr/>
            </p:nvSpPr>
            <p:spPr>
              <a:xfrm>
                <a:off x="4967682" y="2731953"/>
                <a:ext cx="3761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0" extrusionOk="0">
                    <a:moveTo>
                      <a:pt x="1" y="1"/>
                    </a:moveTo>
                    <a:cubicBezTo>
                      <a:pt x="26" y="83"/>
                      <a:pt x="51" y="134"/>
                      <a:pt x="51" y="210"/>
                    </a:cubicBezTo>
                    <a:lnTo>
                      <a:pt x="659" y="210"/>
                    </a:lnTo>
                    <a:cubicBezTo>
                      <a:pt x="659" y="134"/>
                      <a:pt x="659" y="83"/>
                      <a:pt x="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3"/>
              <p:cNvSpPr/>
              <p:nvPr/>
            </p:nvSpPr>
            <p:spPr>
              <a:xfrm>
                <a:off x="4792918" y="2731953"/>
                <a:ext cx="3795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0" extrusionOk="0">
                    <a:moveTo>
                      <a:pt x="32" y="1"/>
                    </a:moveTo>
                    <a:cubicBezTo>
                      <a:pt x="32" y="83"/>
                      <a:pt x="0" y="134"/>
                      <a:pt x="0" y="210"/>
                    </a:cubicBezTo>
                    <a:lnTo>
                      <a:pt x="608" y="210"/>
                    </a:lnTo>
                    <a:cubicBezTo>
                      <a:pt x="633" y="134"/>
                      <a:pt x="633" y="83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3"/>
              <p:cNvSpPr/>
              <p:nvPr/>
            </p:nvSpPr>
            <p:spPr>
              <a:xfrm>
                <a:off x="4114292" y="2747135"/>
                <a:ext cx="67719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10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" y="209"/>
                    </a:lnTo>
                    <a:lnTo>
                      <a:pt x="11865" y="209"/>
                    </a:lnTo>
                    <a:lnTo>
                      <a:pt x="11865" y="102"/>
                    </a:lnTo>
                    <a:lnTo>
                      <a:pt x="118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3"/>
              <p:cNvSpPr/>
              <p:nvPr/>
            </p:nvSpPr>
            <p:spPr>
              <a:xfrm>
                <a:off x="5005238" y="2731953"/>
                <a:ext cx="18823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0" extrusionOk="0">
                    <a:moveTo>
                      <a:pt x="1" y="1"/>
                    </a:moveTo>
                    <a:cubicBezTo>
                      <a:pt x="26" y="83"/>
                      <a:pt x="26" y="134"/>
                      <a:pt x="26" y="210"/>
                    </a:cubicBezTo>
                    <a:lnTo>
                      <a:pt x="3297" y="210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3"/>
              <p:cNvSpPr/>
              <p:nvPr/>
            </p:nvSpPr>
            <p:spPr>
              <a:xfrm>
                <a:off x="4792918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3"/>
              <p:cNvSpPr/>
              <p:nvPr/>
            </p:nvSpPr>
            <p:spPr>
              <a:xfrm>
                <a:off x="5002384" y="2716771"/>
                <a:ext cx="191087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7" extrusionOk="0">
                    <a:moveTo>
                      <a:pt x="3347" y="1"/>
                    </a:moveTo>
                    <a:lnTo>
                      <a:pt x="0" y="33"/>
                    </a:lnTo>
                    <a:cubicBezTo>
                      <a:pt x="25" y="83"/>
                      <a:pt x="25" y="134"/>
                      <a:pt x="51" y="216"/>
                    </a:cubicBezTo>
                    <a:lnTo>
                      <a:pt x="3347" y="216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3"/>
              <p:cNvSpPr/>
              <p:nvPr/>
            </p:nvSpPr>
            <p:spPr>
              <a:xfrm>
                <a:off x="4114292" y="2718597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1947" y="1"/>
                    </a:moveTo>
                    <a:lnTo>
                      <a:pt x="1" y="26"/>
                    </a:lnTo>
                    <a:lnTo>
                      <a:pt x="1" y="184"/>
                    </a:lnTo>
                    <a:lnTo>
                      <a:pt x="11922" y="184"/>
                    </a:lnTo>
                    <a:cubicBezTo>
                      <a:pt x="11922" y="102"/>
                      <a:pt x="11947" y="51"/>
                      <a:pt x="11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3"/>
              <p:cNvSpPr/>
              <p:nvPr/>
            </p:nvSpPr>
            <p:spPr>
              <a:xfrm>
                <a:off x="4800509" y="2646397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1740" y="0"/>
                    </a:moveTo>
                    <a:cubicBezTo>
                      <a:pt x="949" y="0"/>
                      <a:pt x="266" y="500"/>
                      <a:pt x="0" y="1183"/>
                    </a:cubicBezTo>
                    <a:lnTo>
                      <a:pt x="658" y="1183"/>
                    </a:lnTo>
                    <a:cubicBezTo>
                      <a:pt x="899" y="842"/>
                      <a:pt x="1291" y="601"/>
                      <a:pt x="1740" y="601"/>
                    </a:cubicBezTo>
                    <a:cubicBezTo>
                      <a:pt x="2189" y="601"/>
                      <a:pt x="2556" y="842"/>
                      <a:pt x="2797" y="1183"/>
                    </a:cubicBezTo>
                    <a:lnTo>
                      <a:pt x="3455" y="1183"/>
                    </a:lnTo>
                    <a:cubicBezTo>
                      <a:pt x="3189" y="500"/>
                      <a:pt x="2531" y="0"/>
                      <a:pt x="1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3"/>
              <p:cNvSpPr/>
              <p:nvPr/>
            </p:nvSpPr>
            <p:spPr>
              <a:xfrm>
                <a:off x="4796171" y="2718597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51" y="1"/>
                    </a:moveTo>
                    <a:cubicBezTo>
                      <a:pt x="25" y="51"/>
                      <a:pt x="0" y="102"/>
                      <a:pt x="0" y="184"/>
                    </a:cubicBezTo>
                    <a:lnTo>
                      <a:pt x="633" y="184"/>
                    </a:lnTo>
                    <a:cubicBezTo>
                      <a:pt x="658" y="102"/>
                      <a:pt x="684" y="51"/>
                      <a:pt x="7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3"/>
              <p:cNvSpPr/>
              <p:nvPr/>
            </p:nvSpPr>
            <p:spPr>
              <a:xfrm>
                <a:off x="4961575" y="2718597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0" y="1"/>
                    </a:moveTo>
                    <a:cubicBezTo>
                      <a:pt x="51" y="51"/>
                      <a:pt x="82" y="102"/>
                      <a:pt x="108" y="184"/>
                    </a:cubicBezTo>
                    <a:lnTo>
                      <a:pt x="715" y="184"/>
                    </a:lnTo>
                    <a:cubicBezTo>
                      <a:pt x="715" y="102"/>
                      <a:pt x="684" y="51"/>
                      <a:pt x="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3"/>
              <p:cNvSpPr/>
              <p:nvPr/>
            </p:nvSpPr>
            <p:spPr>
              <a:xfrm>
                <a:off x="4970593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3"/>
              <p:cNvSpPr/>
              <p:nvPr/>
            </p:nvSpPr>
            <p:spPr>
              <a:xfrm>
                <a:off x="4114292" y="2731953"/>
                <a:ext cx="678679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0" extrusionOk="0">
                    <a:moveTo>
                      <a:pt x="1" y="1"/>
                    </a:moveTo>
                    <a:lnTo>
                      <a:pt x="1" y="210"/>
                    </a:lnTo>
                    <a:lnTo>
                      <a:pt x="11865" y="210"/>
                    </a:lnTo>
                    <a:cubicBezTo>
                      <a:pt x="11865" y="134"/>
                      <a:pt x="11865" y="83"/>
                      <a:pt x="118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3"/>
              <p:cNvSpPr/>
              <p:nvPr/>
            </p:nvSpPr>
            <p:spPr>
              <a:xfrm>
                <a:off x="5002384" y="2777100"/>
                <a:ext cx="191087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0" extrusionOk="0">
                    <a:moveTo>
                      <a:pt x="51" y="1"/>
                    </a:moveTo>
                    <a:cubicBezTo>
                      <a:pt x="25" y="83"/>
                      <a:pt x="25" y="134"/>
                      <a:pt x="0" y="184"/>
                    </a:cubicBezTo>
                    <a:lnTo>
                      <a:pt x="3347" y="209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3"/>
              <p:cNvSpPr/>
              <p:nvPr/>
            </p:nvSpPr>
            <p:spPr>
              <a:xfrm>
                <a:off x="4961575" y="2777100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108" y="1"/>
                    </a:moveTo>
                    <a:cubicBezTo>
                      <a:pt x="82" y="83"/>
                      <a:pt x="51" y="134"/>
                      <a:pt x="0" y="184"/>
                    </a:cubicBezTo>
                    <a:lnTo>
                      <a:pt x="658" y="184"/>
                    </a:lnTo>
                    <a:cubicBezTo>
                      <a:pt x="684" y="134"/>
                      <a:pt x="715" y="83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3"/>
              <p:cNvSpPr/>
              <p:nvPr/>
            </p:nvSpPr>
            <p:spPr>
              <a:xfrm>
                <a:off x="4114292" y="2459761"/>
                <a:ext cx="1355817" cy="587872"/>
              </a:xfrm>
              <a:custGeom>
                <a:avLst/>
                <a:gdLst/>
                <a:ahLst/>
                <a:cxnLst/>
                <a:rect l="l" t="t" r="r" b="b"/>
                <a:pathLst>
                  <a:path w="23755" h="10300" extrusionOk="0">
                    <a:moveTo>
                      <a:pt x="19841" y="0"/>
                    </a:moveTo>
                    <a:cubicBezTo>
                      <a:pt x="17511" y="0"/>
                      <a:pt x="16651" y="1739"/>
                      <a:pt x="15136" y="1739"/>
                    </a:cubicBezTo>
                    <a:cubicBezTo>
                      <a:pt x="14004" y="1739"/>
                      <a:pt x="13504" y="1264"/>
                      <a:pt x="12314" y="1157"/>
                    </a:cubicBezTo>
                    <a:cubicBezTo>
                      <a:pt x="12225" y="1147"/>
                      <a:pt x="12137" y="1142"/>
                      <a:pt x="12052" y="1142"/>
                    </a:cubicBezTo>
                    <a:cubicBezTo>
                      <a:pt x="10561" y="1142"/>
                      <a:pt x="9747" y="2624"/>
                      <a:pt x="9549" y="4270"/>
                    </a:cubicBezTo>
                    <a:lnTo>
                      <a:pt x="1" y="4346"/>
                    </a:lnTo>
                    <a:lnTo>
                      <a:pt x="1" y="4504"/>
                    </a:lnTo>
                    <a:lnTo>
                      <a:pt x="11972" y="4453"/>
                    </a:lnTo>
                    <a:cubicBezTo>
                      <a:pt x="12264" y="3745"/>
                      <a:pt x="12947" y="3238"/>
                      <a:pt x="13763" y="3238"/>
                    </a:cubicBezTo>
                    <a:cubicBezTo>
                      <a:pt x="14554" y="3238"/>
                      <a:pt x="15244" y="3745"/>
                      <a:pt x="15529" y="4453"/>
                    </a:cubicBezTo>
                    <a:lnTo>
                      <a:pt x="18907" y="4453"/>
                    </a:lnTo>
                    <a:lnTo>
                      <a:pt x="18907" y="2555"/>
                    </a:lnTo>
                    <a:cubicBezTo>
                      <a:pt x="18907" y="2448"/>
                      <a:pt x="18983" y="2372"/>
                      <a:pt x="19091" y="2372"/>
                    </a:cubicBezTo>
                    <a:lnTo>
                      <a:pt x="19591" y="2372"/>
                    </a:lnTo>
                    <a:cubicBezTo>
                      <a:pt x="19698" y="2372"/>
                      <a:pt x="19774" y="2448"/>
                      <a:pt x="19774" y="2555"/>
                    </a:cubicBezTo>
                    <a:lnTo>
                      <a:pt x="19774" y="7592"/>
                    </a:lnTo>
                    <a:cubicBezTo>
                      <a:pt x="19774" y="7668"/>
                      <a:pt x="19698" y="7775"/>
                      <a:pt x="19591" y="7775"/>
                    </a:cubicBezTo>
                    <a:lnTo>
                      <a:pt x="19091" y="7775"/>
                    </a:lnTo>
                    <a:cubicBezTo>
                      <a:pt x="18983" y="7775"/>
                      <a:pt x="18907" y="7668"/>
                      <a:pt x="18907" y="7592"/>
                    </a:cubicBezTo>
                    <a:lnTo>
                      <a:pt x="18907" y="5826"/>
                    </a:lnTo>
                    <a:lnTo>
                      <a:pt x="15529" y="5826"/>
                    </a:lnTo>
                    <a:cubicBezTo>
                      <a:pt x="15244" y="6535"/>
                      <a:pt x="14554" y="7035"/>
                      <a:pt x="13763" y="7035"/>
                    </a:cubicBezTo>
                    <a:cubicBezTo>
                      <a:pt x="12947" y="7035"/>
                      <a:pt x="12264" y="6535"/>
                      <a:pt x="11972" y="5826"/>
                    </a:cubicBezTo>
                    <a:lnTo>
                      <a:pt x="1" y="5769"/>
                    </a:lnTo>
                    <a:lnTo>
                      <a:pt x="1" y="5928"/>
                    </a:lnTo>
                    <a:lnTo>
                      <a:pt x="9549" y="6010"/>
                    </a:lnTo>
                    <a:cubicBezTo>
                      <a:pt x="9748" y="7668"/>
                      <a:pt x="10573" y="9159"/>
                      <a:pt x="12085" y="9159"/>
                    </a:cubicBezTo>
                    <a:cubicBezTo>
                      <a:pt x="12160" y="9159"/>
                      <a:pt x="12236" y="9156"/>
                      <a:pt x="12314" y="9148"/>
                    </a:cubicBezTo>
                    <a:cubicBezTo>
                      <a:pt x="13504" y="9016"/>
                      <a:pt x="14004" y="8541"/>
                      <a:pt x="15136" y="8541"/>
                    </a:cubicBezTo>
                    <a:cubicBezTo>
                      <a:pt x="16660" y="8541"/>
                      <a:pt x="17521" y="10299"/>
                      <a:pt x="19880" y="10299"/>
                    </a:cubicBezTo>
                    <a:cubicBezTo>
                      <a:pt x="20088" y="10299"/>
                      <a:pt x="20307" y="10285"/>
                      <a:pt x="20540" y="10256"/>
                    </a:cubicBezTo>
                    <a:cubicBezTo>
                      <a:pt x="23704" y="9832"/>
                      <a:pt x="23754" y="6668"/>
                      <a:pt x="23754" y="5137"/>
                    </a:cubicBezTo>
                    <a:cubicBezTo>
                      <a:pt x="23754" y="3612"/>
                      <a:pt x="23704" y="448"/>
                      <a:pt x="20540" y="49"/>
                    </a:cubicBezTo>
                    <a:cubicBezTo>
                      <a:pt x="20293" y="16"/>
                      <a:pt x="20060" y="0"/>
                      <a:pt x="19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3"/>
              <p:cNvSpPr/>
              <p:nvPr/>
            </p:nvSpPr>
            <p:spPr>
              <a:xfrm>
                <a:off x="4114292" y="2777100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947" y="184"/>
                    </a:lnTo>
                    <a:cubicBezTo>
                      <a:pt x="11947" y="134"/>
                      <a:pt x="11922" y="83"/>
                      <a:pt x="1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3"/>
              <p:cNvSpPr/>
              <p:nvPr/>
            </p:nvSpPr>
            <p:spPr>
              <a:xfrm>
                <a:off x="4800509" y="2792282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0" y="0"/>
                    </a:moveTo>
                    <a:cubicBezTo>
                      <a:pt x="266" y="684"/>
                      <a:pt x="949" y="1184"/>
                      <a:pt x="1740" y="1184"/>
                    </a:cubicBezTo>
                    <a:cubicBezTo>
                      <a:pt x="2531" y="1184"/>
                      <a:pt x="3189" y="684"/>
                      <a:pt x="3455" y="0"/>
                    </a:cubicBezTo>
                    <a:lnTo>
                      <a:pt x="2797" y="0"/>
                    </a:lnTo>
                    <a:cubicBezTo>
                      <a:pt x="2556" y="342"/>
                      <a:pt x="2189" y="576"/>
                      <a:pt x="1740" y="576"/>
                    </a:cubicBezTo>
                    <a:cubicBezTo>
                      <a:pt x="1291" y="576"/>
                      <a:pt x="899" y="342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3"/>
              <p:cNvSpPr/>
              <p:nvPr/>
            </p:nvSpPr>
            <p:spPr>
              <a:xfrm>
                <a:off x="5005238" y="2761918"/>
                <a:ext cx="188233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7" extrusionOk="0">
                    <a:moveTo>
                      <a:pt x="26" y="1"/>
                    </a:moveTo>
                    <a:cubicBezTo>
                      <a:pt x="26" y="83"/>
                      <a:pt x="26" y="134"/>
                      <a:pt x="1" y="216"/>
                    </a:cubicBezTo>
                    <a:lnTo>
                      <a:pt x="3297" y="216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3"/>
              <p:cNvSpPr/>
              <p:nvPr/>
            </p:nvSpPr>
            <p:spPr>
              <a:xfrm>
                <a:off x="4796171" y="2777100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0" y="1"/>
                    </a:moveTo>
                    <a:cubicBezTo>
                      <a:pt x="0" y="83"/>
                      <a:pt x="25" y="134"/>
                      <a:pt x="51" y="184"/>
                    </a:cubicBezTo>
                    <a:lnTo>
                      <a:pt x="709" y="184"/>
                    </a:lnTo>
                    <a:cubicBezTo>
                      <a:pt x="684" y="134"/>
                      <a:pt x="658" y="83"/>
                      <a:pt x="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3"/>
              <p:cNvSpPr/>
              <p:nvPr/>
            </p:nvSpPr>
            <p:spPr>
              <a:xfrm>
                <a:off x="4114292" y="2761918"/>
                <a:ext cx="678679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7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11890" y="216"/>
                    </a:lnTo>
                    <a:cubicBezTo>
                      <a:pt x="11865" y="134"/>
                      <a:pt x="11865" y="83"/>
                      <a:pt x="118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3"/>
              <p:cNvSpPr/>
              <p:nvPr/>
            </p:nvSpPr>
            <p:spPr>
              <a:xfrm>
                <a:off x="4792918" y="2761918"/>
                <a:ext cx="37955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7" extrusionOk="0">
                    <a:moveTo>
                      <a:pt x="0" y="1"/>
                    </a:moveTo>
                    <a:cubicBezTo>
                      <a:pt x="0" y="83"/>
                      <a:pt x="32" y="134"/>
                      <a:pt x="32" y="216"/>
                    </a:cubicBezTo>
                    <a:lnTo>
                      <a:pt x="665" y="216"/>
                    </a:lnTo>
                    <a:cubicBezTo>
                      <a:pt x="633" y="134"/>
                      <a:pt x="633" y="83"/>
                      <a:pt x="6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3"/>
              <p:cNvSpPr/>
              <p:nvPr/>
            </p:nvSpPr>
            <p:spPr>
              <a:xfrm>
                <a:off x="5008149" y="2747135"/>
                <a:ext cx="18532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3246" y="209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3"/>
              <p:cNvSpPr/>
              <p:nvPr/>
            </p:nvSpPr>
            <p:spPr>
              <a:xfrm>
                <a:off x="4967682" y="2761918"/>
                <a:ext cx="37612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7" extrusionOk="0">
                    <a:moveTo>
                      <a:pt x="51" y="1"/>
                    </a:moveTo>
                    <a:cubicBezTo>
                      <a:pt x="51" y="83"/>
                      <a:pt x="26" y="134"/>
                      <a:pt x="1" y="216"/>
                    </a:cubicBezTo>
                    <a:lnTo>
                      <a:pt x="633" y="216"/>
                    </a:lnTo>
                    <a:cubicBezTo>
                      <a:pt x="659" y="134"/>
                      <a:pt x="659" y="83"/>
                      <a:pt x="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3"/>
              <p:cNvSpPr/>
              <p:nvPr/>
            </p:nvSpPr>
            <p:spPr>
              <a:xfrm>
                <a:off x="3893296" y="2652162"/>
                <a:ext cx="31448" cy="2425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25" extrusionOk="0">
                    <a:moveTo>
                      <a:pt x="102" y="0"/>
                    </a:moveTo>
                    <a:cubicBezTo>
                      <a:pt x="51" y="0"/>
                      <a:pt x="0" y="57"/>
                      <a:pt x="0" y="108"/>
                    </a:cubicBezTo>
                    <a:lnTo>
                      <a:pt x="0" y="291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18" y="424"/>
                    </a:lnTo>
                    <a:cubicBezTo>
                      <a:pt x="500" y="424"/>
                      <a:pt x="551" y="374"/>
                      <a:pt x="551" y="291"/>
                    </a:cubicBezTo>
                    <a:lnTo>
                      <a:pt x="551" y="133"/>
                    </a:lnTo>
                    <a:cubicBezTo>
                      <a:pt x="551" y="57"/>
                      <a:pt x="500" y="0"/>
                      <a:pt x="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3"/>
              <p:cNvSpPr/>
              <p:nvPr/>
            </p:nvSpPr>
            <p:spPr>
              <a:xfrm>
                <a:off x="3955051" y="2653589"/>
                <a:ext cx="32932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00" extrusionOk="0">
                    <a:moveTo>
                      <a:pt x="127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292"/>
                    </a:lnTo>
                    <a:cubicBezTo>
                      <a:pt x="0" y="349"/>
                      <a:pt x="51" y="399"/>
                      <a:pt x="127" y="399"/>
                    </a:cubicBezTo>
                    <a:lnTo>
                      <a:pt x="443" y="399"/>
                    </a:lnTo>
                    <a:cubicBezTo>
                      <a:pt x="500" y="399"/>
                      <a:pt x="551" y="374"/>
                      <a:pt x="551" y="292"/>
                    </a:cubicBezTo>
                    <a:lnTo>
                      <a:pt x="576" y="134"/>
                    </a:lnTo>
                    <a:cubicBezTo>
                      <a:pt x="576" y="58"/>
                      <a:pt x="525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3"/>
              <p:cNvSpPr/>
              <p:nvPr/>
            </p:nvSpPr>
            <p:spPr>
              <a:xfrm>
                <a:off x="4018234" y="2655415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2"/>
                    </a:cubicBezTo>
                    <a:lnTo>
                      <a:pt x="1" y="285"/>
                    </a:lnTo>
                    <a:cubicBezTo>
                      <a:pt x="1" y="342"/>
                      <a:pt x="51" y="393"/>
                      <a:pt x="102" y="393"/>
                    </a:cubicBezTo>
                    <a:lnTo>
                      <a:pt x="418" y="393"/>
                    </a:lnTo>
                    <a:cubicBezTo>
                      <a:pt x="500" y="393"/>
                      <a:pt x="551" y="342"/>
                      <a:pt x="551" y="285"/>
                    </a:cubicBezTo>
                    <a:lnTo>
                      <a:pt x="551" y="127"/>
                    </a:lnTo>
                    <a:cubicBezTo>
                      <a:pt x="551" y="51"/>
                      <a:pt x="500" y="0"/>
                      <a:pt x="4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3"/>
              <p:cNvSpPr/>
              <p:nvPr/>
            </p:nvSpPr>
            <p:spPr>
              <a:xfrm>
                <a:off x="3893296" y="2831264"/>
                <a:ext cx="31448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0" extrusionOk="0">
                    <a:moveTo>
                      <a:pt x="102" y="1"/>
                    </a:moveTo>
                    <a:cubicBezTo>
                      <a:pt x="51" y="1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50" y="399"/>
                    </a:lnTo>
                    <a:cubicBezTo>
                      <a:pt x="500" y="399"/>
                      <a:pt x="551" y="342"/>
                      <a:pt x="551" y="267"/>
                    </a:cubicBezTo>
                    <a:lnTo>
                      <a:pt x="551" y="108"/>
                    </a:lnTo>
                    <a:cubicBezTo>
                      <a:pt x="551" y="26"/>
                      <a:pt x="500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3"/>
              <p:cNvSpPr/>
              <p:nvPr/>
            </p:nvSpPr>
            <p:spPr>
              <a:xfrm>
                <a:off x="3955051" y="2829837"/>
                <a:ext cx="32932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93" extrusionOk="0">
                    <a:moveTo>
                      <a:pt x="127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3"/>
                      <a:pt x="127" y="393"/>
                    </a:cubicBezTo>
                    <a:lnTo>
                      <a:pt x="443" y="393"/>
                    </a:lnTo>
                    <a:cubicBezTo>
                      <a:pt x="525" y="393"/>
                      <a:pt x="576" y="342"/>
                      <a:pt x="576" y="266"/>
                    </a:cubicBezTo>
                    <a:lnTo>
                      <a:pt x="551" y="108"/>
                    </a:lnTo>
                    <a:cubicBezTo>
                      <a:pt x="551" y="51"/>
                      <a:pt x="500" y="0"/>
                      <a:pt x="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3"/>
              <p:cNvSpPr/>
              <p:nvPr/>
            </p:nvSpPr>
            <p:spPr>
              <a:xfrm>
                <a:off x="4018234" y="2828410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1" y="291"/>
                    </a:lnTo>
                    <a:cubicBezTo>
                      <a:pt x="1" y="342"/>
                      <a:pt x="51" y="392"/>
                      <a:pt x="102" y="392"/>
                    </a:cubicBezTo>
                    <a:lnTo>
                      <a:pt x="444" y="392"/>
                    </a:lnTo>
                    <a:cubicBezTo>
                      <a:pt x="500" y="392"/>
                      <a:pt x="551" y="342"/>
                      <a:pt x="551" y="291"/>
                    </a:cubicBezTo>
                    <a:lnTo>
                      <a:pt x="551" y="101"/>
                    </a:lnTo>
                    <a:cubicBezTo>
                      <a:pt x="551" y="51"/>
                      <a:pt x="500" y="0"/>
                      <a:pt x="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1" name="Google Shape;3341;p23"/>
            <p:cNvSpPr/>
            <p:nvPr/>
          </p:nvSpPr>
          <p:spPr>
            <a:xfrm rot="5400000">
              <a:off x="5949823" y="4734000"/>
              <a:ext cx="140785" cy="140785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 rot="5400000">
              <a:off x="2363323" y="4874775"/>
              <a:ext cx="140785" cy="140785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3" name="Google Shape;3343;p23"/>
            <p:cNvGrpSpPr/>
            <p:nvPr/>
          </p:nvGrpSpPr>
          <p:grpSpPr>
            <a:xfrm rot="-9927046">
              <a:off x="811640" y="4832746"/>
              <a:ext cx="721981" cy="1876597"/>
              <a:chOff x="4720660" y="3063161"/>
              <a:chExt cx="337370" cy="876904"/>
            </a:xfrm>
          </p:grpSpPr>
          <p:sp>
            <p:nvSpPr>
              <p:cNvPr id="3344" name="Google Shape;3344;p23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3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3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23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23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3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3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3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3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3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3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3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3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3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3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3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3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3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3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3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3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3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3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3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3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3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3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3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3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3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4" name="Google Shape;3374;p23"/>
            <p:cNvGrpSpPr/>
            <p:nvPr/>
          </p:nvGrpSpPr>
          <p:grpSpPr>
            <a:xfrm rot="900088">
              <a:off x="7903943" y="4942717"/>
              <a:ext cx="798056" cy="2074332"/>
              <a:chOff x="4720660" y="3063161"/>
              <a:chExt cx="337370" cy="876904"/>
            </a:xfrm>
          </p:grpSpPr>
          <p:sp>
            <p:nvSpPr>
              <p:cNvPr id="3375" name="Google Shape;3375;p23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3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3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3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3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3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3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3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3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3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3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3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3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3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3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3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3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3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3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3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3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3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3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3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3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3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3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3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3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3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5" name="Google Shape;3405;p23"/>
            <p:cNvSpPr/>
            <p:nvPr/>
          </p:nvSpPr>
          <p:spPr>
            <a:xfrm rot="5400000">
              <a:off x="8896923" y="4949562"/>
              <a:ext cx="140785" cy="140785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6" name="Google Shape;3406;p23"/>
          <p:cNvSpPr/>
          <p:nvPr/>
        </p:nvSpPr>
        <p:spPr>
          <a:xfrm>
            <a:off x="0" y="0"/>
            <a:ext cx="9144000" cy="4604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7163" dist="38100" dir="1368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7" name="Google Shape;3407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3408" name="Google Shape;3408;p23"/>
          <p:cNvCxnSpPr/>
          <p:nvPr/>
        </p:nvCxnSpPr>
        <p:spPr>
          <a:xfrm>
            <a:off x="-13200" y="445025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0" name="Google Shape;3410;p24"/>
          <p:cNvGrpSpPr/>
          <p:nvPr/>
        </p:nvGrpSpPr>
        <p:grpSpPr>
          <a:xfrm>
            <a:off x="-2269319" y="-531529"/>
            <a:ext cx="7124755" cy="6307079"/>
            <a:chOff x="-2269319" y="-531529"/>
            <a:chExt cx="7124755" cy="6307079"/>
          </a:xfrm>
        </p:grpSpPr>
        <p:grpSp>
          <p:nvGrpSpPr>
            <p:cNvPr id="3411" name="Google Shape;3411;p24"/>
            <p:cNvGrpSpPr/>
            <p:nvPr/>
          </p:nvGrpSpPr>
          <p:grpSpPr>
            <a:xfrm rot="6261748">
              <a:off x="2408856" y="655275"/>
              <a:ext cx="881960" cy="2602353"/>
              <a:chOff x="5201007" y="500025"/>
              <a:chExt cx="509965" cy="1504727"/>
            </a:xfrm>
          </p:grpSpPr>
          <p:sp>
            <p:nvSpPr>
              <p:cNvPr id="3412" name="Google Shape;3412;p24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4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4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4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4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4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4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4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4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4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4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4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4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4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4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4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4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4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4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4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4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4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4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4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6" name="Google Shape;3436;p24"/>
            <p:cNvGrpSpPr/>
            <p:nvPr/>
          </p:nvGrpSpPr>
          <p:grpSpPr>
            <a:xfrm rot="6300018">
              <a:off x="2716998" y="-144318"/>
              <a:ext cx="997601" cy="2470995"/>
              <a:chOff x="5035203" y="3102143"/>
              <a:chExt cx="554084" cy="1372431"/>
            </a:xfrm>
          </p:grpSpPr>
          <p:sp>
            <p:nvSpPr>
              <p:cNvPr id="3437" name="Google Shape;3437;p24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4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4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4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4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4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4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4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4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6" name="Google Shape;3446;p24"/>
            <p:cNvGrpSpPr/>
            <p:nvPr/>
          </p:nvGrpSpPr>
          <p:grpSpPr>
            <a:xfrm rot="6184609">
              <a:off x="2662871" y="3750433"/>
              <a:ext cx="881959" cy="2602348"/>
              <a:chOff x="5201007" y="500025"/>
              <a:chExt cx="509965" cy="1504727"/>
            </a:xfrm>
          </p:grpSpPr>
          <p:sp>
            <p:nvSpPr>
              <p:cNvPr id="3447" name="Google Shape;3447;p24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4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4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4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4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4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4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4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4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4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4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4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4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4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4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4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4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4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4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4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4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4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4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4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1" name="Google Shape;3471;p24"/>
            <p:cNvGrpSpPr/>
            <p:nvPr/>
          </p:nvGrpSpPr>
          <p:grpSpPr>
            <a:xfrm rot="-4499982">
              <a:off x="2237475" y="2839362"/>
              <a:ext cx="997601" cy="2470995"/>
              <a:chOff x="5035203" y="3102143"/>
              <a:chExt cx="554084" cy="1372431"/>
            </a:xfrm>
          </p:grpSpPr>
          <p:sp>
            <p:nvSpPr>
              <p:cNvPr id="3472" name="Google Shape;3472;p24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4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4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24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24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4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4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4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4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1" name="Google Shape;3481;p24"/>
            <p:cNvGrpSpPr/>
            <p:nvPr/>
          </p:nvGrpSpPr>
          <p:grpSpPr>
            <a:xfrm rot="5780236">
              <a:off x="1702086" y="-1150001"/>
              <a:ext cx="881968" cy="2602377"/>
              <a:chOff x="5201007" y="500025"/>
              <a:chExt cx="509965" cy="1504727"/>
            </a:xfrm>
          </p:grpSpPr>
          <p:sp>
            <p:nvSpPr>
              <p:cNvPr id="3482" name="Google Shape;3482;p24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4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4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4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4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4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4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4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4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4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4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4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4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4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4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4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4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4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4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4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4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4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4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4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6" name="Google Shape;3506;p24"/>
            <p:cNvGrpSpPr/>
            <p:nvPr/>
          </p:nvGrpSpPr>
          <p:grpSpPr>
            <a:xfrm rot="-10080354">
              <a:off x="-574966" y="2030513"/>
              <a:ext cx="881962" cy="2602358"/>
              <a:chOff x="5201007" y="500025"/>
              <a:chExt cx="509965" cy="1504727"/>
            </a:xfrm>
          </p:grpSpPr>
          <p:sp>
            <p:nvSpPr>
              <p:cNvPr id="3507" name="Google Shape;3507;p24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4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4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4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4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4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4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4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4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4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4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4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4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4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4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4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4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4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4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4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4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4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4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4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1" name="Google Shape;3531;p24"/>
            <p:cNvGrpSpPr/>
            <p:nvPr/>
          </p:nvGrpSpPr>
          <p:grpSpPr>
            <a:xfrm rot="766987">
              <a:off x="557420" y="2197568"/>
              <a:ext cx="851167" cy="2511492"/>
              <a:chOff x="5201007" y="500025"/>
              <a:chExt cx="509965" cy="1504727"/>
            </a:xfrm>
          </p:grpSpPr>
          <p:sp>
            <p:nvSpPr>
              <p:cNvPr id="3532" name="Google Shape;3532;p24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4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4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4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4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4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4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4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4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4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4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4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4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4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4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4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4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4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4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4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4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4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4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4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6" name="Google Shape;3556;p24"/>
            <p:cNvGrpSpPr/>
            <p:nvPr/>
          </p:nvGrpSpPr>
          <p:grpSpPr>
            <a:xfrm rot="6423993">
              <a:off x="2054679" y="2189287"/>
              <a:ext cx="176733" cy="386612"/>
              <a:chOff x="5057976" y="3312066"/>
              <a:chExt cx="135497" cy="183040"/>
            </a:xfrm>
          </p:grpSpPr>
          <p:sp>
            <p:nvSpPr>
              <p:cNvPr id="3557" name="Google Shape;3557;p24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4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4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0" name="Google Shape;3560;p24"/>
            <p:cNvSpPr/>
            <p:nvPr/>
          </p:nvSpPr>
          <p:spPr>
            <a:xfrm rot="332973">
              <a:off x="1257110" y="4189007"/>
              <a:ext cx="456009" cy="508836"/>
            </a:xfrm>
            <a:custGeom>
              <a:avLst/>
              <a:gdLst/>
              <a:ahLst/>
              <a:cxnLst/>
              <a:rect l="l" t="t" r="r" b="b"/>
              <a:pathLst>
                <a:path w="9284" h="10359" extrusionOk="0">
                  <a:moveTo>
                    <a:pt x="8916" y="1981"/>
                  </a:moveTo>
                  <a:lnTo>
                    <a:pt x="8916" y="2456"/>
                  </a:lnTo>
                  <a:cubicBezTo>
                    <a:pt x="6961" y="2823"/>
                    <a:pt x="5012" y="3190"/>
                    <a:pt x="3032" y="3588"/>
                  </a:cubicBezTo>
                  <a:lnTo>
                    <a:pt x="3032" y="3114"/>
                  </a:lnTo>
                  <a:cubicBezTo>
                    <a:pt x="3063" y="3063"/>
                    <a:pt x="3139" y="3063"/>
                    <a:pt x="3221" y="3032"/>
                  </a:cubicBezTo>
                  <a:cubicBezTo>
                    <a:pt x="5012" y="2715"/>
                    <a:pt x="6803" y="2374"/>
                    <a:pt x="8568" y="2032"/>
                  </a:cubicBezTo>
                  <a:cubicBezTo>
                    <a:pt x="8676" y="2007"/>
                    <a:pt x="8783" y="2007"/>
                    <a:pt x="8916" y="1981"/>
                  </a:cubicBezTo>
                  <a:close/>
                  <a:moveTo>
                    <a:pt x="9283" y="1"/>
                  </a:moveTo>
                  <a:lnTo>
                    <a:pt x="9201" y="26"/>
                  </a:lnTo>
                  <a:cubicBezTo>
                    <a:pt x="6986" y="425"/>
                    <a:pt x="4829" y="792"/>
                    <a:pt x="2639" y="1165"/>
                  </a:cubicBezTo>
                  <a:lnTo>
                    <a:pt x="2639" y="8467"/>
                  </a:lnTo>
                  <a:cubicBezTo>
                    <a:pt x="2393" y="8387"/>
                    <a:pt x="2149" y="8349"/>
                    <a:pt x="1915" y="8349"/>
                  </a:cubicBezTo>
                  <a:cubicBezTo>
                    <a:pt x="1295" y="8349"/>
                    <a:pt x="744" y="8615"/>
                    <a:pt x="399" y="9074"/>
                  </a:cubicBezTo>
                  <a:cubicBezTo>
                    <a:pt x="1" y="9650"/>
                    <a:pt x="266" y="10258"/>
                    <a:pt x="950" y="10340"/>
                  </a:cubicBezTo>
                  <a:cubicBezTo>
                    <a:pt x="1049" y="10353"/>
                    <a:pt x="1144" y="10359"/>
                    <a:pt x="1237" y="10359"/>
                  </a:cubicBezTo>
                  <a:cubicBezTo>
                    <a:pt x="1518" y="10359"/>
                    <a:pt x="1775" y="10301"/>
                    <a:pt x="2032" y="10182"/>
                  </a:cubicBezTo>
                  <a:cubicBezTo>
                    <a:pt x="2399" y="10024"/>
                    <a:pt x="3032" y="9574"/>
                    <a:pt x="3032" y="8992"/>
                  </a:cubicBezTo>
                  <a:lnTo>
                    <a:pt x="3032" y="3880"/>
                  </a:lnTo>
                  <a:cubicBezTo>
                    <a:pt x="3063" y="3880"/>
                    <a:pt x="3089" y="3854"/>
                    <a:pt x="3139" y="3854"/>
                  </a:cubicBezTo>
                  <a:cubicBezTo>
                    <a:pt x="4930" y="3506"/>
                    <a:pt x="6702" y="3165"/>
                    <a:pt x="8492" y="2823"/>
                  </a:cubicBezTo>
                  <a:cubicBezTo>
                    <a:pt x="8625" y="2798"/>
                    <a:pt x="8758" y="2798"/>
                    <a:pt x="8916" y="2772"/>
                  </a:cubicBezTo>
                  <a:lnTo>
                    <a:pt x="8916" y="7360"/>
                  </a:lnTo>
                  <a:cubicBezTo>
                    <a:pt x="8834" y="7334"/>
                    <a:pt x="8783" y="7303"/>
                    <a:pt x="8726" y="7277"/>
                  </a:cubicBezTo>
                  <a:cubicBezTo>
                    <a:pt x="8567" y="7214"/>
                    <a:pt x="8391" y="7185"/>
                    <a:pt x="8209" y="7185"/>
                  </a:cubicBezTo>
                  <a:cubicBezTo>
                    <a:pt x="7557" y="7185"/>
                    <a:pt x="6836" y="7566"/>
                    <a:pt x="6569" y="8125"/>
                  </a:cubicBezTo>
                  <a:cubicBezTo>
                    <a:pt x="6385" y="8543"/>
                    <a:pt x="6512" y="8942"/>
                    <a:pt x="6936" y="9125"/>
                  </a:cubicBezTo>
                  <a:cubicBezTo>
                    <a:pt x="7102" y="9195"/>
                    <a:pt x="7292" y="9228"/>
                    <a:pt x="7487" y="9228"/>
                  </a:cubicBezTo>
                  <a:cubicBezTo>
                    <a:pt x="7663" y="9228"/>
                    <a:pt x="7844" y="9201"/>
                    <a:pt x="8018" y="9150"/>
                  </a:cubicBezTo>
                  <a:cubicBezTo>
                    <a:pt x="8151" y="9125"/>
                    <a:pt x="8283" y="9074"/>
                    <a:pt x="8410" y="8992"/>
                  </a:cubicBezTo>
                  <a:cubicBezTo>
                    <a:pt x="8809" y="8809"/>
                    <a:pt x="9283" y="8467"/>
                    <a:pt x="9283" y="7992"/>
                  </a:cubicBezTo>
                  <a:lnTo>
                    <a:pt x="9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4"/>
            <p:cNvSpPr/>
            <p:nvPr/>
          </p:nvSpPr>
          <p:spPr>
            <a:xfrm rot="332988">
              <a:off x="183691" y="3076745"/>
              <a:ext cx="426883" cy="650011"/>
            </a:xfrm>
            <a:custGeom>
              <a:avLst/>
              <a:gdLst/>
              <a:ahLst/>
              <a:cxnLst/>
              <a:rect l="l" t="t" r="r" b="b"/>
              <a:pathLst>
                <a:path w="2532" h="3855" extrusionOk="0">
                  <a:moveTo>
                    <a:pt x="1026" y="1"/>
                  </a:moveTo>
                  <a:lnTo>
                    <a:pt x="1026" y="2766"/>
                  </a:lnTo>
                  <a:cubicBezTo>
                    <a:pt x="972" y="2734"/>
                    <a:pt x="907" y="2719"/>
                    <a:pt x="836" y="2719"/>
                  </a:cubicBezTo>
                  <a:cubicBezTo>
                    <a:pt x="664" y="2719"/>
                    <a:pt x="456" y="2809"/>
                    <a:pt x="286" y="2974"/>
                  </a:cubicBezTo>
                  <a:cubicBezTo>
                    <a:pt x="260" y="3006"/>
                    <a:pt x="235" y="3031"/>
                    <a:pt x="210" y="3057"/>
                  </a:cubicBezTo>
                  <a:cubicBezTo>
                    <a:pt x="184" y="3082"/>
                    <a:pt x="184" y="3107"/>
                    <a:pt x="159" y="3133"/>
                  </a:cubicBezTo>
                  <a:lnTo>
                    <a:pt x="127" y="3164"/>
                  </a:lnTo>
                  <a:cubicBezTo>
                    <a:pt x="1" y="3373"/>
                    <a:pt x="1" y="3607"/>
                    <a:pt x="127" y="3765"/>
                  </a:cubicBezTo>
                  <a:cubicBezTo>
                    <a:pt x="199" y="3825"/>
                    <a:pt x="292" y="3855"/>
                    <a:pt x="394" y="3855"/>
                  </a:cubicBezTo>
                  <a:cubicBezTo>
                    <a:pt x="563" y="3855"/>
                    <a:pt x="757" y="3773"/>
                    <a:pt x="918" y="3607"/>
                  </a:cubicBezTo>
                  <a:cubicBezTo>
                    <a:pt x="1001" y="3531"/>
                    <a:pt x="1051" y="3424"/>
                    <a:pt x="1108" y="3348"/>
                  </a:cubicBezTo>
                  <a:cubicBezTo>
                    <a:pt x="1133" y="3266"/>
                    <a:pt x="1159" y="3190"/>
                    <a:pt x="1159" y="3082"/>
                  </a:cubicBezTo>
                  <a:lnTo>
                    <a:pt x="1159" y="3057"/>
                  </a:lnTo>
                  <a:lnTo>
                    <a:pt x="1159" y="3006"/>
                  </a:lnTo>
                  <a:lnTo>
                    <a:pt x="1159" y="1076"/>
                  </a:lnTo>
                  <a:cubicBezTo>
                    <a:pt x="2000" y="1317"/>
                    <a:pt x="2057" y="1899"/>
                    <a:pt x="1975" y="2266"/>
                  </a:cubicBezTo>
                  <a:cubicBezTo>
                    <a:pt x="1950" y="2291"/>
                    <a:pt x="1975" y="2291"/>
                    <a:pt x="2000" y="2291"/>
                  </a:cubicBezTo>
                  <a:cubicBezTo>
                    <a:pt x="2532" y="1450"/>
                    <a:pt x="1424" y="1026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2" name="Google Shape;3562;p24"/>
            <p:cNvGrpSpPr/>
            <p:nvPr/>
          </p:nvGrpSpPr>
          <p:grpSpPr>
            <a:xfrm rot="-4930779">
              <a:off x="-1246630" y="-1194675"/>
              <a:ext cx="1055744" cy="2745836"/>
              <a:chOff x="1619527" y="1491422"/>
              <a:chExt cx="495183" cy="1287898"/>
            </a:xfrm>
          </p:grpSpPr>
          <p:sp>
            <p:nvSpPr>
              <p:cNvPr id="3563" name="Google Shape;3563;p24"/>
              <p:cNvSpPr/>
              <p:nvPr/>
            </p:nvSpPr>
            <p:spPr>
              <a:xfrm>
                <a:off x="1815296" y="1491422"/>
                <a:ext cx="103705" cy="205927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608" extrusionOk="0">
                    <a:moveTo>
                      <a:pt x="449" y="893"/>
                    </a:moveTo>
                    <a:cubicBezTo>
                      <a:pt x="525" y="893"/>
                      <a:pt x="576" y="969"/>
                      <a:pt x="576" y="1026"/>
                    </a:cubicBezTo>
                    <a:lnTo>
                      <a:pt x="576" y="2684"/>
                    </a:lnTo>
                    <a:cubicBezTo>
                      <a:pt x="576" y="2766"/>
                      <a:pt x="525" y="2816"/>
                      <a:pt x="449" y="2816"/>
                    </a:cubicBezTo>
                    <a:cubicBezTo>
                      <a:pt x="367" y="2816"/>
                      <a:pt x="316" y="2766"/>
                      <a:pt x="316" y="2684"/>
                    </a:cubicBezTo>
                    <a:lnTo>
                      <a:pt x="316" y="1026"/>
                    </a:lnTo>
                    <a:cubicBezTo>
                      <a:pt x="316" y="969"/>
                      <a:pt x="367" y="893"/>
                      <a:pt x="449" y="893"/>
                    </a:cubicBezTo>
                    <a:close/>
                    <a:moveTo>
                      <a:pt x="1367" y="893"/>
                    </a:moveTo>
                    <a:cubicBezTo>
                      <a:pt x="1449" y="893"/>
                      <a:pt x="1500" y="969"/>
                      <a:pt x="1500" y="1026"/>
                    </a:cubicBezTo>
                    <a:lnTo>
                      <a:pt x="1500" y="2684"/>
                    </a:lnTo>
                    <a:cubicBezTo>
                      <a:pt x="1500" y="2766"/>
                      <a:pt x="1449" y="2816"/>
                      <a:pt x="1367" y="2816"/>
                    </a:cubicBezTo>
                    <a:cubicBezTo>
                      <a:pt x="1291" y="2816"/>
                      <a:pt x="1240" y="2766"/>
                      <a:pt x="1240" y="2684"/>
                    </a:cubicBezTo>
                    <a:lnTo>
                      <a:pt x="1240" y="1026"/>
                    </a:lnTo>
                    <a:cubicBezTo>
                      <a:pt x="1240" y="969"/>
                      <a:pt x="1291" y="893"/>
                      <a:pt x="1367" y="893"/>
                    </a:cubicBezTo>
                    <a:close/>
                    <a:moveTo>
                      <a:pt x="908" y="1"/>
                    </a:moveTo>
                    <a:cubicBezTo>
                      <a:pt x="875" y="1"/>
                      <a:pt x="842" y="7"/>
                      <a:pt x="816" y="20"/>
                    </a:cubicBezTo>
                    <a:lnTo>
                      <a:pt x="133" y="285"/>
                    </a:lnTo>
                    <a:cubicBezTo>
                      <a:pt x="51" y="336"/>
                      <a:pt x="0" y="418"/>
                      <a:pt x="0" y="520"/>
                    </a:cubicBezTo>
                    <a:lnTo>
                      <a:pt x="25" y="3107"/>
                    </a:lnTo>
                    <a:cubicBezTo>
                      <a:pt x="25" y="3158"/>
                      <a:pt x="51" y="3183"/>
                      <a:pt x="101" y="3209"/>
                    </a:cubicBezTo>
                    <a:cubicBezTo>
                      <a:pt x="158" y="3266"/>
                      <a:pt x="291" y="3399"/>
                      <a:pt x="291" y="3607"/>
                    </a:cubicBezTo>
                    <a:lnTo>
                      <a:pt x="1525" y="3607"/>
                    </a:lnTo>
                    <a:cubicBezTo>
                      <a:pt x="1525" y="3399"/>
                      <a:pt x="1658" y="3266"/>
                      <a:pt x="1715" y="3209"/>
                    </a:cubicBezTo>
                    <a:cubicBezTo>
                      <a:pt x="1765" y="3183"/>
                      <a:pt x="1765" y="3158"/>
                      <a:pt x="1765" y="3107"/>
                    </a:cubicBezTo>
                    <a:lnTo>
                      <a:pt x="1816" y="520"/>
                    </a:lnTo>
                    <a:cubicBezTo>
                      <a:pt x="1816" y="418"/>
                      <a:pt x="1765" y="336"/>
                      <a:pt x="1658" y="285"/>
                    </a:cubicBezTo>
                    <a:lnTo>
                      <a:pt x="1000" y="20"/>
                    </a:lnTo>
                    <a:cubicBezTo>
                      <a:pt x="974" y="7"/>
                      <a:pt x="941" y="1"/>
                      <a:pt x="9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4"/>
              <p:cNvSpPr/>
              <p:nvPr/>
            </p:nvSpPr>
            <p:spPr>
              <a:xfrm>
                <a:off x="1873798" y="2382025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158" y="0"/>
                    </a:moveTo>
                    <a:cubicBezTo>
                      <a:pt x="108" y="0"/>
                      <a:pt x="57" y="26"/>
                      <a:pt x="0" y="26"/>
                    </a:cubicBez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4"/>
              <p:cNvSpPr/>
              <p:nvPr/>
            </p:nvSpPr>
            <p:spPr>
              <a:xfrm>
                <a:off x="1873798" y="2243332"/>
                <a:ext cx="9075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7" extrusionOk="0">
                    <a:moveTo>
                      <a:pt x="0" y="1"/>
                    </a:moveTo>
                    <a:lnTo>
                      <a:pt x="0" y="475"/>
                    </a:lnTo>
                    <a:cubicBezTo>
                      <a:pt x="57" y="475"/>
                      <a:pt x="108" y="507"/>
                      <a:pt x="158" y="507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4"/>
              <p:cNvSpPr/>
              <p:nvPr/>
            </p:nvSpPr>
            <p:spPr>
              <a:xfrm>
                <a:off x="1863296" y="1703400"/>
                <a:ext cx="7648" cy="53713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11" extrusionOk="0">
                    <a:moveTo>
                      <a:pt x="1" y="1"/>
                    </a:moveTo>
                    <a:lnTo>
                      <a:pt x="1" y="9410"/>
                    </a:lnTo>
                    <a:lnTo>
                      <a:pt x="133" y="941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24"/>
              <p:cNvSpPr/>
              <p:nvPr/>
            </p:nvSpPr>
            <p:spPr>
              <a:xfrm>
                <a:off x="1873798" y="2411989"/>
                <a:ext cx="9075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14" extrusionOk="0">
                    <a:moveTo>
                      <a:pt x="0" y="1"/>
                    </a:moveTo>
                    <a:lnTo>
                      <a:pt x="0" y="2614"/>
                    </a:lnTo>
                    <a:lnTo>
                      <a:pt x="158" y="261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24"/>
              <p:cNvSpPr/>
              <p:nvPr/>
            </p:nvSpPr>
            <p:spPr>
              <a:xfrm>
                <a:off x="1863296" y="224190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3" y="50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4"/>
              <p:cNvSpPr/>
              <p:nvPr/>
            </p:nvSpPr>
            <p:spPr>
              <a:xfrm>
                <a:off x="1886069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58" y="0"/>
                    </a:moveTo>
                    <a:cubicBezTo>
                      <a:pt x="101" y="0"/>
                      <a:pt x="51" y="25"/>
                      <a:pt x="0" y="25"/>
                    </a:cubicBezTo>
                    <a:lnTo>
                      <a:pt x="0" y="2664"/>
                    </a:lnTo>
                    <a:lnTo>
                      <a:pt x="158" y="266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4"/>
              <p:cNvSpPr/>
              <p:nvPr/>
            </p:nvSpPr>
            <p:spPr>
              <a:xfrm>
                <a:off x="1886069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0" y="1"/>
                    </a:moveTo>
                    <a:lnTo>
                      <a:pt x="0" y="9461"/>
                    </a:lnTo>
                    <a:cubicBezTo>
                      <a:pt x="51" y="9461"/>
                      <a:pt x="101" y="9492"/>
                      <a:pt x="158" y="9492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4"/>
              <p:cNvSpPr/>
              <p:nvPr/>
            </p:nvSpPr>
            <p:spPr>
              <a:xfrm>
                <a:off x="1897998" y="2248012"/>
                <a:ext cx="54221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67" extrusionOk="0">
                    <a:moveTo>
                      <a:pt x="0" y="1"/>
                    </a:moveTo>
                    <a:lnTo>
                      <a:pt x="0" y="526"/>
                    </a:lnTo>
                    <a:cubicBezTo>
                      <a:pt x="266" y="710"/>
                      <a:pt x="449" y="1026"/>
                      <a:pt x="449" y="1374"/>
                    </a:cubicBezTo>
                    <a:cubicBezTo>
                      <a:pt x="449" y="1741"/>
                      <a:pt x="266" y="2057"/>
                      <a:pt x="0" y="2216"/>
                    </a:cubicBezTo>
                    <a:lnTo>
                      <a:pt x="0" y="2766"/>
                    </a:lnTo>
                    <a:cubicBezTo>
                      <a:pt x="551" y="2532"/>
                      <a:pt x="949" y="2007"/>
                      <a:pt x="949" y="1374"/>
                    </a:cubicBezTo>
                    <a:cubicBezTo>
                      <a:pt x="949" y="767"/>
                      <a:pt x="551" y="21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24"/>
              <p:cNvSpPr/>
              <p:nvPr/>
            </p:nvSpPr>
            <p:spPr>
              <a:xfrm>
                <a:off x="1886069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0" y="0"/>
                    </a:moveTo>
                    <a:lnTo>
                      <a:pt x="0" y="500"/>
                    </a:lnTo>
                    <a:cubicBezTo>
                      <a:pt x="51" y="500"/>
                      <a:pt x="101" y="525"/>
                      <a:pt x="158" y="551"/>
                    </a:cubicBezTo>
                    <a:lnTo>
                      <a:pt x="158" y="26"/>
                    </a:lnTo>
                    <a:cubicBezTo>
                      <a:pt x="101" y="26"/>
                      <a:pt x="5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24"/>
              <p:cNvSpPr/>
              <p:nvPr/>
            </p:nvSpPr>
            <p:spPr>
              <a:xfrm>
                <a:off x="1886069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58" y="0"/>
                    </a:moveTo>
                    <a:cubicBezTo>
                      <a:pt x="101" y="25"/>
                      <a:pt x="51" y="25"/>
                      <a:pt x="0" y="57"/>
                    </a:cubicBezTo>
                    <a:lnTo>
                      <a:pt x="0" y="557"/>
                    </a:lnTo>
                    <a:cubicBezTo>
                      <a:pt x="51" y="557"/>
                      <a:pt x="101" y="532"/>
                      <a:pt x="158" y="500"/>
                    </a:cubicBez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24"/>
              <p:cNvSpPr/>
              <p:nvPr/>
            </p:nvSpPr>
            <p:spPr>
              <a:xfrm>
                <a:off x="1863296" y="2383452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1"/>
                    </a:moveTo>
                    <a:lnTo>
                      <a:pt x="1" y="475"/>
                    </a:lnTo>
                    <a:cubicBezTo>
                      <a:pt x="26" y="501"/>
                      <a:pt x="26" y="501"/>
                      <a:pt x="51" y="501"/>
                    </a:cubicBezTo>
                    <a:cubicBezTo>
                      <a:pt x="83" y="501"/>
                      <a:pt x="108" y="501"/>
                      <a:pt x="133" y="475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24"/>
              <p:cNvSpPr/>
              <p:nvPr/>
            </p:nvSpPr>
            <p:spPr>
              <a:xfrm>
                <a:off x="1873798" y="1703400"/>
                <a:ext cx="9075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36" extrusionOk="0">
                    <a:moveTo>
                      <a:pt x="0" y="1"/>
                    </a:moveTo>
                    <a:lnTo>
                      <a:pt x="0" y="9410"/>
                    </a:lnTo>
                    <a:cubicBezTo>
                      <a:pt x="57" y="9435"/>
                      <a:pt x="108" y="9435"/>
                      <a:pt x="158" y="9435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24"/>
              <p:cNvSpPr/>
              <p:nvPr/>
            </p:nvSpPr>
            <p:spPr>
              <a:xfrm>
                <a:off x="1839096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" y="0"/>
                    </a:moveTo>
                    <a:lnTo>
                      <a:pt x="1" y="2664"/>
                    </a:lnTo>
                    <a:lnTo>
                      <a:pt x="159" y="2664"/>
                    </a:lnTo>
                    <a:lnTo>
                      <a:pt x="159" y="25"/>
                    </a:lnTo>
                    <a:cubicBezTo>
                      <a:pt x="108" y="25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24"/>
              <p:cNvSpPr/>
              <p:nvPr/>
            </p:nvSpPr>
            <p:spPr>
              <a:xfrm>
                <a:off x="1839096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" y="0"/>
                    </a:moveTo>
                    <a:lnTo>
                      <a:pt x="1" y="500"/>
                    </a:lnTo>
                    <a:cubicBezTo>
                      <a:pt x="58" y="532"/>
                      <a:pt x="108" y="557"/>
                      <a:pt x="159" y="557"/>
                    </a:cubicBezTo>
                    <a:lnTo>
                      <a:pt x="159" y="57"/>
                    </a:lnTo>
                    <a:cubicBezTo>
                      <a:pt x="108" y="25"/>
                      <a:pt x="58" y="2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24"/>
              <p:cNvSpPr/>
              <p:nvPr/>
            </p:nvSpPr>
            <p:spPr>
              <a:xfrm>
                <a:off x="1619527" y="1703400"/>
                <a:ext cx="495183" cy="1075921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18851" extrusionOk="0">
                    <a:moveTo>
                      <a:pt x="3721" y="1"/>
                    </a:moveTo>
                    <a:lnTo>
                      <a:pt x="3664" y="7594"/>
                    </a:lnTo>
                    <a:cubicBezTo>
                      <a:pt x="2266" y="7752"/>
                      <a:pt x="1032" y="8461"/>
                      <a:pt x="1158" y="9777"/>
                    </a:cubicBezTo>
                    <a:cubicBezTo>
                      <a:pt x="1266" y="10726"/>
                      <a:pt x="1633" y="11125"/>
                      <a:pt x="1633" y="12023"/>
                    </a:cubicBezTo>
                    <a:cubicBezTo>
                      <a:pt x="1633" y="13339"/>
                      <a:pt x="1" y="14023"/>
                      <a:pt x="292" y="16320"/>
                    </a:cubicBezTo>
                    <a:cubicBezTo>
                      <a:pt x="608" y="18825"/>
                      <a:pt x="3114" y="18851"/>
                      <a:pt x="4322" y="18851"/>
                    </a:cubicBezTo>
                    <a:cubicBezTo>
                      <a:pt x="5562" y="18851"/>
                      <a:pt x="8068" y="18825"/>
                      <a:pt x="8385" y="16320"/>
                    </a:cubicBezTo>
                    <a:cubicBezTo>
                      <a:pt x="8676" y="14023"/>
                      <a:pt x="7043" y="13339"/>
                      <a:pt x="7043" y="12023"/>
                    </a:cubicBezTo>
                    <a:cubicBezTo>
                      <a:pt x="7043" y="11125"/>
                      <a:pt x="7410" y="10726"/>
                      <a:pt x="7518" y="9777"/>
                    </a:cubicBezTo>
                    <a:cubicBezTo>
                      <a:pt x="7644" y="8461"/>
                      <a:pt x="6410" y="7752"/>
                      <a:pt x="5012" y="7594"/>
                    </a:cubicBezTo>
                    <a:lnTo>
                      <a:pt x="4955" y="1"/>
                    </a:lnTo>
                    <a:lnTo>
                      <a:pt x="4854" y="1"/>
                    </a:lnTo>
                    <a:lnTo>
                      <a:pt x="4879" y="9518"/>
                    </a:lnTo>
                    <a:cubicBezTo>
                      <a:pt x="5430" y="9726"/>
                      <a:pt x="5854" y="10283"/>
                      <a:pt x="5854" y="10916"/>
                    </a:cubicBezTo>
                    <a:cubicBezTo>
                      <a:pt x="5854" y="11574"/>
                      <a:pt x="5430" y="12099"/>
                      <a:pt x="4879" y="12340"/>
                    </a:cubicBezTo>
                    <a:lnTo>
                      <a:pt x="4879" y="15029"/>
                    </a:lnTo>
                    <a:lnTo>
                      <a:pt x="6410" y="15029"/>
                    </a:lnTo>
                    <a:cubicBezTo>
                      <a:pt x="6486" y="15029"/>
                      <a:pt x="6537" y="15080"/>
                      <a:pt x="6537" y="15155"/>
                    </a:cubicBezTo>
                    <a:lnTo>
                      <a:pt x="6537" y="15554"/>
                    </a:lnTo>
                    <a:cubicBezTo>
                      <a:pt x="6537" y="15630"/>
                      <a:pt x="6486" y="15712"/>
                      <a:pt x="6410" y="15712"/>
                    </a:cubicBezTo>
                    <a:lnTo>
                      <a:pt x="2399" y="15712"/>
                    </a:lnTo>
                    <a:cubicBezTo>
                      <a:pt x="2323" y="15712"/>
                      <a:pt x="2266" y="15630"/>
                      <a:pt x="2266" y="15554"/>
                    </a:cubicBezTo>
                    <a:lnTo>
                      <a:pt x="2266" y="15155"/>
                    </a:lnTo>
                    <a:cubicBezTo>
                      <a:pt x="2266" y="15080"/>
                      <a:pt x="2323" y="15029"/>
                      <a:pt x="2399" y="15029"/>
                    </a:cubicBezTo>
                    <a:lnTo>
                      <a:pt x="3797" y="15029"/>
                    </a:lnTo>
                    <a:lnTo>
                      <a:pt x="3797" y="12340"/>
                    </a:lnTo>
                    <a:cubicBezTo>
                      <a:pt x="3215" y="12125"/>
                      <a:pt x="2823" y="11574"/>
                      <a:pt x="2823" y="10916"/>
                    </a:cubicBezTo>
                    <a:cubicBezTo>
                      <a:pt x="2823" y="10283"/>
                      <a:pt x="3247" y="9726"/>
                      <a:pt x="3797" y="9518"/>
                    </a:cubicBez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24"/>
              <p:cNvSpPr/>
              <p:nvPr/>
            </p:nvSpPr>
            <p:spPr>
              <a:xfrm>
                <a:off x="1839096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32" y="1"/>
                    </a:moveTo>
                    <a:lnTo>
                      <a:pt x="1" y="9492"/>
                    </a:lnTo>
                    <a:cubicBezTo>
                      <a:pt x="58" y="9492"/>
                      <a:pt x="108" y="9461"/>
                      <a:pt x="159" y="9461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24"/>
              <p:cNvSpPr/>
              <p:nvPr/>
            </p:nvSpPr>
            <p:spPr>
              <a:xfrm>
                <a:off x="1782021" y="2248012"/>
                <a:ext cx="54278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767" extrusionOk="0">
                    <a:moveTo>
                      <a:pt x="950" y="1"/>
                    </a:moveTo>
                    <a:cubicBezTo>
                      <a:pt x="400" y="210"/>
                      <a:pt x="1" y="767"/>
                      <a:pt x="1" y="1374"/>
                    </a:cubicBezTo>
                    <a:cubicBezTo>
                      <a:pt x="1" y="2007"/>
                      <a:pt x="400" y="2532"/>
                      <a:pt x="950" y="2766"/>
                    </a:cubicBezTo>
                    <a:lnTo>
                      <a:pt x="950" y="2216"/>
                    </a:lnTo>
                    <a:cubicBezTo>
                      <a:pt x="659" y="2057"/>
                      <a:pt x="501" y="1741"/>
                      <a:pt x="501" y="1374"/>
                    </a:cubicBezTo>
                    <a:cubicBezTo>
                      <a:pt x="501" y="1026"/>
                      <a:pt x="684" y="710"/>
                      <a:pt x="950" y="526"/>
                    </a:cubicBez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24"/>
              <p:cNvSpPr/>
              <p:nvPr/>
            </p:nvSpPr>
            <p:spPr>
              <a:xfrm>
                <a:off x="1851367" y="2411989"/>
                <a:ext cx="7648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614" extrusionOk="0">
                    <a:moveTo>
                      <a:pt x="1" y="1"/>
                    </a:moveTo>
                    <a:lnTo>
                      <a:pt x="1" y="2614"/>
                    </a:lnTo>
                    <a:lnTo>
                      <a:pt x="134" y="2614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24"/>
              <p:cNvSpPr/>
              <p:nvPr/>
            </p:nvSpPr>
            <p:spPr>
              <a:xfrm>
                <a:off x="1839096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159" y="0"/>
                    </a:moveTo>
                    <a:cubicBezTo>
                      <a:pt x="108" y="0"/>
                      <a:pt x="58" y="26"/>
                      <a:pt x="1" y="26"/>
                    </a:cubicBezTo>
                    <a:lnTo>
                      <a:pt x="1" y="551"/>
                    </a:lnTo>
                    <a:cubicBezTo>
                      <a:pt x="58" y="525"/>
                      <a:pt x="108" y="500"/>
                      <a:pt x="159" y="500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24"/>
              <p:cNvSpPr/>
              <p:nvPr/>
            </p:nvSpPr>
            <p:spPr>
              <a:xfrm>
                <a:off x="1851367" y="1703400"/>
                <a:ext cx="7648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36" extrusionOk="0">
                    <a:moveTo>
                      <a:pt x="1" y="1"/>
                    </a:moveTo>
                    <a:lnTo>
                      <a:pt x="1" y="9435"/>
                    </a:lnTo>
                    <a:cubicBezTo>
                      <a:pt x="51" y="9435"/>
                      <a:pt x="77" y="9435"/>
                      <a:pt x="134" y="94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24"/>
              <p:cNvSpPr/>
              <p:nvPr/>
            </p:nvSpPr>
            <p:spPr>
              <a:xfrm>
                <a:off x="1851367" y="2243332"/>
                <a:ext cx="7648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7" extrusionOk="0">
                    <a:moveTo>
                      <a:pt x="1" y="1"/>
                    </a:moveTo>
                    <a:lnTo>
                      <a:pt x="1" y="507"/>
                    </a:lnTo>
                    <a:cubicBezTo>
                      <a:pt x="51" y="507"/>
                      <a:pt x="77" y="475"/>
                      <a:pt x="134" y="47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4"/>
              <p:cNvSpPr/>
              <p:nvPr/>
            </p:nvSpPr>
            <p:spPr>
              <a:xfrm>
                <a:off x="1863296" y="2413416"/>
                <a:ext cx="7648" cy="14776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589" extrusionOk="0">
                    <a:moveTo>
                      <a:pt x="1" y="1"/>
                    </a:moveTo>
                    <a:lnTo>
                      <a:pt x="1" y="2589"/>
                    </a:lnTo>
                    <a:lnTo>
                      <a:pt x="133" y="258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4"/>
              <p:cNvSpPr/>
              <p:nvPr/>
            </p:nvSpPr>
            <p:spPr>
              <a:xfrm>
                <a:off x="1851367" y="238202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4" y="500"/>
                    </a:lnTo>
                    <a:lnTo>
                      <a:pt x="134" y="26"/>
                    </a:lnTo>
                    <a:cubicBezTo>
                      <a:pt x="77" y="26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4"/>
              <p:cNvSpPr/>
              <p:nvPr/>
            </p:nvSpPr>
            <p:spPr>
              <a:xfrm>
                <a:off x="1927963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133" y="0"/>
                    </a:moveTo>
                    <a:cubicBezTo>
                      <a:pt x="83" y="0"/>
                      <a:pt x="26" y="51"/>
                      <a:pt x="26" y="133"/>
                    </a:cubicBezTo>
                    <a:lnTo>
                      <a:pt x="0" y="342"/>
                    </a:lnTo>
                    <a:cubicBezTo>
                      <a:pt x="0" y="399"/>
                      <a:pt x="57" y="449"/>
                      <a:pt x="133" y="449"/>
                    </a:cubicBezTo>
                    <a:lnTo>
                      <a:pt x="215" y="449"/>
                    </a:lnTo>
                    <a:cubicBezTo>
                      <a:pt x="266" y="449"/>
                      <a:pt x="317" y="399"/>
                      <a:pt x="317" y="342"/>
                    </a:cubicBezTo>
                    <a:lnTo>
                      <a:pt x="342" y="133"/>
                    </a:lnTo>
                    <a:cubicBezTo>
                      <a:pt x="342" y="82"/>
                      <a:pt x="291" y="25"/>
                      <a:pt x="215" y="25"/>
                    </a:cubicBez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24"/>
              <p:cNvSpPr/>
              <p:nvPr/>
            </p:nvSpPr>
            <p:spPr>
              <a:xfrm>
                <a:off x="1927963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108" y="0"/>
                    </a:moveTo>
                    <a:cubicBezTo>
                      <a:pt x="57" y="0"/>
                      <a:pt x="0" y="51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7" y="443"/>
                      <a:pt x="108" y="443"/>
                    </a:cubicBezTo>
                    <a:lnTo>
                      <a:pt x="184" y="443"/>
                    </a:lnTo>
                    <a:cubicBezTo>
                      <a:pt x="266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76"/>
                      <a:pt x="266" y="26"/>
                      <a:pt x="215" y="2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24"/>
              <p:cNvSpPr/>
              <p:nvPr/>
            </p:nvSpPr>
            <p:spPr>
              <a:xfrm>
                <a:off x="1926479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34" y="0"/>
                    </a:moveTo>
                    <a:cubicBezTo>
                      <a:pt x="52" y="0"/>
                      <a:pt x="1" y="51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2" y="449"/>
                      <a:pt x="109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82"/>
                      <a:pt x="267" y="25"/>
                      <a:pt x="210" y="25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24"/>
              <p:cNvSpPr/>
              <p:nvPr/>
            </p:nvSpPr>
            <p:spPr>
              <a:xfrm>
                <a:off x="1786758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209" y="0"/>
                    </a:moveTo>
                    <a:lnTo>
                      <a:pt x="127" y="25"/>
                    </a:lnTo>
                    <a:cubicBezTo>
                      <a:pt x="51" y="25"/>
                      <a:pt x="0" y="82"/>
                      <a:pt x="0" y="133"/>
                    </a:cubicBezTo>
                    <a:lnTo>
                      <a:pt x="25" y="342"/>
                    </a:lnTo>
                    <a:cubicBezTo>
                      <a:pt x="25" y="399"/>
                      <a:pt x="76" y="449"/>
                      <a:pt x="127" y="449"/>
                    </a:cubicBezTo>
                    <a:lnTo>
                      <a:pt x="209" y="449"/>
                    </a:lnTo>
                    <a:cubicBezTo>
                      <a:pt x="285" y="449"/>
                      <a:pt x="342" y="399"/>
                      <a:pt x="342" y="342"/>
                    </a:cubicBezTo>
                    <a:lnTo>
                      <a:pt x="317" y="133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24"/>
              <p:cNvSpPr/>
              <p:nvPr/>
            </p:nvSpPr>
            <p:spPr>
              <a:xfrm>
                <a:off x="1788185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209" y="0"/>
                    </a:moveTo>
                    <a:lnTo>
                      <a:pt x="102" y="26"/>
                    </a:lnTo>
                    <a:cubicBezTo>
                      <a:pt x="51" y="26"/>
                      <a:pt x="0" y="76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1" y="443"/>
                      <a:pt x="133" y="443"/>
                    </a:cubicBezTo>
                    <a:lnTo>
                      <a:pt x="209" y="443"/>
                    </a:lnTo>
                    <a:cubicBezTo>
                      <a:pt x="260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24"/>
              <p:cNvSpPr/>
              <p:nvPr/>
            </p:nvSpPr>
            <p:spPr>
              <a:xfrm>
                <a:off x="1789612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84" y="0"/>
                    </a:moveTo>
                    <a:lnTo>
                      <a:pt x="108" y="25"/>
                    </a:lnTo>
                    <a:cubicBezTo>
                      <a:pt x="51" y="25"/>
                      <a:pt x="1" y="82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1" y="449"/>
                      <a:pt x="108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51"/>
                      <a:pt x="267" y="0"/>
                      <a:pt x="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3" name="Google Shape;3593;p24"/>
            <p:cNvGrpSpPr/>
            <p:nvPr/>
          </p:nvGrpSpPr>
          <p:grpSpPr>
            <a:xfrm rot="873489">
              <a:off x="1223166" y="2712619"/>
              <a:ext cx="2846211" cy="1029625"/>
              <a:chOff x="2013918" y="1388344"/>
              <a:chExt cx="1287904" cy="465903"/>
            </a:xfrm>
          </p:grpSpPr>
          <p:sp>
            <p:nvSpPr>
              <p:cNvPr id="3594" name="Google Shape;3594;p24"/>
              <p:cNvSpPr/>
              <p:nvPr/>
            </p:nvSpPr>
            <p:spPr>
              <a:xfrm>
                <a:off x="3095896" y="1569444"/>
                <a:ext cx="205927" cy="10370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817" extrusionOk="0">
                    <a:moveTo>
                      <a:pt x="2582" y="317"/>
                    </a:moveTo>
                    <a:cubicBezTo>
                      <a:pt x="2633" y="317"/>
                      <a:pt x="2715" y="393"/>
                      <a:pt x="2715" y="450"/>
                    </a:cubicBezTo>
                    <a:cubicBezTo>
                      <a:pt x="2715" y="526"/>
                      <a:pt x="2633" y="576"/>
                      <a:pt x="2582" y="576"/>
                    </a:cubicBezTo>
                    <a:lnTo>
                      <a:pt x="918" y="576"/>
                    </a:lnTo>
                    <a:cubicBezTo>
                      <a:pt x="842" y="576"/>
                      <a:pt x="791" y="526"/>
                      <a:pt x="791" y="450"/>
                    </a:cubicBezTo>
                    <a:cubicBezTo>
                      <a:pt x="791" y="393"/>
                      <a:pt x="842" y="317"/>
                      <a:pt x="918" y="317"/>
                    </a:cubicBezTo>
                    <a:close/>
                    <a:moveTo>
                      <a:pt x="2582" y="1241"/>
                    </a:moveTo>
                    <a:cubicBezTo>
                      <a:pt x="2633" y="1241"/>
                      <a:pt x="2715" y="1291"/>
                      <a:pt x="2715" y="1367"/>
                    </a:cubicBezTo>
                    <a:cubicBezTo>
                      <a:pt x="2715" y="1449"/>
                      <a:pt x="2633" y="1500"/>
                      <a:pt x="2582" y="1500"/>
                    </a:cubicBezTo>
                    <a:lnTo>
                      <a:pt x="918" y="1500"/>
                    </a:lnTo>
                    <a:cubicBezTo>
                      <a:pt x="842" y="1500"/>
                      <a:pt x="791" y="1449"/>
                      <a:pt x="791" y="1367"/>
                    </a:cubicBezTo>
                    <a:cubicBezTo>
                      <a:pt x="791" y="1291"/>
                      <a:pt x="842" y="1241"/>
                      <a:pt x="918" y="1241"/>
                    </a:cubicBezTo>
                    <a:close/>
                    <a:moveTo>
                      <a:pt x="3082" y="0"/>
                    </a:moveTo>
                    <a:lnTo>
                      <a:pt x="500" y="51"/>
                    </a:lnTo>
                    <a:cubicBezTo>
                      <a:pt x="443" y="51"/>
                      <a:pt x="418" y="51"/>
                      <a:pt x="393" y="102"/>
                    </a:cubicBezTo>
                    <a:cubicBezTo>
                      <a:pt x="342" y="159"/>
                      <a:pt x="209" y="291"/>
                      <a:pt x="1" y="291"/>
                    </a:cubicBezTo>
                    <a:lnTo>
                      <a:pt x="1" y="924"/>
                    </a:lnTo>
                    <a:lnTo>
                      <a:pt x="1" y="1525"/>
                    </a:lnTo>
                    <a:cubicBezTo>
                      <a:pt x="209" y="1557"/>
                      <a:pt x="342" y="1658"/>
                      <a:pt x="393" y="1715"/>
                    </a:cubicBezTo>
                    <a:cubicBezTo>
                      <a:pt x="418" y="1766"/>
                      <a:pt x="443" y="1791"/>
                      <a:pt x="500" y="1791"/>
                    </a:cubicBezTo>
                    <a:lnTo>
                      <a:pt x="3082" y="1816"/>
                    </a:lnTo>
                    <a:cubicBezTo>
                      <a:pt x="3190" y="1816"/>
                      <a:pt x="3266" y="1766"/>
                      <a:pt x="3322" y="1684"/>
                    </a:cubicBezTo>
                    <a:lnTo>
                      <a:pt x="3582" y="1000"/>
                    </a:lnTo>
                    <a:cubicBezTo>
                      <a:pt x="3607" y="950"/>
                      <a:pt x="3607" y="867"/>
                      <a:pt x="3582" y="817"/>
                    </a:cubicBezTo>
                    <a:lnTo>
                      <a:pt x="3322" y="159"/>
                    </a:lnTo>
                    <a:cubicBezTo>
                      <a:pt x="3266" y="51"/>
                      <a:pt x="3190" y="0"/>
                      <a:pt x="30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24"/>
              <p:cNvSpPr/>
              <p:nvPr/>
            </p:nvSpPr>
            <p:spPr>
              <a:xfrm>
                <a:off x="2382625" y="1629373"/>
                <a:ext cx="2859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4" extrusionOk="0">
                    <a:moveTo>
                      <a:pt x="1" y="1"/>
                    </a:moveTo>
                    <a:cubicBezTo>
                      <a:pt x="1" y="58"/>
                      <a:pt x="1" y="108"/>
                      <a:pt x="26" y="134"/>
                    </a:cubicBezTo>
                    <a:lnTo>
                      <a:pt x="501" y="134"/>
                    </a:lnTo>
                    <a:cubicBezTo>
                      <a:pt x="501" y="108"/>
                      <a:pt x="475" y="58"/>
                      <a:pt x="4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24"/>
              <p:cNvSpPr/>
              <p:nvPr/>
            </p:nvSpPr>
            <p:spPr>
              <a:xfrm>
                <a:off x="2520976" y="1629373"/>
                <a:ext cx="30021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34" extrusionOk="0">
                    <a:moveTo>
                      <a:pt x="25" y="1"/>
                    </a:moveTo>
                    <a:cubicBezTo>
                      <a:pt x="25" y="58"/>
                      <a:pt x="25" y="108"/>
                      <a:pt x="0" y="134"/>
                    </a:cubicBezTo>
                    <a:lnTo>
                      <a:pt x="500" y="134"/>
                    </a:lnTo>
                    <a:cubicBezTo>
                      <a:pt x="500" y="108"/>
                      <a:pt x="500" y="58"/>
                      <a:pt x="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24"/>
              <p:cNvSpPr/>
              <p:nvPr/>
            </p:nvSpPr>
            <p:spPr>
              <a:xfrm>
                <a:off x="2552367" y="1617444"/>
                <a:ext cx="53741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9416" y="159"/>
                    </a:lnTo>
                    <a:lnTo>
                      <a:pt x="9416" y="83"/>
                    </a:lnTo>
                    <a:lnTo>
                      <a:pt x="94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24"/>
              <p:cNvSpPr/>
              <p:nvPr/>
            </p:nvSpPr>
            <p:spPr>
              <a:xfrm>
                <a:off x="2233487" y="1629373"/>
                <a:ext cx="14736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582" y="134"/>
                    </a:lnTo>
                    <a:lnTo>
                      <a:pt x="25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24"/>
              <p:cNvSpPr/>
              <p:nvPr/>
            </p:nvSpPr>
            <p:spPr>
              <a:xfrm>
                <a:off x="2522403" y="1617444"/>
                <a:ext cx="28595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0" extrusionOk="0">
                    <a:moveTo>
                      <a:pt x="0" y="1"/>
                    </a:moveTo>
                    <a:cubicBezTo>
                      <a:pt x="26" y="26"/>
                      <a:pt x="26" y="52"/>
                      <a:pt x="26" y="83"/>
                    </a:cubicBezTo>
                    <a:cubicBezTo>
                      <a:pt x="26" y="109"/>
                      <a:pt x="26" y="134"/>
                      <a:pt x="0" y="159"/>
                    </a:cubicBezTo>
                    <a:lnTo>
                      <a:pt x="500" y="159"/>
                    </a:lnTo>
                    <a:lnTo>
                      <a:pt x="500" y="83"/>
                    </a:lnTo>
                    <a:lnTo>
                      <a:pt x="5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24"/>
              <p:cNvSpPr/>
              <p:nvPr/>
            </p:nvSpPr>
            <p:spPr>
              <a:xfrm>
                <a:off x="2233487" y="1641644"/>
                <a:ext cx="1521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664" y="134"/>
                    </a:lnTo>
                    <a:cubicBezTo>
                      <a:pt x="2639" y="77"/>
                      <a:pt x="2614" y="26"/>
                      <a:pt x="26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24"/>
              <p:cNvSpPr/>
              <p:nvPr/>
            </p:nvSpPr>
            <p:spPr>
              <a:xfrm>
                <a:off x="2548029" y="1641644"/>
                <a:ext cx="541756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34" extrusionOk="0">
                    <a:moveTo>
                      <a:pt x="26" y="1"/>
                    </a:moveTo>
                    <a:cubicBezTo>
                      <a:pt x="26" y="26"/>
                      <a:pt x="1" y="77"/>
                      <a:pt x="1" y="134"/>
                    </a:cubicBezTo>
                    <a:lnTo>
                      <a:pt x="9492" y="102"/>
                    </a:lnTo>
                    <a:lnTo>
                      <a:pt x="9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24"/>
              <p:cNvSpPr/>
              <p:nvPr/>
            </p:nvSpPr>
            <p:spPr>
              <a:xfrm>
                <a:off x="2386963" y="165214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" y="0"/>
                    </a:moveTo>
                    <a:cubicBezTo>
                      <a:pt x="241" y="551"/>
                      <a:pt x="766" y="950"/>
                      <a:pt x="1399" y="950"/>
                    </a:cubicBezTo>
                    <a:cubicBezTo>
                      <a:pt x="2006" y="950"/>
                      <a:pt x="2557" y="551"/>
                      <a:pt x="2772" y="0"/>
                    </a:cubicBezTo>
                    <a:lnTo>
                      <a:pt x="2241" y="0"/>
                    </a:lnTo>
                    <a:cubicBezTo>
                      <a:pt x="2057" y="291"/>
                      <a:pt x="1741" y="475"/>
                      <a:pt x="1399" y="475"/>
                    </a:cubicBezTo>
                    <a:cubicBezTo>
                      <a:pt x="1032" y="475"/>
                      <a:pt x="741" y="291"/>
                      <a:pt x="5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24"/>
              <p:cNvSpPr/>
              <p:nvPr/>
            </p:nvSpPr>
            <p:spPr>
              <a:xfrm>
                <a:off x="2516238" y="1641644"/>
                <a:ext cx="3184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34" extrusionOk="0">
                    <a:moveTo>
                      <a:pt x="58" y="1"/>
                    </a:moveTo>
                    <a:cubicBezTo>
                      <a:pt x="58" y="26"/>
                      <a:pt x="32" y="77"/>
                      <a:pt x="1" y="134"/>
                    </a:cubicBezTo>
                    <a:lnTo>
                      <a:pt x="532" y="134"/>
                    </a:lnTo>
                    <a:cubicBezTo>
                      <a:pt x="532" y="77"/>
                      <a:pt x="558" y="26"/>
                      <a:pt x="5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24"/>
              <p:cNvSpPr/>
              <p:nvPr/>
            </p:nvSpPr>
            <p:spPr>
              <a:xfrm>
                <a:off x="2384052" y="1641644"/>
                <a:ext cx="315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34" extrusionOk="0">
                    <a:moveTo>
                      <a:pt x="1" y="1"/>
                    </a:moveTo>
                    <a:cubicBezTo>
                      <a:pt x="1" y="26"/>
                      <a:pt x="26" y="77"/>
                      <a:pt x="52" y="134"/>
                    </a:cubicBezTo>
                    <a:lnTo>
                      <a:pt x="551" y="134"/>
                    </a:lnTo>
                    <a:cubicBezTo>
                      <a:pt x="551" y="77"/>
                      <a:pt x="526" y="26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24"/>
              <p:cNvSpPr/>
              <p:nvPr/>
            </p:nvSpPr>
            <p:spPr>
              <a:xfrm>
                <a:off x="2382625" y="1617444"/>
                <a:ext cx="271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475" y="159"/>
                    </a:lnTo>
                    <a:lnTo>
                      <a:pt x="475" y="8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24"/>
              <p:cNvSpPr/>
              <p:nvPr/>
            </p:nvSpPr>
            <p:spPr>
              <a:xfrm>
                <a:off x="2550940" y="1629373"/>
                <a:ext cx="53884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34" extrusionOk="0">
                    <a:moveTo>
                      <a:pt x="26" y="1"/>
                    </a:moveTo>
                    <a:cubicBezTo>
                      <a:pt x="0" y="58"/>
                      <a:pt x="0" y="108"/>
                      <a:pt x="0" y="134"/>
                    </a:cubicBezTo>
                    <a:lnTo>
                      <a:pt x="9441" y="134"/>
                    </a:lnTo>
                    <a:lnTo>
                      <a:pt x="94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24"/>
              <p:cNvSpPr/>
              <p:nvPr/>
            </p:nvSpPr>
            <p:spPr>
              <a:xfrm>
                <a:off x="2233487" y="1593302"/>
                <a:ext cx="1521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614" y="158"/>
                    </a:lnTo>
                    <a:cubicBezTo>
                      <a:pt x="2614" y="108"/>
                      <a:pt x="2639" y="57"/>
                      <a:pt x="2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24"/>
              <p:cNvSpPr/>
              <p:nvPr/>
            </p:nvSpPr>
            <p:spPr>
              <a:xfrm>
                <a:off x="2384052" y="1593302"/>
                <a:ext cx="315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59" extrusionOk="0">
                    <a:moveTo>
                      <a:pt x="52" y="0"/>
                    </a:moveTo>
                    <a:cubicBezTo>
                      <a:pt x="26" y="57"/>
                      <a:pt x="1" y="108"/>
                      <a:pt x="1" y="158"/>
                    </a:cubicBezTo>
                    <a:lnTo>
                      <a:pt x="501" y="158"/>
                    </a:lnTo>
                    <a:cubicBezTo>
                      <a:pt x="526" y="108"/>
                      <a:pt x="551" y="57"/>
                      <a:pt x="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24"/>
              <p:cNvSpPr/>
              <p:nvPr/>
            </p:nvSpPr>
            <p:spPr>
              <a:xfrm>
                <a:off x="2013918" y="1388344"/>
                <a:ext cx="1075864" cy="465903"/>
              </a:xfrm>
              <a:custGeom>
                <a:avLst/>
                <a:gdLst/>
                <a:ahLst/>
                <a:cxnLst/>
                <a:rect l="l" t="t" r="r" b="b"/>
                <a:pathLst>
                  <a:path w="18850" h="8163" extrusionOk="0">
                    <a:moveTo>
                      <a:pt x="3063" y="0"/>
                    </a:moveTo>
                    <a:cubicBezTo>
                      <a:pt x="2895" y="0"/>
                      <a:pt x="2719" y="11"/>
                      <a:pt x="2531" y="35"/>
                    </a:cubicBezTo>
                    <a:cubicBezTo>
                      <a:pt x="26" y="351"/>
                      <a:pt x="0" y="2857"/>
                      <a:pt x="0" y="4097"/>
                    </a:cubicBezTo>
                    <a:cubicBezTo>
                      <a:pt x="0" y="5306"/>
                      <a:pt x="26" y="7812"/>
                      <a:pt x="2531" y="8128"/>
                    </a:cubicBezTo>
                    <a:cubicBezTo>
                      <a:pt x="2719" y="8152"/>
                      <a:pt x="2895" y="8163"/>
                      <a:pt x="3063" y="8163"/>
                    </a:cubicBezTo>
                    <a:cubicBezTo>
                      <a:pt x="4939" y="8163"/>
                      <a:pt x="5619" y="6786"/>
                      <a:pt x="6828" y="6786"/>
                    </a:cubicBezTo>
                    <a:cubicBezTo>
                      <a:pt x="7726" y="6786"/>
                      <a:pt x="8118" y="7153"/>
                      <a:pt x="9068" y="7261"/>
                    </a:cubicBezTo>
                    <a:cubicBezTo>
                      <a:pt x="9130" y="7267"/>
                      <a:pt x="9191" y="7270"/>
                      <a:pt x="9251" y="7270"/>
                    </a:cubicBezTo>
                    <a:cubicBezTo>
                      <a:pt x="10450" y="7270"/>
                      <a:pt x="11106" y="6088"/>
                      <a:pt x="11257" y="4781"/>
                    </a:cubicBezTo>
                    <a:lnTo>
                      <a:pt x="18850" y="4698"/>
                    </a:lnTo>
                    <a:lnTo>
                      <a:pt x="18850" y="4597"/>
                    </a:lnTo>
                    <a:lnTo>
                      <a:pt x="9333" y="4622"/>
                    </a:lnTo>
                    <a:cubicBezTo>
                      <a:pt x="9118" y="5173"/>
                      <a:pt x="8568" y="5597"/>
                      <a:pt x="7935" y="5597"/>
                    </a:cubicBezTo>
                    <a:cubicBezTo>
                      <a:pt x="7277" y="5597"/>
                      <a:pt x="6745" y="5205"/>
                      <a:pt x="6511" y="4622"/>
                    </a:cubicBezTo>
                    <a:lnTo>
                      <a:pt x="3847" y="4622"/>
                    </a:lnTo>
                    <a:lnTo>
                      <a:pt x="3847" y="6154"/>
                    </a:lnTo>
                    <a:cubicBezTo>
                      <a:pt x="3847" y="6230"/>
                      <a:pt x="3771" y="6280"/>
                      <a:pt x="3689" y="6280"/>
                    </a:cubicBezTo>
                    <a:lnTo>
                      <a:pt x="3297" y="6280"/>
                    </a:lnTo>
                    <a:cubicBezTo>
                      <a:pt x="3215" y="6280"/>
                      <a:pt x="3139" y="6230"/>
                      <a:pt x="3139" y="6154"/>
                    </a:cubicBezTo>
                    <a:lnTo>
                      <a:pt x="3139" y="2142"/>
                    </a:lnTo>
                    <a:cubicBezTo>
                      <a:pt x="3139" y="2066"/>
                      <a:pt x="3215" y="2009"/>
                      <a:pt x="3297" y="2009"/>
                    </a:cubicBezTo>
                    <a:lnTo>
                      <a:pt x="3689" y="2009"/>
                    </a:lnTo>
                    <a:cubicBezTo>
                      <a:pt x="3771" y="2009"/>
                      <a:pt x="3847" y="2066"/>
                      <a:pt x="3847" y="2142"/>
                    </a:cubicBezTo>
                    <a:lnTo>
                      <a:pt x="3847" y="3540"/>
                    </a:lnTo>
                    <a:lnTo>
                      <a:pt x="6511" y="3540"/>
                    </a:lnTo>
                    <a:cubicBezTo>
                      <a:pt x="6745" y="2990"/>
                      <a:pt x="7277" y="2566"/>
                      <a:pt x="7935" y="2566"/>
                    </a:cubicBezTo>
                    <a:cubicBezTo>
                      <a:pt x="8568" y="2566"/>
                      <a:pt x="9118" y="2990"/>
                      <a:pt x="9333" y="3540"/>
                    </a:cubicBezTo>
                    <a:lnTo>
                      <a:pt x="18850" y="3566"/>
                    </a:lnTo>
                    <a:lnTo>
                      <a:pt x="18850" y="3464"/>
                    </a:lnTo>
                    <a:lnTo>
                      <a:pt x="11257" y="3408"/>
                    </a:lnTo>
                    <a:cubicBezTo>
                      <a:pt x="11106" y="2076"/>
                      <a:pt x="10450" y="893"/>
                      <a:pt x="9251" y="893"/>
                    </a:cubicBezTo>
                    <a:cubicBezTo>
                      <a:pt x="9191" y="893"/>
                      <a:pt x="9130" y="896"/>
                      <a:pt x="9068" y="902"/>
                    </a:cubicBezTo>
                    <a:cubicBezTo>
                      <a:pt x="8118" y="1009"/>
                      <a:pt x="7726" y="1376"/>
                      <a:pt x="6828" y="1376"/>
                    </a:cubicBezTo>
                    <a:cubicBezTo>
                      <a:pt x="5619" y="1376"/>
                      <a:pt x="4939" y="0"/>
                      <a:pt x="3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24"/>
              <p:cNvSpPr/>
              <p:nvPr/>
            </p:nvSpPr>
            <p:spPr>
              <a:xfrm>
                <a:off x="2548029" y="1593302"/>
                <a:ext cx="541756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59" extrusionOk="0">
                    <a:moveTo>
                      <a:pt x="1" y="0"/>
                    </a:moveTo>
                    <a:cubicBezTo>
                      <a:pt x="1" y="57"/>
                      <a:pt x="26" y="108"/>
                      <a:pt x="26" y="158"/>
                    </a:cubicBezTo>
                    <a:lnTo>
                      <a:pt x="9492" y="158"/>
                    </a:lnTo>
                    <a:lnTo>
                      <a:pt x="9492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24"/>
              <p:cNvSpPr/>
              <p:nvPr/>
            </p:nvSpPr>
            <p:spPr>
              <a:xfrm>
                <a:off x="2386963" y="153622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399" y="0"/>
                    </a:moveTo>
                    <a:cubicBezTo>
                      <a:pt x="766" y="0"/>
                      <a:pt x="241" y="399"/>
                      <a:pt x="1" y="949"/>
                    </a:cubicBezTo>
                    <a:lnTo>
                      <a:pt x="557" y="949"/>
                    </a:lnTo>
                    <a:cubicBezTo>
                      <a:pt x="716" y="684"/>
                      <a:pt x="1032" y="500"/>
                      <a:pt x="1399" y="500"/>
                    </a:cubicBezTo>
                    <a:cubicBezTo>
                      <a:pt x="1741" y="500"/>
                      <a:pt x="2057" y="684"/>
                      <a:pt x="2241" y="949"/>
                    </a:cubicBezTo>
                    <a:lnTo>
                      <a:pt x="2772" y="949"/>
                    </a:lnTo>
                    <a:cubicBezTo>
                      <a:pt x="2557" y="399"/>
                      <a:pt x="2006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24"/>
              <p:cNvSpPr/>
              <p:nvPr/>
            </p:nvSpPr>
            <p:spPr>
              <a:xfrm>
                <a:off x="2233487" y="1605573"/>
                <a:ext cx="14736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582" y="158"/>
                    </a:lnTo>
                    <a:lnTo>
                      <a:pt x="25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24"/>
              <p:cNvSpPr/>
              <p:nvPr/>
            </p:nvSpPr>
            <p:spPr>
              <a:xfrm>
                <a:off x="2516238" y="1593302"/>
                <a:ext cx="3184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59" extrusionOk="0">
                    <a:moveTo>
                      <a:pt x="1" y="0"/>
                    </a:moveTo>
                    <a:cubicBezTo>
                      <a:pt x="32" y="57"/>
                      <a:pt x="58" y="108"/>
                      <a:pt x="58" y="158"/>
                    </a:cubicBezTo>
                    <a:lnTo>
                      <a:pt x="558" y="158"/>
                    </a:lnTo>
                    <a:cubicBezTo>
                      <a:pt x="558" y="108"/>
                      <a:pt x="532" y="57"/>
                      <a:pt x="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24"/>
              <p:cNvSpPr/>
              <p:nvPr/>
            </p:nvSpPr>
            <p:spPr>
              <a:xfrm>
                <a:off x="2550940" y="1605573"/>
                <a:ext cx="53884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59" extrusionOk="0">
                    <a:moveTo>
                      <a:pt x="0" y="0"/>
                    </a:moveTo>
                    <a:cubicBezTo>
                      <a:pt x="0" y="51"/>
                      <a:pt x="0" y="101"/>
                      <a:pt x="26" y="158"/>
                    </a:cubicBezTo>
                    <a:lnTo>
                      <a:pt x="9441" y="158"/>
                    </a:lnTo>
                    <a:lnTo>
                      <a:pt x="94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24"/>
              <p:cNvSpPr/>
              <p:nvPr/>
            </p:nvSpPr>
            <p:spPr>
              <a:xfrm>
                <a:off x="2520976" y="1605573"/>
                <a:ext cx="30021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59" extrusionOk="0">
                    <a:moveTo>
                      <a:pt x="0" y="0"/>
                    </a:moveTo>
                    <a:cubicBezTo>
                      <a:pt x="25" y="51"/>
                      <a:pt x="25" y="101"/>
                      <a:pt x="25" y="158"/>
                    </a:cubicBezTo>
                    <a:lnTo>
                      <a:pt x="525" y="158"/>
                    </a:lnTo>
                    <a:cubicBezTo>
                      <a:pt x="500" y="101"/>
                      <a:pt x="500" y="51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24"/>
              <p:cNvSpPr/>
              <p:nvPr/>
            </p:nvSpPr>
            <p:spPr>
              <a:xfrm>
                <a:off x="2233487" y="1617444"/>
                <a:ext cx="1473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60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2582" y="159"/>
                    </a:lnTo>
                    <a:cubicBezTo>
                      <a:pt x="2557" y="134"/>
                      <a:pt x="2557" y="109"/>
                      <a:pt x="2557" y="83"/>
                    </a:cubicBezTo>
                    <a:cubicBezTo>
                      <a:pt x="2557" y="52"/>
                      <a:pt x="2557" y="26"/>
                      <a:pt x="2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24"/>
              <p:cNvSpPr/>
              <p:nvPr/>
            </p:nvSpPr>
            <p:spPr>
              <a:xfrm>
                <a:off x="2382625" y="1605573"/>
                <a:ext cx="2859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59" extrusionOk="0">
                    <a:moveTo>
                      <a:pt x="26" y="0"/>
                    </a:moveTo>
                    <a:cubicBezTo>
                      <a:pt x="1" y="51"/>
                      <a:pt x="1" y="101"/>
                      <a:pt x="1" y="158"/>
                    </a:cubicBezTo>
                    <a:lnTo>
                      <a:pt x="475" y="158"/>
                    </a:lnTo>
                    <a:cubicBezTo>
                      <a:pt x="475" y="101"/>
                      <a:pt x="501" y="51"/>
                      <a:pt x="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24"/>
              <p:cNvSpPr/>
              <p:nvPr/>
            </p:nvSpPr>
            <p:spPr>
              <a:xfrm>
                <a:off x="3240354" y="1683195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77" y="1"/>
                    </a:moveTo>
                    <a:cubicBezTo>
                      <a:pt x="36" y="1"/>
                      <a:pt x="1" y="51"/>
                      <a:pt x="1" y="114"/>
                    </a:cubicBezTo>
                    <a:lnTo>
                      <a:pt x="1" y="197"/>
                    </a:lnTo>
                    <a:cubicBezTo>
                      <a:pt x="1" y="273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73"/>
                      <a:pt x="443" y="197"/>
                    </a:cubicBezTo>
                    <a:lnTo>
                      <a:pt x="443" y="114"/>
                    </a:lnTo>
                    <a:cubicBezTo>
                      <a:pt x="443" y="64"/>
                      <a:pt x="393" y="7"/>
                      <a:pt x="317" y="7"/>
                    </a:cubicBezTo>
                    <a:lnTo>
                      <a:pt x="102" y="7"/>
                    </a:lnTo>
                    <a:cubicBezTo>
                      <a:pt x="93" y="3"/>
                      <a:pt x="85" y="1"/>
                      <a:pt x="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24"/>
              <p:cNvSpPr/>
              <p:nvPr/>
            </p:nvSpPr>
            <p:spPr>
              <a:xfrm>
                <a:off x="3190527" y="1682111"/>
                <a:ext cx="25684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7" extrusionOk="0">
                    <a:moveTo>
                      <a:pt x="108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184"/>
                    </a:lnTo>
                    <a:cubicBezTo>
                      <a:pt x="0" y="266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6"/>
                      <a:pt x="450" y="216"/>
                    </a:cubicBezTo>
                    <a:lnTo>
                      <a:pt x="450" y="108"/>
                    </a:lnTo>
                    <a:cubicBezTo>
                      <a:pt x="450" y="58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24"/>
              <p:cNvSpPr/>
              <p:nvPr/>
            </p:nvSpPr>
            <p:spPr>
              <a:xfrm>
                <a:off x="3141042" y="1680684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91"/>
                      <a:pt x="443" y="209"/>
                    </a:cubicBezTo>
                    <a:lnTo>
                      <a:pt x="443" y="133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24"/>
              <p:cNvSpPr/>
              <p:nvPr/>
            </p:nvSpPr>
            <p:spPr>
              <a:xfrm>
                <a:off x="3240354" y="1541991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355" y="0"/>
                    </a:moveTo>
                    <a:cubicBezTo>
                      <a:pt x="343" y="0"/>
                      <a:pt x="330" y="2"/>
                      <a:pt x="317" y="7"/>
                    </a:cubicBezTo>
                    <a:lnTo>
                      <a:pt x="102" y="7"/>
                    </a:lnTo>
                    <a:cubicBezTo>
                      <a:pt x="51" y="7"/>
                      <a:pt x="1" y="57"/>
                      <a:pt x="1" y="108"/>
                    </a:cubicBezTo>
                    <a:lnTo>
                      <a:pt x="1" y="190"/>
                    </a:lnTo>
                    <a:cubicBezTo>
                      <a:pt x="1" y="266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66"/>
                      <a:pt x="443" y="190"/>
                    </a:cubicBezTo>
                    <a:lnTo>
                      <a:pt x="443" y="108"/>
                    </a:lnTo>
                    <a:cubicBezTo>
                      <a:pt x="443" y="46"/>
                      <a:pt x="409" y="0"/>
                      <a:pt x="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24"/>
              <p:cNvSpPr/>
              <p:nvPr/>
            </p:nvSpPr>
            <p:spPr>
              <a:xfrm>
                <a:off x="3190527" y="1542333"/>
                <a:ext cx="25684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8" extrusionOk="0">
                    <a:moveTo>
                      <a:pt x="108" y="1"/>
                    </a:moveTo>
                    <a:cubicBezTo>
                      <a:pt x="51" y="1"/>
                      <a:pt x="0" y="51"/>
                      <a:pt x="0" y="134"/>
                    </a:cubicBezTo>
                    <a:lnTo>
                      <a:pt x="0" y="210"/>
                    </a:lnTo>
                    <a:cubicBezTo>
                      <a:pt x="0" y="292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0"/>
                      <a:pt x="450" y="210"/>
                    </a:cubicBezTo>
                    <a:lnTo>
                      <a:pt x="450" y="102"/>
                    </a:lnTo>
                    <a:cubicBezTo>
                      <a:pt x="450" y="51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24"/>
              <p:cNvSpPr/>
              <p:nvPr/>
            </p:nvSpPr>
            <p:spPr>
              <a:xfrm>
                <a:off x="3141042" y="1543817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66"/>
                      <a:pt x="443" y="184"/>
                    </a:cubicBezTo>
                    <a:lnTo>
                      <a:pt x="443" y="108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4" name="Google Shape;3624;p24"/>
            <p:cNvGrpSpPr/>
            <p:nvPr/>
          </p:nvGrpSpPr>
          <p:grpSpPr>
            <a:xfrm rot="-4638436">
              <a:off x="-173481" y="3886085"/>
              <a:ext cx="861703" cy="2240145"/>
              <a:chOff x="1077825" y="1985123"/>
              <a:chExt cx="624458" cy="1623385"/>
            </a:xfrm>
          </p:grpSpPr>
          <p:sp>
            <p:nvSpPr>
              <p:cNvPr id="3625" name="Google Shape;3625;p24"/>
              <p:cNvSpPr/>
              <p:nvPr/>
            </p:nvSpPr>
            <p:spPr>
              <a:xfrm>
                <a:off x="1324448" y="1985123"/>
                <a:ext cx="131158" cy="258264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525" extrusionOk="0">
                    <a:moveTo>
                      <a:pt x="583" y="1127"/>
                    </a:moveTo>
                    <a:cubicBezTo>
                      <a:pt x="665" y="1127"/>
                      <a:pt x="741" y="1203"/>
                      <a:pt x="741" y="1285"/>
                    </a:cubicBezTo>
                    <a:lnTo>
                      <a:pt x="741" y="3367"/>
                    </a:lnTo>
                    <a:cubicBezTo>
                      <a:pt x="741" y="3474"/>
                      <a:pt x="665" y="3550"/>
                      <a:pt x="583" y="3550"/>
                    </a:cubicBezTo>
                    <a:cubicBezTo>
                      <a:pt x="475" y="3550"/>
                      <a:pt x="400" y="3474"/>
                      <a:pt x="400" y="3367"/>
                    </a:cubicBezTo>
                    <a:lnTo>
                      <a:pt x="400" y="1285"/>
                    </a:lnTo>
                    <a:cubicBezTo>
                      <a:pt x="400" y="1203"/>
                      <a:pt x="475" y="1127"/>
                      <a:pt x="583" y="1127"/>
                    </a:cubicBezTo>
                    <a:close/>
                    <a:moveTo>
                      <a:pt x="1716" y="1127"/>
                    </a:moveTo>
                    <a:cubicBezTo>
                      <a:pt x="1823" y="1127"/>
                      <a:pt x="1899" y="1203"/>
                      <a:pt x="1899" y="1285"/>
                    </a:cubicBezTo>
                    <a:lnTo>
                      <a:pt x="1899" y="3367"/>
                    </a:lnTo>
                    <a:cubicBezTo>
                      <a:pt x="1899" y="3474"/>
                      <a:pt x="1823" y="3550"/>
                      <a:pt x="1716" y="3550"/>
                    </a:cubicBezTo>
                    <a:cubicBezTo>
                      <a:pt x="1640" y="3550"/>
                      <a:pt x="1557" y="3474"/>
                      <a:pt x="1557" y="3367"/>
                    </a:cubicBezTo>
                    <a:lnTo>
                      <a:pt x="1557" y="1285"/>
                    </a:lnTo>
                    <a:cubicBezTo>
                      <a:pt x="1557" y="1203"/>
                      <a:pt x="1640" y="1127"/>
                      <a:pt x="1716" y="1127"/>
                    </a:cubicBezTo>
                    <a:close/>
                    <a:moveTo>
                      <a:pt x="1149" y="0"/>
                    </a:moveTo>
                    <a:cubicBezTo>
                      <a:pt x="1110" y="0"/>
                      <a:pt x="1070" y="7"/>
                      <a:pt x="1032" y="19"/>
                    </a:cubicBezTo>
                    <a:lnTo>
                      <a:pt x="191" y="361"/>
                    </a:lnTo>
                    <a:cubicBezTo>
                      <a:pt x="83" y="412"/>
                      <a:pt x="1" y="519"/>
                      <a:pt x="1" y="652"/>
                    </a:cubicBezTo>
                    <a:lnTo>
                      <a:pt x="58" y="3924"/>
                    </a:lnTo>
                    <a:cubicBezTo>
                      <a:pt x="58" y="3974"/>
                      <a:pt x="83" y="4025"/>
                      <a:pt x="134" y="4050"/>
                    </a:cubicBezTo>
                    <a:cubicBezTo>
                      <a:pt x="216" y="4132"/>
                      <a:pt x="349" y="4265"/>
                      <a:pt x="374" y="4525"/>
                    </a:cubicBezTo>
                    <a:lnTo>
                      <a:pt x="1931" y="4525"/>
                    </a:lnTo>
                    <a:cubicBezTo>
                      <a:pt x="1956" y="4265"/>
                      <a:pt x="2089" y="4132"/>
                      <a:pt x="2165" y="4050"/>
                    </a:cubicBezTo>
                    <a:cubicBezTo>
                      <a:pt x="2216" y="4025"/>
                      <a:pt x="2247" y="3974"/>
                      <a:pt x="2247" y="3924"/>
                    </a:cubicBezTo>
                    <a:lnTo>
                      <a:pt x="2298" y="652"/>
                    </a:lnTo>
                    <a:cubicBezTo>
                      <a:pt x="2298" y="519"/>
                      <a:pt x="2216" y="412"/>
                      <a:pt x="2114" y="361"/>
                    </a:cubicBezTo>
                    <a:lnTo>
                      <a:pt x="1266" y="19"/>
                    </a:lnTo>
                    <a:cubicBezTo>
                      <a:pt x="1228" y="7"/>
                      <a:pt x="1189" y="0"/>
                      <a:pt x="1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24"/>
              <p:cNvSpPr/>
              <p:nvPr/>
            </p:nvSpPr>
            <p:spPr>
              <a:xfrm>
                <a:off x="1399958" y="3105739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184" y="1"/>
                    </a:moveTo>
                    <a:cubicBezTo>
                      <a:pt x="133" y="26"/>
                      <a:pt x="51" y="52"/>
                      <a:pt x="0" y="52"/>
                    </a:cubicBezTo>
                    <a:lnTo>
                      <a:pt x="0" y="659"/>
                    </a:lnTo>
                    <a:cubicBezTo>
                      <a:pt x="51" y="659"/>
                      <a:pt x="133" y="659"/>
                      <a:pt x="184" y="634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24"/>
              <p:cNvSpPr/>
              <p:nvPr/>
            </p:nvSpPr>
            <p:spPr>
              <a:xfrm>
                <a:off x="1399958" y="2931317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0" y="1"/>
                    </a:moveTo>
                    <a:lnTo>
                      <a:pt x="0" y="602"/>
                    </a:lnTo>
                    <a:cubicBezTo>
                      <a:pt x="51" y="633"/>
                      <a:pt x="133" y="633"/>
                      <a:pt x="184" y="659"/>
                    </a:cubicBezTo>
                    <a:lnTo>
                      <a:pt x="184" y="26"/>
                    </a:lnTo>
                    <a:cubicBezTo>
                      <a:pt x="133" y="26"/>
                      <a:pt x="5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24"/>
              <p:cNvSpPr/>
              <p:nvPr/>
            </p:nvSpPr>
            <p:spPr>
              <a:xfrm>
                <a:off x="1384776" y="2252350"/>
                <a:ext cx="10559" cy="67725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866" extrusionOk="0">
                    <a:moveTo>
                      <a:pt x="1" y="1"/>
                    </a:moveTo>
                    <a:lnTo>
                      <a:pt x="1" y="11865"/>
                    </a:lnTo>
                    <a:lnTo>
                      <a:pt x="184" y="1186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24"/>
              <p:cNvSpPr/>
              <p:nvPr/>
            </p:nvSpPr>
            <p:spPr>
              <a:xfrm>
                <a:off x="1399958" y="3143295"/>
                <a:ext cx="10502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298" extrusionOk="0">
                    <a:moveTo>
                      <a:pt x="184" y="1"/>
                    </a:moveTo>
                    <a:cubicBezTo>
                      <a:pt x="133" y="26"/>
                      <a:pt x="51" y="26"/>
                      <a:pt x="0" y="26"/>
                    </a:cubicBezTo>
                    <a:lnTo>
                      <a:pt x="0" y="3298"/>
                    </a:lnTo>
                    <a:lnTo>
                      <a:pt x="184" y="329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24"/>
              <p:cNvSpPr/>
              <p:nvPr/>
            </p:nvSpPr>
            <p:spPr>
              <a:xfrm>
                <a:off x="1384776" y="2931317"/>
                <a:ext cx="10559" cy="34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2" extrusionOk="0">
                    <a:moveTo>
                      <a:pt x="1" y="1"/>
                    </a:moveTo>
                    <a:lnTo>
                      <a:pt x="1" y="602"/>
                    </a:lnTo>
                    <a:lnTo>
                      <a:pt x="184" y="602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24"/>
              <p:cNvSpPr/>
              <p:nvPr/>
            </p:nvSpPr>
            <p:spPr>
              <a:xfrm>
                <a:off x="1414741" y="3140441"/>
                <a:ext cx="10901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348" extrusionOk="0">
                    <a:moveTo>
                      <a:pt x="191" y="0"/>
                    </a:moveTo>
                    <a:cubicBezTo>
                      <a:pt x="108" y="26"/>
                      <a:pt x="58" y="26"/>
                      <a:pt x="1" y="51"/>
                    </a:cubicBezTo>
                    <a:lnTo>
                      <a:pt x="1" y="3348"/>
                    </a:lnTo>
                    <a:lnTo>
                      <a:pt x="191" y="33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24"/>
              <p:cNvSpPr/>
              <p:nvPr/>
            </p:nvSpPr>
            <p:spPr>
              <a:xfrm>
                <a:off x="1414741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922"/>
                      <a:pt x="108" y="11947"/>
                      <a:pt x="159" y="11947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24"/>
              <p:cNvSpPr/>
              <p:nvPr/>
            </p:nvSpPr>
            <p:spPr>
              <a:xfrm>
                <a:off x="1428496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0" y="0"/>
                    </a:moveTo>
                    <a:lnTo>
                      <a:pt x="0" y="665"/>
                    </a:lnTo>
                    <a:cubicBezTo>
                      <a:pt x="342" y="899"/>
                      <a:pt x="582" y="1297"/>
                      <a:pt x="582" y="1740"/>
                    </a:cubicBezTo>
                    <a:cubicBezTo>
                      <a:pt x="582" y="2164"/>
                      <a:pt x="367" y="2563"/>
                      <a:pt x="0" y="2797"/>
                    </a:cubicBezTo>
                    <a:lnTo>
                      <a:pt x="0" y="3455"/>
                    </a:lnTo>
                    <a:cubicBezTo>
                      <a:pt x="709" y="3196"/>
                      <a:pt x="1184" y="2506"/>
                      <a:pt x="1184" y="1740"/>
                    </a:cubicBezTo>
                    <a:cubicBezTo>
                      <a:pt x="1184" y="949"/>
                      <a:pt x="684" y="2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24"/>
              <p:cNvSpPr/>
              <p:nvPr/>
            </p:nvSpPr>
            <p:spPr>
              <a:xfrm>
                <a:off x="1414741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" y="0"/>
                    </a:moveTo>
                    <a:lnTo>
                      <a:pt x="1" y="633"/>
                    </a:lnTo>
                    <a:cubicBezTo>
                      <a:pt x="58" y="658"/>
                      <a:pt x="108" y="684"/>
                      <a:pt x="159" y="709"/>
                    </a:cubicBezTo>
                    <a:lnTo>
                      <a:pt x="159" y="51"/>
                    </a:lnTo>
                    <a:cubicBezTo>
                      <a:pt x="108" y="26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24"/>
              <p:cNvSpPr/>
              <p:nvPr/>
            </p:nvSpPr>
            <p:spPr>
              <a:xfrm>
                <a:off x="1414741" y="3099632"/>
                <a:ext cx="10901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716" extrusionOk="0">
                    <a:moveTo>
                      <a:pt x="191" y="0"/>
                    </a:moveTo>
                    <a:cubicBezTo>
                      <a:pt x="108" y="57"/>
                      <a:pt x="58" y="83"/>
                      <a:pt x="1" y="108"/>
                    </a:cubicBezTo>
                    <a:lnTo>
                      <a:pt x="1" y="715"/>
                    </a:lnTo>
                    <a:cubicBezTo>
                      <a:pt x="58" y="715"/>
                      <a:pt x="108" y="690"/>
                      <a:pt x="191" y="65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24"/>
              <p:cNvSpPr/>
              <p:nvPr/>
            </p:nvSpPr>
            <p:spPr>
              <a:xfrm>
                <a:off x="1384776" y="3108650"/>
                <a:ext cx="10559" cy="3470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8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84" y="6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24"/>
              <p:cNvSpPr/>
              <p:nvPr/>
            </p:nvSpPr>
            <p:spPr>
              <a:xfrm>
                <a:off x="1399958" y="2252350"/>
                <a:ext cx="10502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897" extrusionOk="0">
                    <a:moveTo>
                      <a:pt x="0" y="1"/>
                    </a:moveTo>
                    <a:lnTo>
                      <a:pt x="0" y="11865"/>
                    </a:lnTo>
                    <a:cubicBezTo>
                      <a:pt x="51" y="11865"/>
                      <a:pt x="133" y="11865"/>
                      <a:pt x="184" y="11897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24"/>
              <p:cNvSpPr/>
              <p:nvPr/>
            </p:nvSpPr>
            <p:spPr>
              <a:xfrm>
                <a:off x="1354812" y="3140441"/>
                <a:ext cx="10502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48" extrusionOk="0">
                    <a:moveTo>
                      <a:pt x="0" y="0"/>
                    </a:moveTo>
                    <a:lnTo>
                      <a:pt x="0" y="3348"/>
                    </a:lnTo>
                    <a:lnTo>
                      <a:pt x="184" y="3348"/>
                    </a:lnTo>
                    <a:lnTo>
                      <a:pt x="184" y="51"/>
                    </a:lnTo>
                    <a:cubicBezTo>
                      <a:pt x="133" y="26"/>
                      <a:pt x="51" y="2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24"/>
              <p:cNvSpPr/>
              <p:nvPr/>
            </p:nvSpPr>
            <p:spPr>
              <a:xfrm>
                <a:off x="1354812" y="3099632"/>
                <a:ext cx="10502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716" extrusionOk="0">
                    <a:moveTo>
                      <a:pt x="0" y="0"/>
                    </a:moveTo>
                    <a:lnTo>
                      <a:pt x="0" y="658"/>
                    </a:lnTo>
                    <a:cubicBezTo>
                      <a:pt x="51" y="690"/>
                      <a:pt x="133" y="715"/>
                      <a:pt x="184" y="715"/>
                    </a:cubicBezTo>
                    <a:lnTo>
                      <a:pt x="184" y="108"/>
                    </a:lnTo>
                    <a:cubicBezTo>
                      <a:pt x="133" y="83"/>
                      <a:pt x="51" y="5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24"/>
              <p:cNvSpPr/>
              <p:nvPr/>
            </p:nvSpPr>
            <p:spPr>
              <a:xfrm>
                <a:off x="1077825" y="2252350"/>
                <a:ext cx="624458" cy="1356159"/>
              </a:xfrm>
              <a:custGeom>
                <a:avLst/>
                <a:gdLst/>
                <a:ahLst/>
                <a:cxnLst/>
                <a:rect l="l" t="t" r="r" b="b"/>
                <a:pathLst>
                  <a:path w="10941" h="23761" extrusionOk="0">
                    <a:moveTo>
                      <a:pt x="4695" y="1"/>
                    </a:moveTo>
                    <a:lnTo>
                      <a:pt x="4613" y="9549"/>
                    </a:lnTo>
                    <a:cubicBezTo>
                      <a:pt x="2873" y="9758"/>
                      <a:pt x="1291" y="10656"/>
                      <a:pt x="1475" y="12314"/>
                    </a:cubicBezTo>
                    <a:cubicBezTo>
                      <a:pt x="1607" y="13504"/>
                      <a:pt x="2082" y="14004"/>
                      <a:pt x="2082" y="15136"/>
                    </a:cubicBezTo>
                    <a:cubicBezTo>
                      <a:pt x="2082" y="16801"/>
                      <a:pt x="0" y="17667"/>
                      <a:pt x="367" y="20540"/>
                    </a:cubicBezTo>
                    <a:cubicBezTo>
                      <a:pt x="766" y="23704"/>
                      <a:pt x="3930" y="23761"/>
                      <a:pt x="5461" y="23761"/>
                    </a:cubicBezTo>
                    <a:cubicBezTo>
                      <a:pt x="7011" y="23761"/>
                      <a:pt x="10175" y="23704"/>
                      <a:pt x="10574" y="20540"/>
                    </a:cubicBezTo>
                    <a:cubicBezTo>
                      <a:pt x="10941" y="17667"/>
                      <a:pt x="8859" y="16801"/>
                      <a:pt x="8859" y="15136"/>
                    </a:cubicBezTo>
                    <a:cubicBezTo>
                      <a:pt x="8859" y="14004"/>
                      <a:pt x="9333" y="13504"/>
                      <a:pt x="9466" y="12314"/>
                    </a:cubicBezTo>
                    <a:cubicBezTo>
                      <a:pt x="9650" y="10656"/>
                      <a:pt x="8068" y="9758"/>
                      <a:pt x="6328" y="9549"/>
                    </a:cubicBezTo>
                    <a:lnTo>
                      <a:pt x="6252" y="1"/>
                    </a:lnTo>
                    <a:lnTo>
                      <a:pt x="6119" y="1"/>
                    </a:lnTo>
                    <a:lnTo>
                      <a:pt x="6144" y="11973"/>
                    </a:lnTo>
                    <a:cubicBezTo>
                      <a:pt x="6853" y="12264"/>
                      <a:pt x="7384" y="12947"/>
                      <a:pt x="7384" y="13763"/>
                    </a:cubicBezTo>
                    <a:cubicBezTo>
                      <a:pt x="7384" y="14554"/>
                      <a:pt x="6853" y="15244"/>
                      <a:pt x="6144" y="15535"/>
                    </a:cubicBezTo>
                    <a:lnTo>
                      <a:pt x="6170" y="18908"/>
                    </a:lnTo>
                    <a:lnTo>
                      <a:pt x="8068" y="18908"/>
                    </a:lnTo>
                    <a:cubicBezTo>
                      <a:pt x="8175" y="18908"/>
                      <a:pt x="8251" y="18984"/>
                      <a:pt x="8251" y="19091"/>
                    </a:cubicBezTo>
                    <a:lnTo>
                      <a:pt x="8251" y="19591"/>
                    </a:lnTo>
                    <a:cubicBezTo>
                      <a:pt x="8251" y="19699"/>
                      <a:pt x="8175" y="19774"/>
                      <a:pt x="8068" y="19774"/>
                    </a:cubicBezTo>
                    <a:lnTo>
                      <a:pt x="3031" y="19774"/>
                    </a:lnTo>
                    <a:cubicBezTo>
                      <a:pt x="2930" y="19774"/>
                      <a:pt x="2848" y="19699"/>
                      <a:pt x="2848" y="19591"/>
                    </a:cubicBezTo>
                    <a:lnTo>
                      <a:pt x="2848" y="19091"/>
                    </a:lnTo>
                    <a:cubicBezTo>
                      <a:pt x="2848" y="18984"/>
                      <a:pt x="2930" y="18908"/>
                      <a:pt x="3031" y="18908"/>
                    </a:cubicBezTo>
                    <a:lnTo>
                      <a:pt x="4771" y="18908"/>
                    </a:lnTo>
                    <a:lnTo>
                      <a:pt x="4796" y="15535"/>
                    </a:lnTo>
                    <a:cubicBezTo>
                      <a:pt x="4088" y="15244"/>
                      <a:pt x="3563" y="14554"/>
                      <a:pt x="3563" y="13763"/>
                    </a:cubicBezTo>
                    <a:cubicBezTo>
                      <a:pt x="3563" y="12947"/>
                      <a:pt x="4088" y="12264"/>
                      <a:pt x="4796" y="11973"/>
                    </a:cubicBez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24"/>
              <p:cNvSpPr/>
              <p:nvPr/>
            </p:nvSpPr>
            <p:spPr>
              <a:xfrm>
                <a:off x="1356239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26" y="1"/>
                    </a:moveTo>
                    <a:lnTo>
                      <a:pt x="1" y="11947"/>
                    </a:lnTo>
                    <a:cubicBezTo>
                      <a:pt x="51" y="11947"/>
                      <a:pt x="108" y="11922"/>
                      <a:pt x="159" y="11897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24"/>
              <p:cNvSpPr/>
              <p:nvPr/>
            </p:nvSpPr>
            <p:spPr>
              <a:xfrm>
                <a:off x="1284038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1183" y="0"/>
                    </a:moveTo>
                    <a:cubicBezTo>
                      <a:pt x="500" y="266"/>
                      <a:pt x="0" y="949"/>
                      <a:pt x="0" y="1740"/>
                    </a:cubicBezTo>
                    <a:cubicBezTo>
                      <a:pt x="0" y="2506"/>
                      <a:pt x="475" y="3196"/>
                      <a:pt x="1183" y="3455"/>
                    </a:cubicBezTo>
                    <a:lnTo>
                      <a:pt x="1183" y="2797"/>
                    </a:lnTo>
                    <a:cubicBezTo>
                      <a:pt x="816" y="2563"/>
                      <a:pt x="608" y="2190"/>
                      <a:pt x="608" y="1740"/>
                    </a:cubicBezTo>
                    <a:cubicBezTo>
                      <a:pt x="608" y="1297"/>
                      <a:pt x="842" y="899"/>
                      <a:pt x="1183" y="665"/>
                    </a:cubicBez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24"/>
              <p:cNvSpPr/>
              <p:nvPr/>
            </p:nvSpPr>
            <p:spPr>
              <a:xfrm>
                <a:off x="1369594" y="3143295"/>
                <a:ext cx="10901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298" extrusionOk="0">
                    <a:moveTo>
                      <a:pt x="1" y="1"/>
                    </a:moveTo>
                    <a:lnTo>
                      <a:pt x="1" y="3298"/>
                    </a:lnTo>
                    <a:lnTo>
                      <a:pt x="191" y="3298"/>
                    </a:lnTo>
                    <a:lnTo>
                      <a:pt x="191" y="26"/>
                    </a:lnTo>
                    <a:cubicBezTo>
                      <a:pt x="134" y="26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24"/>
              <p:cNvSpPr/>
              <p:nvPr/>
            </p:nvSpPr>
            <p:spPr>
              <a:xfrm>
                <a:off x="1356239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59" y="0"/>
                    </a:moveTo>
                    <a:cubicBezTo>
                      <a:pt x="108" y="0"/>
                      <a:pt x="51" y="26"/>
                      <a:pt x="1" y="51"/>
                    </a:cubicBezTo>
                    <a:lnTo>
                      <a:pt x="1" y="709"/>
                    </a:lnTo>
                    <a:cubicBezTo>
                      <a:pt x="51" y="684"/>
                      <a:pt x="108" y="658"/>
                      <a:pt x="159" y="633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24"/>
              <p:cNvSpPr/>
              <p:nvPr/>
            </p:nvSpPr>
            <p:spPr>
              <a:xfrm>
                <a:off x="1369594" y="2252350"/>
                <a:ext cx="10901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1897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865"/>
                      <a:pt x="134" y="11865"/>
                      <a:pt x="191" y="11865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24"/>
              <p:cNvSpPr/>
              <p:nvPr/>
            </p:nvSpPr>
            <p:spPr>
              <a:xfrm>
                <a:off x="1369594" y="2931317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91" y="1"/>
                    </a:moveTo>
                    <a:cubicBezTo>
                      <a:pt x="134" y="1"/>
                      <a:pt x="58" y="26"/>
                      <a:pt x="1" y="26"/>
                    </a:cubicBezTo>
                    <a:lnTo>
                      <a:pt x="1" y="659"/>
                    </a:lnTo>
                    <a:cubicBezTo>
                      <a:pt x="58" y="633"/>
                      <a:pt x="134" y="633"/>
                      <a:pt x="191" y="602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24"/>
              <p:cNvSpPr/>
              <p:nvPr/>
            </p:nvSpPr>
            <p:spPr>
              <a:xfrm>
                <a:off x="1384776" y="3146205"/>
                <a:ext cx="10559" cy="1853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247" extrusionOk="0">
                    <a:moveTo>
                      <a:pt x="1" y="1"/>
                    </a:moveTo>
                    <a:lnTo>
                      <a:pt x="1" y="3247"/>
                    </a:lnTo>
                    <a:lnTo>
                      <a:pt x="184" y="324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24"/>
              <p:cNvSpPr/>
              <p:nvPr/>
            </p:nvSpPr>
            <p:spPr>
              <a:xfrm>
                <a:off x="1369594" y="3105739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" y="1"/>
                    </a:moveTo>
                    <a:lnTo>
                      <a:pt x="1" y="634"/>
                    </a:lnTo>
                    <a:cubicBezTo>
                      <a:pt x="58" y="659"/>
                      <a:pt x="134" y="659"/>
                      <a:pt x="191" y="659"/>
                    </a:cubicBezTo>
                    <a:lnTo>
                      <a:pt x="191" y="52"/>
                    </a:lnTo>
                    <a:cubicBezTo>
                      <a:pt x="134" y="52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24"/>
              <p:cNvSpPr/>
              <p:nvPr/>
            </p:nvSpPr>
            <p:spPr>
              <a:xfrm>
                <a:off x="1467479" y="2031354"/>
                <a:ext cx="22830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1" extrusionOk="0">
                    <a:moveTo>
                      <a:pt x="134" y="0"/>
                    </a:moveTo>
                    <a:cubicBezTo>
                      <a:pt x="58" y="0"/>
                      <a:pt x="1" y="26"/>
                      <a:pt x="1" y="108"/>
                    </a:cubicBezTo>
                    <a:lnTo>
                      <a:pt x="1" y="424"/>
                    </a:lnTo>
                    <a:cubicBezTo>
                      <a:pt x="1" y="500"/>
                      <a:pt x="58" y="551"/>
                      <a:pt x="108" y="551"/>
                    </a:cubicBezTo>
                    <a:lnTo>
                      <a:pt x="292" y="551"/>
                    </a:lnTo>
                    <a:cubicBezTo>
                      <a:pt x="342" y="551"/>
                      <a:pt x="399" y="500"/>
                      <a:pt x="399" y="450"/>
                    </a:cubicBezTo>
                    <a:lnTo>
                      <a:pt x="399" y="108"/>
                    </a:lnTo>
                    <a:cubicBezTo>
                      <a:pt x="399" y="51"/>
                      <a:pt x="374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24"/>
              <p:cNvSpPr/>
              <p:nvPr/>
            </p:nvSpPr>
            <p:spPr>
              <a:xfrm>
                <a:off x="1466052" y="2093110"/>
                <a:ext cx="24257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8" extrusionOk="0">
                    <a:moveTo>
                      <a:pt x="133" y="0"/>
                    </a:moveTo>
                    <a:cubicBezTo>
                      <a:pt x="51" y="0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0" y="500"/>
                      <a:pt x="51" y="551"/>
                      <a:pt x="108" y="551"/>
                    </a:cubicBezTo>
                    <a:lnTo>
                      <a:pt x="291" y="551"/>
                    </a:lnTo>
                    <a:cubicBezTo>
                      <a:pt x="300" y="555"/>
                      <a:pt x="310" y="557"/>
                      <a:pt x="319" y="557"/>
                    </a:cubicBezTo>
                    <a:cubicBezTo>
                      <a:pt x="360" y="557"/>
                      <a:pt x="399" y="512"/>
                      <a:pt x="399" y="450"/>
                    </a:cubicBezTo>
                    <a:lnTo>
                      <a:pt x="424" y="133"/>
                    </a:lnTo>
                    <a:cubicBezTo>
                      <a:pt x="424" y="51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24"/>
              <p:cNvSpPr/>
              <p:nvPr/>
            </p:nvSpPr>
            <p:spPr>
              <a:xfrm>
                <a:off x="1464625" y="2156292"/>
                <a:ext cx="24200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52" extrusionOk="0">
                    <a:moveTo>
                      <a:pt x="133" y="1"/>
                    </a:moveTo>
                    <a:cubicBezTo>
                      <a:pt x="76" y="1"/>
                      <a:pt x="25" y="51"/>
                      <a:pt x="25" y="102"/>
                    </a:cubicBezTo>
                    <a:lnTo>
                      <a:pt x="0" y="418"/>
                    </a:lnTo>
                    <a:cubicBezTo>
                      <a:pt x="0" y="501"/>
                      <a:pt x="51" y="551"/>
                      <a:pt x="133" y="551"/>
                    </a:cubicBezTo>
                    <a:lnTo>
                      <a:pt x="291" y="551"/>
                    </a:lnTo>
                    <a:cubicBezTo>
                      <a:pt x="342" y="551"/>
                      <a:pt x="392" y="501"/>
                      <a:pt x="392" y="450"/>
                    </a:cubicBezTo>
                    <a:lnTo>
                      <a:pt x="424" y="102"/>
                    </a:lnTo>
                    <a:cubicBezTo>
                      <a:pt x="424" y="51"/>
                      <a:pt x="367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24"/>
              <p:cNvSpPr/>
              <p:nvPr/>
            </p:nvSpPr>
            <p:spPr>
              <a:xfrm>
                <a:off x="1288376" y="2031354"/>
                <a:ext cx="24257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1" extrusionOk="0">
                    <a:moveTo>
                      <a:pt x="133" y="0"/>
                    </a:moveTo>
                    <a:cubicBezTo>
                      <a:pt x="57" y="0"/>
                      <a:pt x="0" y="51"/>
                      <a:pt x="32" y="108"/>
                    </a:cubicBezTo>
                    <a:lnTo>
                      <a:pt x="32" y="450"/>
                    </a:lnTo>
                    <a:cubicBezTo>
                      <a:pt x="32" y="500"/>
                      <a:pt x="82" y="551"/>
                      <a:pt x="133" y="551"/>
                    </a:cubicBezTo>
                    <a:lnTo>
                      <a:pt x="317" y="551"/>
                    </a:lnTo>
                    <a:cubicBezTo>
                      <a:pt x="373" y="551"/>
                      <a:pt x="424" y="500"/>
                      <a:pt x="424" y="424"/>
                    </a:cubicBezTo>
                    <a:lnTo>
                      <a:pt x="424" y="108"/>
                    </a:lnTo>
                    <a:cubicBezTo>
                      <a:pt x="424" y="26"/>
                      <a:pt x="373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24"/>
              <p:cNvSpPr/>
              <p:nvPr/>
            </p:nvSpPr>
            <p:spPr>
              <a:xfrm>
                <a:off x="1290145" y="2093110"/>
                <a:ext cx="23914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558" extrusionOk="0">
                    <a:moveTo>
                      <a:pt x="127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26" y="450"/>
                    </a:lnTo>
                    <a:cubicBezTo>
                      <a:pt x="26" y="512"/>
                      <a:pt x="60" y="557"/>
                      <a:pt x="101" y="557"/>
                    </a:cubicBezTo>
                    <a:cubicBezTo>
                      <a:pt x="109" y="557"/>
                      <a:pt x="118" y="555"/>
                      <a:pt x="127" y="551"/>
                    </a:cubicBezTo>
                    <a:lnTo>
                      <a:pt x="317" y="551"/>
                    </a:lnTo>
                    <a:cubicBezTo>
                      <a:pt x="368" y="551"/>
                      <a:pt x="418" y="500"/>
                      <a:pt x="418" y="450"/>
                    </a:cubicBezTo>
                    <a:lnTo>
                      <a:pt x="418" y="102"/>
                    </a:lnTo>
                    <a:cubicBezTo>
                      <a:pt x="393" y="51"/>
                      <a:pt x="36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24"/>
              <p:cNvSpPr/>
              <p:nvPr/>
            </p:nvSpPr>
            <p:spPr>
              <a:xfrm>
                <a:off x="1291629" y="2156292"/>
                <a:ext cx="23857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552" extrusionOk="0">
                    <a:moveTo>
                      <a:pt x="101" y="1"/>
                    </a:moveTo>
                    <a:cubicBezTo>
                      <a:pt x="51" y="1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25" y="501"/>
                      <a:pt x="76" y="551"/>
                      <a:pt x="133" y="551"/>
                    </a:cubicBezTo>
                    <a:lnTo>
                      <a:pt x="291" y="551"/>
                    </a:lnTo>
                    <a:cubicBezTo>
                      <a:pt x="367" y="551"/>
                      <a:pt x="418" y="501"/>
                      <a:pt x="418" y="418"/>
                    </a:cubicBezTo>
                    <a:lnTo>
                      <a:pt x="392" y="102"/>
                    </a:lnTo>
                    <a:cubicBezTo>
                      <a:pt x="392" y="51"/>
                      <a:pt x="34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5" name="Google Shape;3655;p24"/>
            <p:cNvGrpSpPr/>
            <p:nvPr/>
          </p:nvGrpSpPr>
          <p:grpSpPr>
            <a:xfrm rot="6299979">
              <a:off x="3169202" y="1609409"/>
              <a:ext cx="925067" cy="2285869"/>
              <a:chOff x="1952163" y="2792624"/>
              <a:chExt cx="450036" cy="1112054"/>
            </a:xfrm>
          </p:grpSpPr>
          <p:sp>
            <p:nvSpPr>
              <p:cNvPr id="3656" name="Google Shape;3656;p24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24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24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24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24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24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24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24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24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5" name="Google Shape;3665;p24"/>
            <p:cNvSpPr/>
            <p:nvPr/>
          </p:nvSpPr>
          <p:spPr>
            <a:xfrm>
              <a:off x="197448" y="1668752"/>
              <a:ext cx="217047" cy="217047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4"/>
            <p:cNvSpPr/>
            <p:nvPr/>
          </p:nvSpPr>
          <p:spPr>
            <a:xfrm>
              <a:off x="1701840" y="623640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4"/>
            <p:cNvSpPr/>
            <p:nvPr/>
          </p:nvSpPr>
          <p:spPr>
            <a:xfrm rot="-4558033">
              <a:off x="-129134" y="606732"/>
              <a:ext cx="405069" cy="1068872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4"/>
            <p:cNvSpPr/>
            <p:nvPr/>
          </p:nvSpPr>
          <p:spPr>
            <a:xfrm>
              <a:off x="1192340" y="3559203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9" name="Google Shape;3669;p24"/>
            <p:cNvGrpSpPr/>
            <p:nvPr/>
          </p:nvGrpSpPr>
          <p:grpSpPr>
            <a:xfrm rot="-9899982">
              <a:off x="401462" y="583716"/>
              <a:ext cx="997601" cy="2470995"/>
              <a:chOff x="5035203" y="3102143"/>
              <a:chExt cx="554084" cy="1372431"/>
            </a:xfrm>
          </p:grpSpPr>
          <p:sp>
            <p:nvSpPr>
              <p:cNvPr id="3670" name="Google Shape;3670;p24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24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24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24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24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24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24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24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24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9" name="Google Shape;3679;p24"/>
            <p:cNvGrpSpPr/>
            <p:nvPr/>
          </p:nvGrpSpPr>
          <p:grpSpPr>
            <a:xfrm rot="5780236">
              <a:off x="-1368389" y="2588862"/>
              <a:ext cx="881968" cy="2602377"/>
              <a:chOff x="5201007" y="500025"/>
              <a:chExt cx="509965" cy="1504727"/>
            </a:xfrm>
          </p:grpSpPr>
          <p:sp>
            <p:nvSpPr>
              <p:cNvPr id="3680" name="Google Shape;3680;p24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24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24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24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24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24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24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24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24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24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24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24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24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24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24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24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24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24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24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24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24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24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24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24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4" name="Google Shape;3704;p24"/>
            <p:cNvSpPr/>
            <p:nvPr/>
          </p:nvSpPr>
          <p:spPr>
            <a:xfrm>
              <a:off x="98665" y="4471965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5" name="Google Shape;3705;p24"/>
          <p:cNvSpPr/>
          <p:nvPr/>
        </p:nvSpPr>
        <p:spPr>
          <a:xfrm>
            <a:off x="2953050" y="-27000"/>
            <a:ext cx="6183000" cy="5205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7163" dist="38100" dir="1368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06" name="Google Shape;3706;p24"/>
          <p:cNvCxnSpPr/>
          <p:nvPr/>
        </p:nvCxnSpPr>
        <p:spPr>
          <a:xfrm>
            <a:off x="2953050" y="445025"/>
            <a:ext cx="617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7" name="Google Shape;3707;p24"/>
          <p:cNvSpPr txBox="1">
            <a:spLocks noGrp="1"/>
          </p:cNvSpPr>
          <p:nvPr>
            <p:ph type="title"/>
          </p:nvPr>
        </p:nvSpPr>
        <p:spPr>
          <a:xfrm>
            <a:off x="3522217" y="540000"/>
            <a:ext cx="490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08" name="Google Shape;3708;p24"/>
          <p:cNvSpPr txBox="1">
            <a:spLocks noGrp="1"/>
          </p:cNvSpPr>
          <p:nvPr>
            <p:ph type="subTitle" idx="1"/>
          </p:nvPr>
        </p:nvSpPr>
        <p:spPr>
          <a:xfrm>
            <a:off x="3522175" y="1647725"/>
            <a:ext cx="490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9" name="Google Shape;3709;p24"/>
          <p:cNvSpPr txBox="1"/>
          <p:nvPr/>
        </p:nvSpPr>
        <p:spPr>
          <a:xfrm>
            <a:off x="348497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2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1" name="Google Shape;3711;p25"/>
          <p:cNvGrpSpPr/>
          <p:nvPr/>
        </p:nvGrpSpPr>
        <p:grpSpPr>
          <a:xfrm>
            <a:off x="7314836" y="-430973"/>
            <a:ext cx="2627190" cy="6036407"/>
            <a:chOff x="7314836" y="-430973"/>
            <a:chExt cx="2627190" cy="6036407"/>
          </a:xfrm>
        </p:grpSpPr>
        <p:grpSp>
          <p:nvGrpSpPr>
            <p:cNvPr id="3712" name="Google Shape;3712;p25"/>
            <p:cNvGrpSpPr/>
            <p:nvPr/>
          </p:nvGrpSpPr>
          <p:grpSpPr>
            <a:xfrm rot="6300035">
              <a:off x="8574158" y="4102131"/>
              <a:ext cx="736199" cy="1823518"/>
              <a:chOff x="5035203" y="3102143"/>
              <a:chExt cx="554084" cy="1372431"/>
            </a:xfrm>
          </p:grpSpPr>
          <p:sp>
            <p:nvSpPr>
              <p:cNvPr id="3713" name="Google Shape;3713;p25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25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25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25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25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25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25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25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25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22" name="Google Shape;3722;p25"/>
            <p:cNvSpPr/>
            <p:nvPr/>
          </p:nvSpPr>
          <p:spPr>
            <a:xfrm rot="332862">
              <a:off x="9032158" y="4071731"/>
              <a:ext cx="516434" cy="579060"/>
            </a:xfrm>
            <a:custGeom>
              <a:avLst/>
              <a:gdLst/>
              <a:ahLst/>
              <a:cxnLst/>
              <a:rect l="l" t="t" r="r" b="b"/>
              <a:pathLst>
                <a:path w="5088" h="5705" extrusionOk="0">
                  <a:moveTo>
                    <a:pt x="4879" y="1082"/>
                  </a:moveTo>
                  <a:lnTo>
                    <a:pt x="4879" y="1373"/>
                  </a:lnTo>
                  <a:cubicBezTo>
                    <a:pt x="3822" y="1557"/>
                    <a:pt x="2747" y="1766"/>
                    <a:pt x="1665" y="1981"/>
                  </a:cubicBezTo>
                  <a:lnTo>
                    <a:pt x="1665" y="1715"/>
                  </a:lnTo>
                  <a:cubicBezTo>
                    <a:pt x="1690" y="1690"/>
                    <a:pt x="1715" y="1690"/>
                    <a:pt x="1766" y="1690"/>
                  </a:cubicBezTo>
                  <a:cubicBezTo>
                    <a:pt x="2747" y="1506"/>
                    <a:pt x="3721" y="1323"/>
                    <a:pt x="4721" y="1108"/>
                  </a:cubicBezTo>
                  <a:cubicBezTo>
                    <a:pt x="4772" y="1108"/>
                    <a:pt x="4829" y="1108"/>
                    <a:pt x="4879" y="1082"/>
                  </a:cubicBezTo>
                  <a:close/>
                  <a:moveTo>
                    <a:pt x="5088" y="0"/>
                  </a:moveTo>
                  <a:lnTo>
                    <a:pt x="5037" y="26"/>
                  </a:lnTo>
                  <a:cubicBezTo>
                    <a:pt x="3854" y="241"/>
                    <a:pt x="2639" y="449"/>
                    <a:pt x="1450" y="658"/>
                  </a:cubicBezTo>
                  <a:lnTo>
                    <a:pt x="1450" y="4670"/>
                  </a:lnTo>
                  <a:cubicBezTo>
                    <a:pt x="1310" y="4626"/>
                    <a:pt x="1172" y="4604"/>
                    <a:pt x="1041" y="4604"/>
                  </a:cubicBezTo>
                  <a:cubicBezTo>
                    <a:pt x="701" y="4604"/>
                    <a:pt x="403" y="4747"/>
                    <a:pt x="216" y="5012"/>
                  </a:cubicBezTo>
                  <a:cubicBezTo>
                    <a:pt x="1" y="5328"/>
                    <a:pt x="133" y="5644"/>
                    <a:pt x="500" y="5695"/>
                  </a:cubicBezTo>
                  <a:cubicBezTo>
                    <a:pt x="561" y="5701"/>
                    <a:pt x="617" y="5705"/>
                    <a:pt x="671" y="5705"/>
                  </a:cubicBezTo>
                  <a:cubicBezTo>
                    <a:pt x="833" y="5705"/>
                    <a:pt x="970" y="5676"/>
                    <a:pt x="1108" y="5619"/>
                  </a:cubicBezTo>
                  <a:cubicBezTo>
                    <a:pt x="1323" y="5512"/>
                    <a:pt x="1665" y="5277"/>
                    <a:pt x="1665" y="4961"/>
                  </a:cubicBezTo>
                  <a:lnTo>
                    <a:pt x="1665" y="2139"/>
                  </a:lnTo>
                  <a:cubicBezTo>
                    <a:pt x="1665" y="2139"/>
                    <a:pt x="1690" y="2139"/>
                    <a:pt x="1715" y="2114"/>
                  </a:cubicBezTo>
                  <a:cubicBezTo>
                    <a:pt x="2690" y="1955"/>
                    <a:pt x="3664" y="1740"/>
                    <a:pt x="4670" y="1557"/>
                  </a:cubicBezTo>
                  <a:cubicBezTo>
                    <a:pt x="4721" y="1557"/>
                    <a:pt x="4803" y="1531"/>
                    <a:pt x="4904" y="1531"/>
                  </a:cubicBezTo>
                  <a:lnTo>
                    <a:pt x="4904" y="4063"/>
                  </a:lnTo>
                  <a:cubicBezTo>
                    <a:pt x="4854" y="4037"/>
                    <a:pt x="4829" y="4037"/>
                    <a:pt x="4803" y="4012"/>
                  </a:cubicBezTo>
                  <a:cubicBezTo>
                    <a:pt x="4712" y="3978"/>
                    <a:pt x="4614" y="3962"/>
                    <a:pt x="4513" y="3962"/>
                  </a:cubicBezTo>
                  <a:cubicBezTo>
                    <a:pt x="4147" y="3962"/>
                    <a:pt x="3758" y="4174"/>
                    <a:pt x="3614" y="4486"/>
                  </a:cubicBezTo>
                  <a:cubicBezTo>
                    <a:pt x="3506" y="4721"/>
                    <a:pt x="3588" y="4929"/>
                    <a:pt x="3822" y="5037"/>
                  </a:cubicBezTo>
                  <a:cubicBezTo>
                    <a:pt x="3902" y="5078"/>
                    <a:pt x="3995" y="5099"/>
                    <a:pt x="4095" y="5099"/>
                  </a:cubicBezTo>
                  <a:cubicBezTo>
                    <a:pt x="4194" y="5099"/>
                    <a:pt x="4300" y="5078"/>
                    <a:pt x="4405" y="5037"/>
                  </a:cubicBezTo>
                  <a:cubicBezTo>
                    <a:pt x="4487" y="5037"/>
                    <a:pt x="4563" y="4986"/>
                    <a:pt x="4613" y="4961"/>
                  </a:cubicBezTo>
                  <a:cubicBezTo>
                    <a:pt x="4829" y="4853"/>
                    <a:pt x="5088" y="4670"/>
                    <a:pt x="5088" y="4404"/>
                  </a:cubicBezTo>
                  <a:lnTo>
                    <a:pt x="5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3" name="Google Shape;3723;p25"/>
            <p:cNvGrpSpPr/>
            <p:nvPr/>
          </p:nvGrpSpPr>
          <p:grpSpPr>
            <a:xfrm rot="-4500057">
              <a:off x="7998637" y="-111719"/>
              <a:ext cx="648484" cy="1913447"/>
              <a:chOff x="5201007" y="500025"/>
              <a:chExt cx="509965" cy="1504727"/>
            </a:xfrm>
          </p:grpSpPr>
          <p:sp>
            <p:nvSpPr>
              <p:cNvPr id="3724" name="Google Shape;3724;p25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25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25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25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25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25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25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25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25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25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25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25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25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25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25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25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25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25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25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25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5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5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5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5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8" name="Google Shape;3748;p25"/>
            <p:cNvSpPr/>
            <p:nvPr/>
          </p:nvSpPr>
          <p:spPr>
            <a:xfrm rot="332999">
              <a:off x="8534093" y="1921702"/>
              <a:ext cx="358755" cy="946609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9" name="Google Shape;3749;p25"/>
            <p:cNvGrpSpPr/>
            <p:nvPr/>
          </p:nvGrpSpPr>
          <p:grpSpPr>
            <a:xfrm rot="-4499966">
              <a:off x="8581277" y="742574"/>
              <a:ext cx="721981" cy="1876596"/>
              <a:chOff x="4720660" y="3063161"/>
              <a:chExt cx="337370" cy="876904"/>
            </a:xfrm>
          </p:grpSpPr>
          <p:sp>
            <p:nvSpPr>
              <p:cNvPr id="3750" name="Google Shape;3750;p25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5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5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5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5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5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5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5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25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25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5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5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5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5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5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5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5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5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5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5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5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5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5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5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25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25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5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5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5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5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0" name="Google Shape;3780;p25"/>
            <p:cNvGrpSpPr/>
            <p:nvPr/>
          </p:nvGrpSpPr>
          <p:grpSpPr>
            <a:xfrm rot="601873">
              <a:off x="7681290" y="-256897"/>
              <a:ext cx="2064362" cy="747562"/>
              <a:chOff x="3846722" y="2459761"/>
              <a:chExt cx="1623386" cy="587872"/>
            </a:xfrm>
          </p:grpSpPr>
          <p:sp>
            <p:nvSpPr>
              <p:cNvPr id="3781" name="Google Shape;3781;p25"/>
              <p:cNvSpPr/>
              <p:nvPr/>
            </p:nvSpPr>
            <p:spPr>
              <a:xfrm>
                <a:off x="3846722" y="2686807"/>
                <a:ext cx="258607" cy="13258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323" extrusionOk="0">
                    <a:moveTo>
                      <a:pt x="3398" y="425"/>
                    </a:moveTo>
                    <a:cubicBezTo>
                      <a:pt x="3480" y="425"/>
                      <a:pt x="3556" y="501"/>
                      <a:pt x="3556" y="583"/>
                    </a:cubicBezTo>
                    <a:cubicBezTo>
                      <a:pt x="3556" y="684"/>
                      <a:pt x="3480" y="766"/>
                      <a:pt x="3398" y="766"/>
                    </a:cubicBezTo>
                    <a:lnTo>
                      <a:pt x="1316" y="766"/>
                    </a:lnTo>
                    <a:cubicBezTo>
                      <a:pt x="1209" y="766"/>
                      <a:pt x="1133" y="684"/>
                      <a:pt x="1133" y="583"/>
                    </a:cubicBezTo>
                    <a:cubicBezTo>
                      <a:pt x="1133" y="501"/>
                      <a:pt x="1209" y="425"/>
                      <a:pt x="1316" y="425"/>
                    </a:cubicBezTo>
                    <a:close/>
                    <a:moveTo>
                      <a:pt x="3398" y="1583"/>
                    </a:moveTo>
                    <a:cubicBezTo>
                      <a:pt x="3480" y="1583"/>
                      <a:pt x="3556" y="1633"/>
                      <a:pt x="3556" y="1741"/>
                    </a:cubicBezTo>
                    <a:cubicBezTo>
                      <a:pt x="3556" y="1823"/>
                      <a:pt x="3480" y="1899"/>
                      <a:pt x="3398" y="1899"/>
                    </a:cubicBezTo>
                    <a:lnTo>
                      <a:pt x="1316" y="1899"/>
                    </a:lnTo>
                    <a:cubicBezTo>
                      <a:pt x="1209" y="1899"/>
                      <a:pt x="1133" y="1823"/>
                      <a:pt x="1133" y="1741"/>
                    </a:cubicBezTo>
                    <a:cubicBezTo>
                      <a:pt x="1133" y="1633"/>
                      <a:pt x="1209" y="1583"/>
                      <a:pt x="1316" y="1583"/>
                    </a:cubicBezTo>
                    <a:close/>
                    <a:moveTo>
                      <a:pt x="658" y="1"/>
                    </a:moveTo>
                    <a:cubicBezTo>
                      <a:pt x="525" y="1"/>
                      <a:pt x="418" y="83"/>
                      <a:pt x="367" y="210"/>
                    </a:cubicBezTo>
                    <a:lnTo>
                      <a:pt x="25" y="1057"/>
                    </a:lnTo>
                    <a:cubicBezTo>
                      <a:pt x="0" y="1133"/>
                      <a:pt x="0" y="1216"/>
                      <a:pt x="25" y="1266"/>
                    </a:cubicBezTo>
                    <a:lnTo>
                      <a:pt x="367" y="2139"/>
                    </a:lnTo>
                    <a:cubicBezTo>
                      <a:pt x="418" y="2241"/>
                      <a:pt x="525" y="2323"/>
                      <a:pt x="658" y="2323"/>
                    </a:cubicBezTo>
                    <a:lnTo>
                      <a:pt x="3923" y="2266"/>
                    </a:lnTo>
                    <a:cubicBezTo>
                      <a:pt x="3980" y="2266"/>
                      <a:pt x="4031" y="2241"/>
                      <a:pt x="4056" y="2190"/>
                    </a:cubicBezTo>
                    <a:cubicBezTo>
                      <a:pt x="4138" y="2108"/>
                      <a:pt x="4271" y="1950"/>
                      <a:pt x="4531" y="1950"/>
                    </a:cubicBezTo>
                    <a:lnTo>
                      <a:pt x="4531" y="1159"/>
                    </a:lnTo>
                    <a:lnTo>
                      <a:pt x="4531" y="368"/>
                    </a:lnTo>
                    <a:cubicBezTo>
                      <a:pt x="4271" y="368"/>
                      <a:pt x="4138" y="241"/>
                      <a:pt x="4056" y="134"/>
                    </a:cubicBezTo>
                    <a:cubicBezTo>
                      <a:pt x="4031" y="108"/>
                      <a:pt x="3980" y="83"/>
                      <a:pt x="3923" y="51"/>
                    </a:cubicBezTo>
                    <a:lnTo>
                      <a:pt x="6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5"/>
              <p:cNvSpPr/>
              <p:nvPr/>
            </p:nvSpPr>
            <p:spPr>
              <a:xfrm>
                <a:off x="4967682" y="2731953"/>
                <a:ext cx="3761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0" extrusionOk="0">
                    <a:moveTo>
                      <a:pt x="1" y="1"/>
                    </a:moveTo>
                    <a:cubicBezTo>
                      <a:pt x="26" y="83"/>
                      <a:pt x="51" y="134"/>
                      <a:pt x="51" y="210"/>
                    </a:cubicBezTo>
                    <a:lnTo>
                      <a:pt x="659" y="210"/>
                    </a:lnTo>
                    <a:cubicBezTo>
                      <a:pt x="659" y="134"/>
                      <a:pt x="659" y="83"/>
                      <a:pt x="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5"/>
              <p:cNvSpPr/>
              <p:nvPr/>
            </p:nvSpPr>
            <p:spPr>
              <a:xfrm>
                <a:off x="4792918" y="2731953"/>
                <a:ext cx="3795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0" extrusionOk="0">
                    <a:moveTo>
                      <a:pt x="32" y="1"/>
                    </a:moveTo>
                    <a:cubicBezTo>
                      <a:pt x="32" y="83"/>
                      <a:pt x="0" y="134"/>
                      <a:pt x="0" y="210"/>
                    </a:cubicBezTo>
                    <a:lnTo>
                      <a:pt x="608" y="210"/>
                    </a:lnTo>
                    <a:cubicBezTo>
                      <a:pt x="633" y="134"/>
                      <a:pt x="633" y="83"/>
                      <a:pt x="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5"/>
              <p:cNvSpPr/>
              <p:nvPr/>
            </p:nvSpPr>
            <p:spPr>
              <a:xfrm>
                <a:off x="4114292" y="2747135"/>
                <a:ext cx="67719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10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" y="209"/>
                    </a:lnTo>
                    <a:lnTo>
                      <a:pt x="11865" y="209"/>
                    </a:lnTo>
                    <a:lnTo>
                      <a:pt x="11865" y="102"/>
                    </a:lnTo>
                    <a:lnTo>
                      <a:pt x="118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5"/>
              <p:cNvSpPr/>
              <p:nvPr/>
            </p:nvSpPr>
            <p:spPr>
              <a:xfrm>
                <a:off x="5005238" y="2731953"/>
                <a:ext cx="18823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0" extrusionOk="0">
                    <a:moveTo>
                      <a:pt x="1" y="1"/>
                    </a:moveTo>
                    <a:cubicBezTo>
                      <a:pt x="26" y="83"/>
                      <a:pt x="26" y="134"/>
                      <a:pt x="26" y="210"/>
                    </a:cubicBezTo>
                    <a:lnTo>
                      <a:pt x="3297" y="210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5"/>
              <p:cNvSpPr/>
              <p:nvPr/>
            </p:nvSpPr>
            <p:spPr>
              <a:xfrm>
                <a:off x="4792918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5"/>
              <p:cNvSpPr/>
              <p:nvPr/>
            </p:nvSpPr>
            <p:spPr>
              <a:xfrm>
                <a:off x="5002384" y="2716771"/>
                <a:ext cx="191087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7" extrusionOk="0">
                    <a:moveTo>
                      <a:pt x="3347" y="1"/>
                    </a:moveTo>
                    <a:lnTo>
                      <a:pt x="0" y="33"/>
                    </a:lnTo>
                    <a:cubicBezTo>
                      <a:pt x="25" y="83"/>
                      <a:pt x="25" y="134"/>
                      <a:pt x="51" y="216"/>
                    </a:cubicBezTo>
                    <a:lnTo>
                      <a:pt x="3347" y="216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5"/>
              <p:cNvSpPr/>
              <p:nvPr/>
            </p:nvSpPr>
            <p:spPr>
              <a:xfrm>
                <a:off x="4114292" y="2718597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1947" y="1"/>
                    </a:moveTo>
                    <a:lnTo>
                      <a:pt x="1" y="26"/>
                    </a:lnTo>
                    <a:lnTo>
                      <a:pt x="1" y="184"/>
                    </a:lnTo>
                    <a:lnTo>
                      <a:pt x="11922" y="184"/>
                    </a:lnTo>
                    <a:cubicBezTo>
                      <a:pt x="11922" y="102"/>
                      <a:pt x="11947" y="51"/>
                      <a:pt x="119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5"/>
              <p:cNvSpPr/>
              <p:nvPr/>
            </p:nvSpPr>
            <p:spPr>
              <a:xfrm>
                <a:off x="4800509" y="2646397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1740" y="0"/>
                    </a:moveTo>
                    <a:cubicBezTo>
                      <a:pt x="949" y="0"/>
                      <a:pt x="266" y="500"/>
                      <a:pt x="0" y="1183"/>
                    </a:cubicBezTo>
                    <a:lnTo>
                      <a:pt x="658" y="1183"/>
                    </a:lnTo>
                    <a:cubicBezTo>
                      <a:pt x="899" y="842"/>
                      <a:pt x="1291" y="601"/>
                      <a:pt x="1740" y="601"/>
                    </a:cubicBezTo>
                    <a:cubicBezTo>
                      <a:pt x="2189" y="601"/>
                      <a:pt x="2556" y="842"/>
                      <a:pt x="2797" y="1183"/>
                    </a:cubicBezTo>
                    <a:lnTo>
                      <a:pt x="3455" y="1183"/>
                    </a:lnTo>
                    <a:cubicBezTo>
                      <a:pt x="3189" y="500"/>
                      <a:pt x="2531" y="0"/>
                      <a:pt x="1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5"/>
              <p:cNvSpPr/>
              <p:nvPr/>
            </p:nvSpPr>
            <p:spPr>
              <a:xfrm>
                <a:off x="4796171" y="2718597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51" y="1"/>
                    </a:moveTo>
                    <a:cubicBezTo>
                      <a:pt x="25" y="51"/>
                      <a:pt x="0" y="102"/>
                      <a:pt x="0" y="184"/>
                    </a:cubicBezTo>
                    <a:lnTo>
                      <a:pt x="633" y="184"/>
                    </a:lnTo>
                    <a:cubicBezTo>
                      <a:pt x="658" y="102"/>
                      <a:pt x="684" y="5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5"/>
              <p:cNvSpPr/>
              <p:nvPr/>
            </p:nvSpPr>
            <p:spPr>
              <a:xfrm>
                <a:off x="4961575" y="2718597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0" y="1"/>
                    </a:moveTo>
                    <a:cubicBezTo>
                      <a:pt x="51" y="51"/>
                      <a:pt x="82" y="102"/>
                      <a:pt x="108" y="184"/>
                    </a:cubicBezTo>
                    <a:lnTo>
                      <a:pt x="715" y="184"/>
                    </a:lnTo>
                    <a:cubicBezTo>
                      <a:pt x="715" y="102"/>
                      <a:pt x="684" y="51"/>
                      <a:pt x="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5"/>
              <p:cNvSpPr/>
              <p:nvPr/>
            </p:nvSpPr>
            <p:spPr>
              <a:xfrm>
                <a:off x="4970593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5"/>
              <p:cNvSpPr/>
              <p:nvPr/>
            </p:nvSpPr>
            <p:spPr>
              <a:xfrm>
                <a:off x="4114292" y="2731953"/>
                <a:ext cx="678679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0" extrusionOk="0">
                    <a:moveTo>
                      <a:pt x="1" y="1"/>
                    </a:moveTo>
                    <a:lnTo>
                      <a:pt x="1" y="210"/>
                    </a:lnTo>
                    <a:lnTo>
                      <a:pt x="11865" y="210"/>
                    </a:lnTo>
                    <a:cubicBezTo>
                      <a:pt x="11865" y="134"/>
                      <a:pt x="11865" y="83"/>
                      <a:pt x="11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5"/>
              <p:cNvSpPr/>
              <p:nvPr/>
            </p:nvSpPr>
            <p:spPr>
              <a:xfrm>
                <a:off x="5002384" y="2777100"/>
                <a:ext cx="191087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0" extrusionOk="0">
                    <a:moveTo>
                      <a:pt x="51" y="1"/>
                    </a:moveTo>
                    <a:cubicBezTo>
                      <a:pt x="25" y="83"/>
                      <a:pt x="25" y="134"/>
                      <a:pt x="0" y="184"/>
                    </a:cubicBezTo>
                    <a:lnTo>
                      <a:pt x="3347" y="209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5"/>
              <p:cNvSpPr/>
              <p:nvPr/>
            </p:nvSpPr>
            <p:spPr>
              <a:xfrm>
                <a:off x="4961575" y="2777100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108" y="1"/>
                    </a:moveTo>
                    <a:cubicBezTo>
                      <a:pt x="82" y="83"/>
                      <a:pt x="51" y="134"/>
                      <a:pt x="0" y="184"/>
                    </a:cubicBezTo>
                    <a:lnTo>
                      <a:pt x="658" y="184"/>
                    </a:lnTo>
                    <a:cubicBezTo>
                      <a:pt x="684" y="134"/>
                      <a:pt x="715" y="83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5"/>
              <p:cNvSpPr/>
              <p:nvPr/>
            </p:nvSpPr>
            <p:spPr>
              <a:xfrm>
                <a:off x="4114292" y="2459761"/>
                <a:ext cx="1355817" cy="587872"/>
              </a:xfrm>
              <a:custGeom>
                <a:avLst/>
                <a:gdLst/>
                <a:ahLst/>
                <a:cxnLst/>
                <a:rect l="l" t="t" r="r" b="b"/>
                <a:pathLst>
                  <a:path w="23755" h="10300" extrusionOk="0">
                    <a:moveTo>
                      <a:pt x="19841" y="0"/>
                    </a:moveTo>
                    <a:cubicBezTo>
                      <a:pt x="17511" y="0"/>
                      <a:pt x="16651" y="1739"/>
                      <a:pt x="15136" y="1739"/>
                    </a:cubicBezTo>
                    <a:cubicBezTo>
                      <a:pt x="14004" y="1739"/>
                      <a:pt x="13504" y="1264"/>
                      <a:pt x="12314" y="1157"/>
                    </a:cubicBezTo>
                    <a:cubicBezTo>
                      <a:pt x="12225" y="1147"/>
                      <a:pt x="12137" y="1142"/>
                      <a:pt x="12052" y="1142"/>
                    </a:cubicBezTo>
                    <a:cubicBezTo>
                      <a:pt x="10561" y="1142"/>
                      <a:pt x="9747" y="2624"/>
                      <a:pt x="9549" y="4270"/>
                    </a:cubicBezTo>
                    <a:lnTo>
                      <a:pt x="1" y="4346"/>
                    </a:lnTo>
                    <a:lnTo>
                      <a:pt x="1" y="4504"/>
                    </a:lnTo>
                    <a:lnTo>
                      <a:pt x="11972" y="4453"/>
                    </a:lnTo>
                    <a:cubicBezTo>
                      <a:pt x="12264" y="3745"/>
                      <a:pt x="12947" y="3238"/>
                      <a:pt x="13763" y="3238"/>
                    </a:cubicBezTo>
                    <a:cubicBezTo>
                      <a:pt x="14554" y="3238"/>
                      <a:pt x="15244" y="3745"/>
                      <a:pt x="15529" y="4453"/>
                    </a:cubicBezTo>
                    <a:lnTo>
                      <a:pt x="18907" y="4453"/>
                    </a:lnTo>
                    <a:lnTo>
                      <a:pt x="18907" y="2555"/>
                    </a:lnTo>
                    <a:cubicBezTo>
                      <a:pt x="18907" y="2448"/>
                      <a:pt x="18983" y="2372"/>
                      <a:pt x="19091" y="2372"/>
                    </a:cubicBezTo>
                    <a:lnTo>
                      <a:pt x="19591" y="2372"/>
                    </a:lnTo>
                    <a:cubicBezTo>
                      <a:pt x="19698" y="2372"/>
                      <a:pt x="19774" y="2448"/>
                      <a:pt x="19774" y="2555"/>
                    </a:cubicBezTo>
                    <a:lnTo>
                      <a:pt x="19774" y="7592"/>
                    </a:lnTo>
                    <a:cubicBezTo>
                      <a:pt x="19774" y="7668"/>
                      <a:pt x="19698" y="7775"/>
                      <a:pt x="19591" y="7775"/>
                    </a:cubicBezTo>
                    <a:lnTo>
                      <a:pt x="19091" y="7775"/>
                    </a:lnTo>
                    <a:cubicBezTo>
                      <a:pt x="18983" y="7775"/>
                      <a:pt x="18907" y="7668"/>
                      <a:pt x="18907" y="7592"/>
                    </a:cubicBezTo>
                    <a:lnTo>
                      <a:pt x="18907" y="5826"/>
                    </a:lnTo>
                    <a:lnTo>
                      <a:pt x="15529" y="5826"/>
                    </a:lnTo>
                    <a:cubicBezTo>
                      <a:pt x="15244" y="6535"/>
                      <a:pt x="14554" y="7035"/>
                      <a:pt x="13763" y="7035"/>
                    </a:cubicBezTo>
                    <a:cubicBezTo>
                      <a:pt x="12947" y="7035"/>
                      <a:pt x="12264" y="6535"/>
                      <a:pt x="11972" y="5826"/>
                    </a:cubicBezTo>
                    <a:lnTo>
                      <a:pt x="1" y="5769"/>
                    </a:lnTo>
                    <a:lnTo>
                      <a:pt x="1" y="5928"/>
                    </a:lnTo>
                    <a:lnTo>
                      <a:pt x="9549" y="6010"/>
                    </a:lnTo>
                    <a:cubicBezTo>
                      <a:pt x="9748" y="7668"/>
                      <a:pt x="10573" y="9159"/>
                      <a:pt x="12085" y="9159"/>
                    </a:cubicBezTo>
                    <a:cubicBezTo>
                      <a:pt x="12160" y="9159"/>
                      <a:pt x="12236" y="9156"/>
                      <a:pt x="12314" y="9148"/>
                    </a:cubicBezTo>
                    <a:cubicBezTo>
                      <a:pt x="13504" y="9016"/>
                      <a:pt x="14004" y="8541"/>
                      <a:pt x="15136" y="8541"/>
                    </a:cubicBezTo>
                    <a:cubicBezTo>
                      <a:pt x="16660" y="8541"/>
                      <a:pt x="17521" y="10299"/>
                      <a:pt x="19880" y="10299"/>
                    </a:cubicBezTo>
                    <a:cubicBezTo>
                      <a:pt x="20088" y="10299"/>
                      <a:pt x="20307" y="10285"/>
                      <a:pt x="20540" y="10256"/>
                    </a:cubicBezTo>
                    <a:cubicBezTo>
                      <a:pt x="23704" y="9832"/>
                      <a:pt x="23754" y="6668"/>
                      <a:pt x="23754" y="5137"/>
                    </a:cubicBezTo>
                    <a:cubicBezTo>
                      <a:pt x="23754" y="3612"/>
                      <a:pt x="23704" y="448"/>
                      <a:pt x="20540" y="49"/>
                    </a:cubicBezTo>
                    <a:cubicBezTo>
                      <a:pt x="20293" y="16"/>
                      <a:pt x="20060" y="0"/>
                      <a:pt x="19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5"/>
              <p:cNvSpPr/>
              <p:nvPr/>
            </p:nvSpPr>
            <p:spPr>
              <a:xfrm>
                <a:off x="4114292" y="2777100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947" y="184"/>
                    </a:lnTo>
                    <a:cubicBezTo>
                      <a:pt x="11947" y="134"/>
                      <a:pt x="11922" y="83"/>
                      <a:pt x="1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5"/>
              <p:cNvSpPr/>
              <p:nvPr/>
            </p:nvSpPr>
            <p:spPr>
              <a:xfrm>
                <a:off x="4800509" y="2792282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0" y="0"/>
                    </a:moveTo>
                    <a:cubicBezTo>
                      <a:pt x="266" y="684"/>
                      <a:pt x="949" y="1184"/>
                      <a:pt x="1740" y="1184"/>
                    </a:cubicBezTo>
                    <a:cubicBezTo>
                      <a:pt x="2531" y="1184"/>
                      <a:pt x="3189" y="684"/>
                      <a:pt x="3455" y="0"/>
                    </a:cubicBezTo>
                    <a:lnTo>
                      <a:pt x="2797" y="0"/>
                    </a:lnTo>
                    <a:cubicBezTo>
                      <a:pt x="2556" y="342"/>
                      <a:pt x="2189" y="576"/>
                      <a:pt x="1740" y="576"/>
                    </a:cubicBezTo>
                    <a:cubicBezTo>
                      <a:pt x="1291" y="576"/>
                      <a:pt x="899" y="342"/>
                      <a:pt x="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5"/>
              <p:cNvSpPr/>
              <p:nvPr/>
            </p:nvSpPr>
            <p:spPr>
              <a:xfrm>
                <a:off x="5005238" y="2761918"/>
                <a:ext cx="188233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7" extrusionOk="0">
                    <a:moveTo>
                      <a:pt x="26" y="1"/>
                    </a:moveTo>
                    <a:cubicBezTo>
                      <a:pt x="26" y="83"/>
                      <a:pt x="26" y="134"/>
                      <a:pt x="1" y="216"/>
                    </a:cubicBezTo>
                    <a:lnTo>
                      <a:pt x="3297" y="216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5"/>
              <p:cNvSpPr/>
              <p:nvPr/>
            </p:nvSpPr>
            <p:spPr>
              <a:xfrm>
                <a:off x="4796171" y="2777100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0" y="1"/>
                    </a:moveTo>
                    <a:cubicBezTo>
                      <a:pt x="0" y="83"/>
                      <a:pt x="25" y="134"/>
                      <a:pt x="51" y="184"/>
                    </a:cubicBezTo>
                    <a:lnTo>
                      <a:pt x="709" y="184"/>
                    </a:lnTo>
                    <a:cubicBezTo>
                      <a:pt x="684" y="134"/>
                      <a:pt x="658" y="83"/>
                      <a:pt x="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5"/>
              <p:cNvSpPr/>
              <p:nvPr/>
            </p:nvSpPr>
            <p:spPr>
              <a:xfrm>
                <a:off x="4114292" y="2761918"/>
                <a:ext cx="678679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7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11890" y="216"/>
                    </a:lnTo>
                    <a:cubicBezTo>
                      <a:pt x="11865" y="134"/>
                      <a:pt x="11865" y="83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5"/>
              <p:cNvSpPr/>
              <p:nvPr/>
            </p:nvSpPr>
            <p:spPr>
              <a:xfrm>
                <a:off x="4792918" y="2761918"/>
                <a:ext cx="37955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7" extrusionOk="0">
                    <a:moveTo>
                      <a:pt x="0" y="1"/>
                    </a:moveTo>
                    <a:cubicBezTo>
                      <a:pt x="0" y="83"/>
                      <a:pt x="32" y="134"/>
                      <a:pt x="32" y="216"/>
                    </a:cubicBezTo>
                    <a:lnTo>
                      <a:pt x="665" y="216"/>
                    </a:lnTo>
                    <a:cubicBezTo>
                      <a:pt x="633" y="134"/>
                      <a:pt x="633" y="83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5"/>
              <p:cNvSpPr/>
              <p:nvPr/>
            </p:nvSpPr>
            <p:spPr>
              <a:xfrm>
                <a:off x="5008149" y="2747135"/>
                <a:ext cx="18532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3246" y="209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5"/>
              <p:cNvSpPr/>
              <p:nvPr/>
            </p:nvSpPr>
            <p:spPr>
              <a:xfrm>
                <a:off x="4967682" y="2761918"/>
                <a:ext cx="37612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7" extrusionOk="0">
                    <a:moveTo>
                      <a:pt x="51" y="1"/>
                    </a:moveTo>
                    <a:cubicBezTo>
                      <a:pt x="51" y="83"/>
                      <a:pt x="26" y="134"/>
                      <a:pt x="1" y="216"/>
                    </a:cubicBezTo>
                    <a:lnTo>
                      <a:pt x="633" y="216"/>
                    </a:lnTo>
                    <a:cubicBezTo>
                      <a:pt x="659" y="134"/>
                      <a:pt x="659" y="83"/>
                      <a:pt x="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5"/>
              <p:cNvSpPr/>
              <p:nvPr/>
            </p:nvSpPr>
            <p:spPr>
              <a:xfrm>
                <a:off x="3893296" y="2652162"/>
                <a:ext cx="31448" cy="2425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25" extrusionOk="0">
                    <a:moveTo>
                      <a:pt x="102" y="0"/>
                    </a:moveTo>
                    <a:cubicBezTo>
                      <a:pt x="51" y="0"/>
                      <a:pt x="0" y="57"/>
                      <a:pt x="0" y="108"/>
                    </a:cubicBezTo>
                    <a:lnTo>
                      <a:pt x="0" y="291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18" y="424"/>
                    </a:lnTo>
                    <a:cubicBezTo>
                      <a:pt x="500" y="424"/>
                      <a:pt x="551" y="374"/>
                      <a:pt x="551" y="291"/>
                    </a:cubicBezTo>
                    <a:lnTo>
                      <a:pt x="551" y="133"/>
                    </a:lnTo>
                    <a:cubicBezTo>
                      <a:pt x="551" y="57"/>
                      <a:pt x="500" y="0"/>
                      <a:pt x="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5"/>
              <p:cNvSpPr/>
              <p:nvPr/>
            </p:nvSpPr>
            <p:spPr>
              <a:xfrm>
                <a:off x="3955051" y="2653589"/>
                <a:ext cx="32932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00" extrusionOk="0">
                    <a:moveTo>
                      <a:pt x="127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292"/>
                    </a:lnTo>
                    <a:cubicBezTo>
                      <a:pt x="0" y="349"/>
                      <a:pt x="51" y="399"/>
                      <a:pt x="127" y="399"/>
                    </a:cubicBezTo>
                    <a:lnTo>
                      <a:pt x="443" y="399"/>
                    </a:lnTo>
                    <a:cubicBezTo>
                      <a:pt x="500" y="399"/>
                      <a:pt x="551" y="374"/>
                      <a:pt x="551" y="292"/>
                    </a:cubicBezTo>
                    <a:lnTo>
                      <a:pt x="576" y="134"/>
                    </a:lnTo>
                    <a:cubicBezTo>
                      <a:pt x="576" y="58"/>
                      <a:pt x="525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5"/>
              <p:cNvSpPr/>
              <p:nvPr/>
            </p:nvSpPr>
            <p:spPr>
              <a:xfrm>
                <a:off x="4018234" y="2655415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2"/>
                    </a:cubicBezTo>
                    <a:lnTo>
                      <a:pt x="1" y="285"/>
                    </a:lnTo>
                    <a:cubicBezTo>
                      <a:pt x="1" y="342"/>
                      <a:pt x="51" y="393"/>
                      <a:pt x="102" y="393"/>
                    </a:cubicBezTo>
                    <a:lnTo>
                      <a:pt x="418" y="393"/>
                    </a:lnTo>
                    <a:cubicBezTo>
                      <a:pt x="500" y="393"/>
                      <a:pt x="551" y="342"/>
                      <a:pt x="551" y="285"/>
                    </a:cubicBezTo>
                    <a:lnTo>
                      <a:pt x="551" y="127"/>
                    </a:lnTo>
                    <a:cubicBezTo>
                      <a:pt x="551" y="51"/>
                      <a:pt x="500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5"/>
              <p:cNvSpPr/>
              <p:nvPr/>
            </p:nvSpPr>
            <p:spPr>
              <a:xfrm>
                <a:off x="3893296" y="2831264"/>
                <a:ext cx="31448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0" extrusionOk="0">
                    <a:moveTo>
                      <a:pt x="102" y="1"/>
                    </a:moveTo>
                    <a:cubicBezTo>
                      <a:pt x="51" y="1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50" y="399"/>
                    </a:lnTo>
                    <a:cubicBezTo>
                      <a:pt x="500" y="399"/>
                      <a:pt x="551" y="342"/>
                      <a:pt x="551" y="267"/>
                    </a:cubicBezTo>
                    <a:lnTo>
                      <a:pt x="551" y="108"/>
                    </a:lnTo>
                    <a:cubicBezTo>
                      <a:pt x="551" y="26"/>
                      <a:pt x="500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5"/>
              <p:cNvSpPr/>
              <p:nvPr/>
            </p:nvSpPr>
            <p:spPr>
              <a:xfrm>
                <a:off x="3955051" y="2829837"/>
                <a:ext cx="32932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93" extrusionOk="0">
                    <a:moveTo>
                      <a:pt x="127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3"/>
                      <a:pt x="127" y="393"/>
                    </a:cubicBezTo>
                    <a:lnTo>
                      <a:pt x="443" y="393"/>
                    </a:lnTo>
                    <a:cubicBezTo>
                      <a:pt x="525" y="393"/>
                      <a:pt x="576" y="342"/>
                      <a:pt x="576" y="266"/>
                    </a:cubicBezTo>
                    <a:lnTo>
                      <a:pt x="551" y="108"/>
                    </a:lnTo>
                    <a:cubicBezTo>
                      <a:pt x="551" y="51"/>
                      <a:pt x="500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5"/>
              <p:cNvSpPr/>
              <p:nvPr/>
            </p:nvSpPr>
            <p:spPr>
              <a:xfrm>
                <a:off x="4018234" y="2828410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1" y="291"/>
                    </a:lnTo>
                    <a:cubicBezTo>
                      <a:pt x="1" y="342"/>
                      <a:pt x="51" y="392"/>
                      <a:pt x="102" y="392"/>
                    </a:cubicBezTo>
                    <a:lnTo>
                      <a:pt x="444" y="392"/>
                    </a:lnTo>
                    <a:cubicBezTo>
                      <a:pt x="500" y="392"/>
                      <a:pt x="551" y="342"/>
                      <a:pt x="551" y="291"/>
                    </a:cubicBezTo>
                    <a:lnTo>
                      <a:pt x="551" y="101"/>
                    </a:lnTo>
                    <a:cubicBezTo>
                      <a:pt x="551" y="51"/>
                      <a:pt x="500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1" name="Google Shape;3811;p25"/>
            <p:cNvGrpSpPr/>
            <p:nvPr/>
          </p:nvGrpSpPr>
          <p:grpSpPr>
            <a:xfrm rot="900004">
              <a:off x="8464106" y="2080986"/>
              <a:ext cx="956299" cy="2368692"/>
              <a:chOff x="5035203" y="3102143"/>
              <a:chExt cx="554084" cy="1372431"/>
            </a:xfrm>
          </p:grpSpPr>
          <p:sp>
            <p:nvSpPr>
              <p:cNvPr id="3812" name="Google Shape;3812;p25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5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5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5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5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5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5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5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5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1" name="Google Shape;3821;p25"/>
            <p:cNvSpPr/>
            <p:nvPr/>
          </p:nvSpPr>
          <p:spPr>
            <a:xfrm>
              <a:off x="8864598" y="523959"/>
              <a:ext cx="140785" cy="140785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5"/>
            <p:cNvSpPr/>
            <p:nvPr/>
          </p:nvSpPr>
          <p:spPr>
            <a:xfrm>
              <a:off x="8752010" y="4533609"/>
              <a:ext cx="140785" cy="140785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3" name="Google Shape;3823;p25"/>
          <p:cNvSpPr/>
          <p:nvPr/>
        </p:nvSpPr>
        <p:spPr>
          <a:xfrm>
            <a:off x="0" y="-27000"/>
            <a:ext cx="8596500" cy="5205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7163" dist="38100" dir="1368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4" name="Google Shape;3824;p25"/>
          <p:cNvCxnSpPr/>
          <p:nvPr/>
        </p:nvCxnSpPr>
        <p:spPr>
          <a:xfrm>
            <a:off x="0" y="445025"/>
            <a:ext cx="859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6" name="Google Shape;3826;p26"/>
          <p:cNvGrpSpPr/>
          <p:nvPr/>
        </p:nvGrpSpPr>
        <p:grpSpPr>
          <a:xfrm>
            <a:off x="-1793347" y="-524119"/>
            <a:ext cx="3909659" cy="6251107"/>
            <a:chOff x="6824778" y="-524119"/>
            <a:chExt cx="3909659" cy="6251107"/>
          </a:xfrm>
        </p:grpSpPr>
        <p:grpSp>
          <p:nvGrpSpPr>
            <p:cNvPr id="3827" name="Google Shape;3827;p26"/>
            <p:cNvGrpSpPr/>
            <p:nvPr/>
          </p:nvGrpSpPr>
          <p:grpSpPr>
            <a:xfrm rot="6300023">
              <a:off x="7742984" y="215717"/>
              <a:ext cx="877713" cy="2174039"/>
              <a:chOff x="5035203" y="3102143"/>
              <a:chExt cx="554084" cy="1372431"/>
            </a:xfrm>
          </p:grpSpPr>
          <p:sp>
            <p:nvSpPr>
              <p:cNvPr id="3828" name="Google Shape;3828;p26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6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6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6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6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6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6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6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6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7" name="Google Shape;3837;p26"/>
            <p:cNvGrpSpPr/>
            <p:nvPr/>
          </p:nvGrpSpPr>
          <p:grpSpPr>
            <a:xfrm rot="875067">
              <a:off x="8611511" y="1625106"/>
              <a:ext cx="745890" cy="2200858"/>
              <a:chOff x="5201007" y="500025"/>
              <a:chExt cx="509965" cy="1504727"/>
            </a:xfrm>
          </p:grpSpPr>
          <p:sp>
            <p:nvSpPr>
              <p:cNvPr id="3838" name="Google Shape;3838;p26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26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6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6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6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6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6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6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6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6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6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6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6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6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6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6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26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26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6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6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6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6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6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6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2" name="Google Shape;3862;p26"/>
            <p:cNvGrpSpPr/>
            <p:nvPr/>
          </p:nvGrpSpPr>
          <p:grpSpPr>
            <a:xfrm rot="6300035">
              <a:off x="8741258" y="3564206"/>
              <a:ext cx="736199" cy="1823518"/>
              <a:chOff x="5035203" y="3102143"/>
              <a:chExt cx="554084" cy="1372431"/>
            </a:xfrm>
          </p:grpSpPr>
          <p:sp>
            <p:nvSpPr>
              <p:cNvPr id="3863" name="Google Shape;3863;p26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6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6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6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6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6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6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26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26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2" name="Google Shape;3872;p26"/>
            <p:cNvSpPr/>
            <p:nvPr/>
          </p:nvSpPr>
          <p:spPr>
            <a:xfrm rot="332862">
              <a:off x="9079270" y="2436006"/>
              <a:ext cx="516434" cy="579060"/>
            </a:xfrm>
            <a:custGeom>
              <a:avLst/>
              <a:gdLst/>
              <a:ahLst/>
              <a:cxnLst/>
              <a:rect l="l" t="t" r="r" b="b"/>
              <a:pathLst>
                <a:path w="5088" h="5705" extrusionOk="0">
                  <a:moveTo>
                    <a:pt x="4879" y="1082"/>
                  </a:moveTo>
                  <a:lnTo>
                    <a:pt x="4879" y="1373"/>
                  </a:lnTo>
                  <a:cubicBezTo>
                    <a:pt x="3822" y="1557"/>
                    <a:pt x="2747" y="1766"/>
                    <a:pt x="1665" y="1981"/>
                  </a:cubicBezTo>
                  <a:lnTo>
                    <a:pt x="1665" y="1715"/>
                  </a:lnTo>
                  <a:cubicBezTo>
                    <a:pt x="1690" y="1690"/>
                    <a:pt x="1715" y="1690"/>
                    <a:pt x="1766" y="1690"/>
                  </a:cubicBezTo>
                  <a:cubicBezTo>
                    <a:pt x="2747" y="1506"/>
                    <a:pt x="3721" y="1323"/>
                    <a:pt x="4721" y="1108"/>
                  </a:cubicBezTo>
                  <a:cubicBezTo>
                    <a:pt x="4772" y="1108"/>
                    <a:pt x="4829" y="1108"/>
                    <a:pt x="4879" y="1082"/>
                  </a:cubicBezTo>
                  <a:close/>
                  <a:moveTo>
                    <a:pt x="5088" y="0"/>
                  </a:moveTo>
                  <a:lnTo>
                    <a:pt x="5037" y="26"/>
                  </a:lnTo>
                  <a:cubicBezTo>
                    <a:pt x="3854" y="241"/>
                    <a:pt x="2639" y="449"/>
                    <a:pt x="1450" y="658"/>
                  </a:cubicBezTo>
                  <a:lnTo>
                    <a:pt x="1450" y="4670"/>
                  </a:lnTo>
                  <a:cubicBezTo>
                    <a:pt x="1310" y="4626"/>
                    <a:pt x="1172" y="4604"/>
                    <a:pt x="1041" y="4604"/>
                  </a:cubicBezTo>
                  <a:cubicBezTo>
                    <a:pt x="701" y="4604"/>
                    <a:pt x="403" y="4747"/>
                    <a:pt x="216" y="5012"/>
                  </a:cubicBezTo>
                  <a:cubicBezTo>
                    <a:pt x="1" y="5328"/>
                    <a:pt x="133" y="5644"/>
                    <a:pt x="500" y="5695"/>
                  </a:cubicBezTo>
                  <a:cubicBezTo>
                    <a:pt x="561" y="5701"/>
                    <a:pt x="617" y="5705"/>
                    <a:pt x="671" y="5705"/>
                  </a:cubicBezTo>
                  <a:cubicBezTo>
                    <a:pt x="833" y="5705"/>
                    <a:pt x="970" y="5676"/>
                    <a:pt x="1108" y="5619"/>
                  </a:cubicBezTo>
                  <a:cubicBezTo>
                    <a:pt x="1323" y="5512"/>
                    <a:pt x="1665" y="5277"/>
                    <a:pt x="1665" y="4961"/>
                  </a:cubicBezTo>
                  <a:lnTo>
                    <a:pt x="1665" y="2139"/>
                  </a:lnTo>
                  <a:cubicBezTo>
                    <a:pt x="1665" y="2139"/>
                    <a:pt x="1690" y="2139"/>
                    <a:pt x="1715" y="2114"/>
                  </a:cubicBezTo>
                  <a:cubicBezTo>
                    <a:pt x="2690" y="1955"/>
                    <a:pt x="3664" y="1740"/>
                    <a:pt x="4670" y="1557"/>
                  </a:cubicBezTo>
                  <a:cubicBezTo>
                    <a:pt x="4721" y="1557"/>
                    <a:pt x="4803" y="1531"/>
                    <a:pt x="4904" y="1531"/>
                  </a:cubicBezTo>
                  <a:lnTo>
                    <a:pt x="4904" y="4063"/>
                  </a:lnTo>
                  <a:cubicBezTo>
                    <a:pt x="4854" y="4037"/>
                    <a:pt x="4829" y="4037"/>
                    <a:pt x="4803" y="4012"/>
                  </a:cubicBezTo>
                  <a:cubicBezTo>
                    <a:pt x="4712" y="3978"/>
                    <a:pt x="4614" y="3962"/>
                    <a:pt x="4513" y="3962"/>
                  </a:cubicBezTo>
                  <a:cubicBezTo>
                    <a:pt x="4147" y="3962"/>
                    <a:pt x="3758" y="4174"/>
                    <a:pt x="3614" y="4486"/>
                  </a:cubicBezTo>
                  <a:cubicBezTo>
                    <a:pt x="3506" y="4721"/>
                    <a:pt x="3588" y="4929"/>
                    <a:pt x="3822" y="5037"/>
                  </a:cubicBezTo>
                  <a:cubicBezTo>
                    <a:pt x="3902" y="5078"/>
                    <a:pt x="3995" y="5099"/>
                    <a:pt x="4095" y="5099"/>
                  </a:cubicBezTo>
                  <a:cubicBezTo>
                    <a:pt x="4194" y="5099"/>
                    <a:pt x="4300" y="5078"/>
                    <a:pt x="4405" y="5037"/>
                  </a:cubicBezTo>
                  <a:cubicBezTo>
                    <a:pt x="4487" y="5037"/>
                    <a:pt x="4563" y="4986"/>
                    <a:pt x="4613" y="4961"/>
                  </a:cubicBezTo>
                  <a:cubicBezTo>
                    <a:pt x="4829" y="4853"/>
                    <a:pt x="5088" y="4670"/>
                    <a:pt x="5088" y="4404"/>
                  </a:cubicBezTo>
                  <a:lnTo>
                    <a:pt x="5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3" name="Google Shape;3873;p26"/>
            <p:cNvGrpSpPr/>
            <p:nvPr/>
          </p:nvGrpSpPr>
          <p:grpSpPr>
            <a:xfrm rot="-4500057">
              <a:off x="8227649" y="-920044"/>
              <a:ext cx="648484" cy="1913447"/>
              <a:chOff x="5201007" y="500025"/>
              <a:chExt cx="509965" cy="1504727"/>
            </a:xfrm>
          </p:grpSpPr>
          <p:sp>
            <p:nvSpPr>
              <p:cNvPr id="3874" name="Google Shape;3874;p26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6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6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6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6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6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6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6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6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6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6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6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26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26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6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6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6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6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6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6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6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6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6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6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98" name="Google Shape;3898;p26"/>
            <p:cNvSpPr/>
            <p:nvPr/>
          </p:nvSpPr>
          <p:spPr>
            <a:xfrm rot="332999">
              <a:off x="8372518" y="4735839"/>
              <a:ext cx="358755" cy="946609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9" name="Google Shape;3899;p26"/>
            <p:cNvGrpSpPr/>
            <p:nvPr/>
          </p:nvGrpSpPr>
          <p:grpSpPr>
            <a:xfrm rot="-4499912">
              <a:off x="9094328" y="61755"/>
              <a:ext cx="798056" cy="2074332"/>
              <a:chOff x="4720660" y="3063161"/>
              <a:chExt cx="337370" cy="876904"/>
            </a:xfrm>
          </p:grpSpPr>
          <p:sp>
            <p:nvSpPr>
              <p:cNvPr id="3900" name="Google Shape;3900;p26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6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26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26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6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6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6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6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6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6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6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6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6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6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6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6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6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6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26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26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6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6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6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6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6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6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6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6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6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6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0" name="Google Shape;3930;p26"/>
            <p:cNvGrpSpPr/>
            <p:nvPr/>
          </p:nvGrpSpPr>
          <p:grpSpPr>
            <a:xfrm rot="926830">
              <a:off x="6887048" y="1676556"/>
              <a:ext cx="2064356" cy="747560"/>
              <a:chOff x="3846722" y="2459761"/>
              <a:chExt cx="1623386" cy="587872"/>
            </a:xfrm>
          </p:grpSpPr>
          <p:sp>
            <p:nvSpPr>
              <p:cNvPr id="3931" name="Google Shape;3931;p26"/>
              <p:cNvSpPr/>
              <p:nvPr/>
            </p:nvSpPr>
            <p:spPr>
              <a:xfrm>
                <a:off x="3846722" y="2686807"/>
                <a:ext cx="258607" cy="13258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323" extrusionOk="0">
                    <a:moveTo>
                      <a:pt x="3398" y="425"/>
                    </a:moveTo>
                    <a:cubicBezTo>
                      <a:pt x="3480" y="425"/>
                      <a:pt x="3556" y="501"/>
                      <a:pt x="3556" y="583"/>
                    </a:cubicBezTo>
                    <a:cubicBezTo>
                      <a:pt x="3556" y="684"/>
                      <a:pt x="3480" y="766"/>
                      <a:pt x="3398" y="766"/>
                    </a:cubicBezTo>
                    <a:lnTo>
                      <a:pt x="1316" y="766"/>
                    </a:lnTo>
                    <a:cubicBezTo>
                      <a:pt x="1209" y="766"/>
                      <a:pt x="1133" y="684"/>
                      <a:pt x="1133" y="583"/>
                    </a:cubicBezTo>
                    <a:cubicBezTo>
                      <a:pt x="1133" y="501"/>
                      <a:pt x="1209" y="425"/>
                      <a:pt x="1316" y="425"/>
                    </a:cubicBezTo>
                    <a:close/>
                    <a:moveTo>
                      <a:pt x="3398" y="1583"/>
                    </a:moveTo>
                    <a:cubicBezTo>
                      <a:pt x="3480" y="1583"/>
                      <a:pt x="3556" y="1633"/>
                      <a:pt x="3556" y="1741"/>
                    </a:cubicBezTo>
                    <a:cubicBezTo>
                      <a:pt x="3556" y="1823"/>
                      <a:pt x="3480" y="1899"/>
                      <a:pt x="3398" y="1899"/>
                    </a:cubicBezTo>
                    <a:lnTo>
                      <a:pt x="1316" y="1899"/>
                    </a:lnTo>
                    <a:cubicBezTo>
                      <a:pt x="1209" y="1899"/>
                      <a:pt x="1133" y="1823"/>
                      <a:pt x="1133" y="1741"/>
                    </a:cubicBezTo>
                    <a:cubicBezTo>
                      <a:pt x="1133" y="1633"/>
                      <a:pt x="1209" y="1583"/>
                      <a:pt x="1316" y="1583"/>
                    </a:cubicBezTo>
                    <a:close/>
                    <a:moveTo>
                      <a:pt x="658" y="1"/>
                    </a:moveTo>
                    <a:cubicBezTo>
                      <a:pt x="525" y="1"/>
                      <a:pt x="418" y="83"/>
                      <a:pt x="367" y="210"/>
                    </a:cubicBezTo>
                    <a:lnTo>
                      <a:pt x="25" y="1057"/>
                    </a:lnTo>
                    <a:cubicBezTo>
                      <a:pt x="0" y="1133"/>
                      <a:pt x="0" y="1216"/>
                      <a:pt x="25" y="1266"/>
                    </a:cubicBezTo>
                    <a:lnTo>
                      <a:pt x="367" y="2139"/>
                    </a:lnTo>
                    <a:cubicBezTo>
                      <a:pt x="418" y="2241"/>
                      <a:pt x="525" y="2323"/>
                      <a:pt x="658" y="2323"/>
                    </a:cubicBezTo>
                    <a:lnTo>
                      <a:pt x="3923" y="2266"/>
                    </a:lnTo>
                    <a:cubicBezTo>
                      <a:pt x="3980" y="2266"/>
                      <a:pt x="4031" y="2241"/>
                      <a:pt x="4056" y="2190"/>
                    </a:cubicBezTo>
                    <a:cubicBezTo>
                      <a:pt x="4138" y="2108"/>
                      <a:pt x="4271" y="1950"/>
                      <a:pt x="4531" y="1950"/>
                    </a:cubicBezTo>
                    <a:lnTo>
                      <a:pt x="4531" y="1159"/>
                    </a:lnTo>
                    <a:lnTo>
                      <a:pt x="4531" y="368"/>
                    </a:lnTo>
                    <a:cubicBezTo>
                      <a:pt x="4271" y="368"/>
                      <a:pt x="4138" y="241"/>
                      <a:pt x="4056" y="134"/>
                    </a:cubicBezTo>
                    <a:cubicBezTo>
                      <a:pt x="4031" y="108"/>
                      <a:pt x="3980" y="83"/>
                      <a:pt x="3923" y="51"/>
                    </a:cubicBezTo>
                    <a:lnTo>
                      <a:pt x="6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6"/>
              <p:cNvSpPr/>
              <p:nvPr/>
            </p:nvSpPr>
            <p:spPr>
              <a:xfrm>
                <a:off x="4967682" y="2731953"/>
                <a:ext cx="3761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0" extrusionOk="0">
                    <a:moveTo>
                      <a:pt x="1" y="1"/>
                    </a:moveTo>
                    <a:cubicBezTo>
                      <a:pt x="26" y="83"/>
                      <a:pt x="51" y="134"/>
                      <a:pt x="51" y="210"/>
                    </a:cubicBezTo>
                    <a:lnTo>
                      <a:pt x="659" y="210"/>
                    </a:lnTo>
                    <a:cubicBezTo>
                      <a:pt x="659" y="134"/>
                      <a:pt x="659" y="83"/>
                      <a:pt x="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6"/>
              <p:cNvSpPr/>
              <p:nvPr/>
            </p:nvSpPr>
            <p:spPr>
              <a:xfrm>
                <a:off x="4792918" y="2731953"/>
                <a:ext cx="3795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0" extrusionOk="0">
                    <a:moveTo>
                      <a:pt x="32" y="1"/>
                    </a:moveTo>
                    <a:cubicBezTo>
                      <a:pt x="32" y="83"/>
                      <a:pt x="0" y="134"/>
                      <a:pt x="0" y="210"/>
                    </a:cubicBezTo>
                    <a:lnTo>
                      <a:pt x="608" y="210"/>
                    </a:lnTo>
                    <a:cubicBezTo>
                      <a:pt x="633" y="134"/>
                      <a:pt x="633" y="83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26"/>
              <p:cNvSpPr/>
              <p:nvPr/>
            </p:nvSpPr>
            <p:spPr>
              <a:xfrm>
                <a:off x="4114292" y="2747135"/>
                <a:ext cx="67719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10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" y="209"/>
                    </a:lnTo>
                    <a:lnTo>
                      <a:pt x="11865" y="209"/>
                    </a:lnTo>
                    <a:lnTo>
                      <a:pt x="11865" y="102"/>
                    </a:lnTo>
                    <a:lnTo>
                      <a:pt x="118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26"/>
              <p:cNvSpPr/>
              <p:nvPr/>
            </p:nvSpPr>
            <p:spPr>
              <a:xfrm>
                <a:off x="5005238" y="2731953"/>
                <a:ext cx="18823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0" extrusionOk="0">
                    <a:moveTo>
                      <a:pt x="1" y="1"/>
                    </a:moveTo>
                    <a:cubicBezTo>
                      <a:pt x="26" y="83"/>
                      <a:pt x="26" y="134"/>
                      <a:pt x="26" y="210"/>
                    </a:cubicBezTo>
                    <a:lnTo>
                      <a:pt x="3297" y="210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6"/>
              <p:cNvSpPr/>
              <p:nvPr/>
            </p:nvSpPr>
            <p:spPr>
              <a:xfrm>
                <a:off x="4792918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6"/>
              <p:cNvSpPr/>
              <p:nvPr/>
            </p:nvSpPr>
            <p:spPr>
              <a:xfrm>
                <a:off x="5002384" y="2716771"/>
                <a:ext cx="191087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7" extrusionOk="0">
                    <a:moveTo>
                      <a:pt x="3347" y="1"/>
                    </a:moveTo>
                    <a:lnTo>
                      <a:pt x="0" y="33"/>
                    </a:lnTo>
                    <a:cubicBezTo>
                      <a:pt x="25" y="83"/>
                      <a:pt x="25" y="134"/>
                      <a:pt x="51" y="216"/>
                    </a:cubicBezTo>
                    <a:lnTo>
                      <a:pt x="3347" y="216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6"/>
              <p:cNvSpPr/>
              <p:nvPr/>
            </p:nvSpPr>
            <p:spPr>
              <a:xfrm>
                <a:off x="4114292" y="2718597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1947" y="1"/>
                    </a:moveTo>
                    <a:lnTo>
                      <a:pt x="1" y="26"/>
                    </a:lnTo>
                    <a:lnTo>
                      <a:pt x="1" y="184"/>
                    </a:lnTo>
                    <a:lnTo>
                      <a:pt x="11922" y="184"/>
                    </a:lnTo>
                    <a:cubicBezTo>
                      <a:pt x="11922" y="102"/>
                      <a:pt x="11947" y="51"/>
                      <a:pt x="11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6"/>
              <p:cNvSpPr/>
              <p:nvPr/>
            </p:nvSpPr>
            <p:spPr>
              <a:xfrm>
                <a:off x="4800509" y="2646397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1740" y="0"/>
                    </a:moveTo>
                    <a:cubicBezTo>
                      <a:pt x="949" y="0"/>
                      <a:pt x="266" y="500"/>
                      <a:pt x="0" y="1183"/>
                    </a:cubicBezTo>
                    <a:lnTo>
                      <a:pt x="658" y="1183"/>
                    </a:lnTo>
                    <a:cubicBezTo>
                      <a:pt x="899" y="842"/>
                      <a:pt x="1291" y="601"/>
                      <a:pt x="1740" y="601"/>
                    </a:cubicBezTo>
                    <a:cubicBezTo>
                      <a:pt x="2189" y="601"/>
                      <a:pt x="2556" y="842"/>
                      <a:pt x="2797" y="1183"/>
                    </a:cubicBezTo>
                    <a:lnTo>
                      <a:pt x="3455" y="1183"/>
                    </a:lnTo>
                    <a:cubicBezTo>
                      <a:pt x="3189" y="500"/>
                      <a:pt x="2531" y="0"/>
                      <a:pt x="1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6"/>
              <p:cNvSpPr/>
              <p:nvPr/>
            </p:nvSpPr>
            <p:spPr>
              <a:xfrm>
                <a:off x="4796171" y="2718597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51" y="1"/>
                    </a:moveTo>
                    <a:cubicBezTo>
                      <a:pt x="25" y="51"/>
                      <a:pt x="0" y="102"/>
                      <a:pt x="0" y="184"/>
                    </a:cubicBezTo>
                    <a:lnTo>
                      <a:pt x="633" y="184"/>
                    </a:lnTo>
                    <a:cubicBezTo>
                      <a:pt x="658" y="102"/>
                      <a:pt x="684" y="51"/>
                      <a:pt x="7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6"/>
              <p:cNvSpPr/>
              <p:nvPr/>
            </p:nvSpPr>
            <p:spPr>
              <a:xfrm>
                <a:off x="4961575" y="2718597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0" y="1"/>
                    </a:moveTo>
                    <a:cubicBezTo>
                      <a:pt x="51" y="51"/>
                      <a:pt x="82" y="102"/>
                      <a:pt x="108" y="184"/>
                    </a:cubicBezTo>
                    <a:lnTo>
                      <a:pt x="715" y="184"/>
                    </a:lnTo>
                    <a:cubicBezTo>
                      <a:pt x="715" y="102"/>
                      <a:pt x="684" y="51"/>
                      <a:pt x="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6"/>
              <p:cNvSpPr/>
              <p:nvPr/>
            </p:nvSpPr>
            <p:spPr>
              <a:xfrm>
                <a:off x="4970593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6"/>
              <p:cNvSpPr/>
              <p:nvPr/>
            </p:nvSpPr>
            <p:spPr>
              <a:xfrm>
                <a:off x="4114292" y="2731953"/>
                <a:ext cx="678679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0" extrusionOk="0">
                    <a:moveTo>
                      <a:pt x="1" y="1"/>
                    </a:moveTo>
                    <a:lnTo>
                      <a:pt x="1" y="210"/>
                    </a:lnTo>
                    <a:lnTo>
                      <a:pt x="11865" y="210"/>
                    </a:lnTo>
                    <a:cubicBezTo>
                      <a:pt x="11865" y="134"/>
                      <a:pt x="11865" y="83"/>
                      <a:pt x="118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6"/>
              <p:cNvSpPr/>
              <p:nvPr/>
            </p:nvSpPr>
            <p:spPr>
              <a:xfrm>
                <a:off x="5002384" y="2777100"/>
                <a:ext cx="191087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0" extrusionOk="0">
                    <a:moveTo>
                      <a:pt x="51" y="1"/>
                    </a:moveTo>
                    <a:cubicBezTo>
                      <a:pt x="25" y="83"/>
                      <a:pt x="25" y="134"/>
                      <a:pt x="0" y="184"/>
                    </a:cubicBezTo>
                    <a:lnTo>
                      <a:pt x="3347" y="209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6"/>
              <p:cNvSpPr/>
              <p:nvPr/>
            </p:nvSpPr>
            <p:spPr>
              <a:xfrm>
                <a:off x="4961575" y="2777100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108" y="1"/>
                    </a:moveTo>
                    <a:cubicBezTo>
                      <a:pt x="82" y="83"/>
                      <a:pt x="51" y="134"/>
                      <a:pt x="0" y="184"/>
                    </a:cubicBezTo>
                    <a:lnTo>
                      <a:pt x="658" y="184"/>
                    </a:lnTo>
                    <a:cubicBezTo>
                      <a:pt x="684" y="134"/>
                      <a:pt x="715" y="83"/>
                      <a:pt x="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6"/>
              <p:cNvSpPr/>
              <p:nvPr/>
            </p:nvSpPr>
            <p:spPr>
              <a:xfrm>
                <a:off x="4114292" y="2459761"/>
                <a:ext cx="1355817" cy="587872"/>
              </a:xfrm>
              <a:custGeom>
                <a:avLst/>
                <a:gdLst/>
                <a:ahLst/>
                <a:cxnLst/>
                <a:rect l="l" t="t" r="r" b="b"/>
                <a:pathLst>
                  <a:path w="23755" h="10300" extrusionOk="0">
                    <a:moveTo>
                      <a:pt x="19841" y="0"/>
                    </a:moveTo>
                    <a:cubicBezTo>
                      <a:pt x="17511" y="0"/>
                      <a:pt x="16651" y="1739"/>
                      <a:pt x="15136" y="1739"/>
                    </a:cubicBezTo>
                    <a:cubicBezTo>
                      <a:pt x="14004" y="1739"/>
                      <a:pt x="13504" y="1264"/>
                      <a:pt x="12314" y="1157"/>
                    </a:cubicBezTo>
                    <a:cubicBezTo>
                      <a:pt x="12225" y="1147"/>
                      <a:pt x="12137" y="1142"/>
                      <a:pt x="12052" y="1142"/>
                    </a:cubicBezTo>
                    <a:cubicBezTo>
                      <a:pt x="10561" y="1142"/>
                      <a:pt x="9747" y="2624"/>
                      <a:pt x="9549" y="4270"/>
                    </a:cubicBezTo>
                    <a:lnTo>
                      <a:pt x="1" y="4346"/>
                    </a:lnTo>
                    <a:lnTo>
                      <a:pt x="1" y="4504"/>
                    </a:lnTo>
                    <a:lnTo>
                      <a:pt x="11972" y="4453"/>
                    </a:lnTo>
                    <a:cubicBezTo>
                      <a:pt x="12264" y="3745"/>
                      <a:pt x="12947" y="3238"/>
                      <a:pt x="13763" y="3238"/>
                    </a:cubicBezTo>
                    <a:cubicBezTo>
                      <a:pt x="14554" y="3238"/>
                      <a:pt x="15244" y="3745"/>
                      <a:pt x="15529" y="4453"/>
                    </a:cubicBezTo>
                    <a:lnTo>
                      <a:pt x="18907" y="4453"/>
                    </a:lnTo>
                    <a:lnTo>
                      <a:pt x="18907" y="2555"/>
                    </a:lnTo>
                    <a:cubicBezTo>
                      <a:pt x="18907" y="2448"/>
                      <a:pt x="18983" y="2372"/>
                      <a:pt x="19091" y="2372"/>
                    </a:cubicBezTo>
                    <a:lnTo>
                      <a:pt x="19591" y="2372"/>
                    </a:lnTo>
                    <a:cubicBezTo>
                      <a:pt x="19698" y="2372"/>
                      <a:pt x="19774" y="2448"/>
                      <a:pt x="19774" y="2555"/>
                    </a:cubicBezTo>
                    <a:lnTo>
                      <a:pt x="19774" y="7592"/>
                    </a:lnTo>
                    <a:cubicBezTo>
                      <a:pt x="19774" y="7668"/>
                      <a:pt x="19698" y="7775"/>
                      <a:pt x="19591" y="7775"/>
                    </a:cubicBezTo>
                    <a:lnTo>
                      <a:pt x="19091" y="7775"/>
                    </a:lnTo>
                    <a:cubicBezTo>
                      <a:pt x="18983" y="7775"/>
                      <a:pt x="18907" y="7668"/>
                      <a:pt x="18907" y="7592"/>
                    </a:cubicBezTo>
                    <a:lnTo>
                      <a:pt x="18907" y="5826"/>
                    </a:lnTo>
                    <a:lnTo>
                      <a:pt x="15529" y="5826"/>
                    </a:lnTo>
                    <a:cubicBezTo>
                      <a:pt x="15244" y="6535"/>
                      <a:pt x="14554" y="7035"/>
                      <a:pt x="13763" y="7035"/>
                    </a:cubicBezTo>
                    <a:cubicBezTo>
                      <a:pt x="12947" y="7035"/>
                      <a:pt x="12264" y="6535"/>
                      <a:pt x="11972" y="5826"/>
                    </a:cubicBezTo>
                    <a:lnTo>
                      <a:pt x="1" y="5769"/>
                    </a:lnTo>
                    <a:lnTo>
                      <a:pt x="1" y="5928"/>
                    </a:lnTo>
                    <a:lnTo>
                      <a:pt x="9549" y="6010"/>
                    </a:lnTo>
                    <a:cubicBezTo>
                      <a:pt x="9748" y="7668"/>
                      <a:pt x="10573" y="9159"/>
                      <a:pt x="12085" y="9159"/>
                    </a:cubicBezTo>
                    <a:cubicBezTo>
                      <a:pt x="12160" y="9159"/>
                      <a:pt x="12236" y="9156"/>
                      <a:pt x="12314" y="9148"/>
                    </a:cubicBezTo>
                    <a:cubicBezTo>
                      <a:pt x="13504" y="9016"/>
                      <a:pt x="14004" y="8541"/>
                      <a:pt x="15136" y="8541"/>
                    </a:cubicBezTo>
                    <a:cubicBezTo>
                      <a:pt x="16660" y="8541"/>
                      <a:pt x="17521" y="10299"/>
                      <a:pt x="19880" y="10299"/>
                    </a:cubicBezTo>
                    <a:cubicBezTo>
                      <a:pt x="20088" y="10299"/>
                      <a:pt x="20307" y="10285"/>
                      <a:pt x="20540" y="10256"/>
                    </a:cubicBezTo>
                    <a:cubicBezTo>
                      <a:pt x="23704" y="9832"/>
                      <a:pt x="23754" y="6668"/>
                      <a:pt x="23754" y="5137"/>
                    </a:cubicBezTo>
                    <a:cubicBezTo>
                      <a:pt x="23754" y="3612"/>
                      <a:pt x="23704" y="448"/>
                      <a:pt x="20540" y="49"/>
                    </a:cubicBezTo>
                    <a:cubicBezTo>
                      <a:pt x="20293" y="16"/>
                      <a:pt x="20060" y="0"/>
                      <a:pt x="19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6"/>
              <p:cNvSpPr/>
              <p:nvPr/>
            </p:nvSpPr>
            <p:spPr>
              <a:xfrm>
                <a:off x="4114292" y="2777100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947" y="184"/>
                    </a:lnTo>
                    <a:cubicBezTo>
                      <a:pt x="11947" y="134"/>
                      <a:pt x="11922" y="83"/>
                      <a:pt x="11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6"/>
              <p:cNvSpPr/>
              <p:nvPr/>
            </p:nvSpPr>
            <p:spPr>
              <a:xfrm>
                <a:off x="4800509" y="2792282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0" y="0"/>
                    </a:moveTo>
                    <a:cubicBezTo>
                      <a:pt x="266" y="684"/>
                      <a:pt x="949" y="1184"/>
                      <a:pt x="1740" y="1184"/>
                    </a:cubicBezTo>
                    <a:cubicBezTo>
                      <a:pt x="2531" y="1184"/>
                      <a:pt x="3189" y="684"/>
                      <a:pt x="3455" y="0"/>
                    </a:cubicBezTo>
                    <a:lnTo>
                      <a:pt x="2797" y="0"/>
                    </a:lnTo>
                    <a:cubicBezTo>
                      <a:pt x="2556" y="342"/>
                      <a:pt x="2189" y="576"/>
                      <a:pt x="1740" y="576"/>
                    </a:cubicBezTo>
                    <a:cubicBezTo>
                      <a:pt x="1291" y="576"/>
                      <a:pt x="899" y="342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6"/>
              <p:cNvSpPr/>
              <p:nvPr/>
            </p:nvSpPr>
            <p:spPr>
              <a:xfrm>
                <a:off x="5005238" y="2761918"/>
                <a:ext cx="188233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7" extrusionOk="0">
                    <a:moveTo>
                      <a:pt x="26" y="1"/>
                    </a:moveTo>
                    <a:cubicBezTo>
                      <a:pt x="26" y="83"/>
                      <a:pt x="26" y="134"/>
                      <a:pt x="1" y="216"/>
                    </a:cubicBezTo>
                    <a:lnTo>
                      <a:pt x="3297" y="216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6"/>
              <p:cNvSpPr/>
              <p:nvPr/>
            </p:nvSpPr>
            <p:spPr>
              <a:xfrm>
                <a:off x="4796171" y="2777100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0" y="1"/>
                    </a:moveTo>
                    <a:cubicBezTo>
                      <a:pt x="0" y="83"/>
                      <a:pt x="25" y="134"/>
                      <a:pt x="51" y="184"/>
                    </a:cubicBezTo>
                    <a:lnTo>
                      <a:pt x="709" y="184"/>
                    </a:lnTo>
                    <a:cubicBezTo>
                      <a:pt x="684" y="134"/>
                      <a:pt x="658" y="83"/>
                      <a:pt x="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6"/>
              <p:cNvSpPr/>
              <p:nvPr/>
            </p:nvSpPr>
            <p:spPr>
              <a:xfrm>
                <a:off x="4114292" y="2761918"/>
                <a:ext cx="678679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7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11890" y="216"/>
                    </a:lnTo>
                    <a:cubicBezTo>
                      <a:pt x="11865" y="134"/>
                      <a:pt x="11865" y="83"/>
                      <a:pt x="118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6"/>
              <p:cNvSpPr/>
              <p:nvPr/>
            </p:nvSpPr>
            <p:spPr>
              <a:xfrm>
                <a:off x="4792918" y="2761918"/>
                <a:ext cx="37955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7" extrusionOk="0">
                    <a:moveTo>
                      <a:pt x="0" y="1"/>
                    </a:moveTo>
                    <a:cubicBezTo>
                      <a:pt x="0" y="83"/>
                      <a:pt x="32" y="134"/>
                      <a:pt x="32" y="216"/>
                    </a:cubicBezTo>
                    <a:lnTo>
                      <a:pt x="665" y="216"/>
                    </a:lnTo>
                    <a:cubicBezTo>
                      <a:pt x="633" y="134"/>
                      <a:pt x="633" y="83"/>
                      <a:pt x="6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6"/>
              <p:cNvSpPr/>
              <p:nvPr/>
            </p:nvSpPr>
            <p:spPr>
              <a:xfrm>
                <a:off x="5008149" y="2747135"/>
                <a:ext cx="18532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3246" y="209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6"/>
              <p:cNvSpPr/>
              <p:nvPr/>
            </p:nvSpPr>
            <p:spPr>
              <a:xfrm>
                <a:off x="4967682" y="2761918"/>
                <a:ext cx="37612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7" extrusionOk="0">
                    <a:moveTo>
                      <a:pt x="51" y="1"/>
                    </a:moveTo>
                    <a:cubicBezTo>
                      <a:pt x="51" y="83"/>
                      <a:pt x="26" y="134"/>
                      <a:pt x="1" y="216"/>
                    </a:cubicBezTo>
                    <a:lnTo>
                      <a:pt x="633" y="216"/>
                    </a:lnTo>
                    <a:cubicBezTo>
                      <a:pt x="659" y="134"/>
                      <a:pt x="659" y="83"/>
                      <a:pt x="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6"/>
              <p:cNvSpPr/>
              <p:nvPr/>
            </p:nvSpPr>
            <p:spPr>
              <a:xfrm>
                <a:off x="3893296" y="2652162"/>
                <a:ext cx="31448" cy="2425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25" extrusionOk="0">
                    <a:moveTo>
                      <a:pt x="102" y="0"/>
                    </a:moveTo>
                    <a:cubicBezTo>
                      <a:pt x="51" y="0"/>
                      <a:pt x="0" y="57"/>
                      <a:pt x="0" y="108"/>
                    </a:cubicBezTo>
                    <a:lnTo>
                      <a:pt x="0" y="291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18" y="424"/>
                    </a:lnTo>
                    <a:cubicBezTo>
                      <a:pt x="500" y="424"/>
                      <a:pt x="551" y="374"/>
                      <a:pt x="551" y="291"/>
                    </a:cubicBezTo>
                    <a:lnTo>
                      <a:pt x="551" y="133"/>
                    </a:lnTo>
                    <a:cubicBezTo>
                      <a:pt x="551" y="57"/>
                      <a:pt x="500" y="0"/>
                      <a:pt x="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6"/>
              <p:cNvSpPr/>
              <p:nvPr/>
            </p:nvSpPr>
            <p:spPr>
              <a:xfrm>
                <a:off x="3955051" y="2653589"/>
                <a:ext cx="32932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00" extrusionOk="0">
                    <a:moveTo>
                      <a:pt x="127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292"/>
                    </a:lnTo>
                    <a:cubicBezTo>
                      <a:pt x="0" y="349"/>
                      <a:pt x="51" y="399"/>
                      <a:pt x="127" y="399"/>
                    </a:cubicBezTo>
                    <a:lnTo>
                      <a:pt x="443" y="399"/>
                    </a:lnTo>
                    <a:cubicBezTo>
                      <a:pt x="500" y="399"/>
                      <a:pt x="551" y="374"/>
                      <a:pt x="551" y="292"/>
                    </a:cubicBezTo>
                    <a:lnTo>
                      <a:pt x="576" y="134"/>
                    </a:lnTo>
                    <a:cubicBezTo>
                      <a:pt x="576" y="58"/>
                      <a:pt x="525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6"/>
              <p:cNvSpPr/>
              <p:nvPr/>
            </p:nvSpPr>
            <p:spPr>
              <a:xfrm>
                <a:off x="4018234" y="2655415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2"/>
                    </a:cubicBezTo>
                    <a:lnTo>
                      <a:pt x="1" y="285"/>
                    </a:lnTo>
                    <a:cubicBezTo>
                      <a:pt x="1" y="342"/>
                      <a:pt x="51" y="393"/>
                      <a:pt x="102" y="393"/>
                    </a:cubicBezTo>
                    <a:lnTo>
                      <a:pt x="418" y="393"/>
                    </a:lnTo>
                    <a:cubicBezTo>
                      <a:pt x="500" y="393"/>
                      <a:pt x="551" y="342"/>
                      <a:pt x="551" y="285"/>
                    </a:cubicBezTo>
                    <a:lnTo>
                      <a:pt x="551" y="127"/>
                    </a:lnTo>
                    <a:cubicBezTo>
                      <a:pt x="551" y="51"/>
                      <a:pt x="500" y="0"/>
                      <a:pt x="4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6"/>
              <p:cNvSpPr/>
              <p:nvPr/>
            </p:nvSpPr>
            <p:spPr>
              <a:xfrm>
                <a:off x="3893296" y="2831264"/>
                <a:ext cx="31448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0" extrusionOk="0">
                    <a:moveTo>
                      <a:pt x="102" y="1"/>
                    </a:moveTo>
                    <a:cubicBezTo>
                      <a:pt x="51" y="1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50" y="399"/>
                    </a:lnTo>
                    <a:cubicBezTo>
                      <a:pt x="500" y="399"/>
                      <a:pt x="551" y="342"/>
                      <a:pt x="551" y="267"/>
                    </a:cubicBezTo>
                    <a:lnTo>
                      <a:pt x="551" y="108"/>
                    </a:lnTo>
                    <a:cubicBezTo>
                      <a:pt x="551" y="26"/>
                      <a:pt x="500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6"/>
              <p:cNvSpPr/>
              <p:nvPr/>
            </p:nvSpPr>
            <p:spPr>
              <a:xfrm>
                <a:off x="3955051" y="2829837"/>
                <a:ext cx="32932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93" extrusionOk="0">
                    <a:moveTo>
                      <a:pt x="127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3"/>
                      <a:pt x="127" y="393"/>
                    </a:cubicBezTo>
                    <a:lnTo>
                      <a:pt x="443" y="393"/>
                    </a:lnTo>
                    <a:cubicBezTo>
                      <a:pt x="525" y="393"/>
                      <a:pt x="576" y="342"/>
                      <a:pt x="576" y="266"/>
                    </a:cubicBezTo>
                    <a:lnTo>
                      <a:pt x="551" y="108"/>
                    </a:lnTo>
                    <a:cubicBezTo>
                      <a:pt x="551" y="51"/>
                      <a:pt x="500" y="0"/>
                      <a:pt x="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6"/>
              <p:cNvSpPr/>
              <p:nvPr/>
            </p:nvSpPr>
            <p:spPr>
              <a:xfrm>
                <a:off x="4018234" y="2828410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1" y="291"/>
                    </a:lnTo>
                    <a:cubicBezTo>
                      <a:pt x="1" y="342"/>
                      <a:pt x="51" y="392"/>
                      <a:pt x="102" y="392"/>
                    </a:cubicBezTo>
                    <a:lnTo>
                      <a:pt x="444" y="392"/>
                    </a:lnTo>
                    <a:cubicBezTo>
                      <a:pt x="500" y="392"/>
                      <a:pt x="551" y="342"/>
                      <a:pt x="551" y="291"/>
                    </a:cubicBezTo>
                    <a:lnTo>
                      <a:pt x="551" y="101"/>
                    </a:lnTo>
                    <a:cubicBezTo>
                      <a:pt x="551" y="51"/>
                      <a:pt x="500" y="0"/>
                      <a:pt x="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61" name="Google Shape;3961;p26"/>
            <p:cNvSpPr/>
            <p:nvPr/>
          </p:nvSpPr>
          <p:spPr>
            <a:xfrm>
              <a:off x="8696098" y="1639509"/>
              <a:ext cx="140785" cy="140785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6"/>
            <p:cNvSpPr/>
            <p:nvPr/>
          </p:nvSpPr>
          <p:spPr>
            <a:xfrm>
              <a:off x="8872898" y="3884434"/>
              <a:ext cx="140785" cy="140785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3" name="Google Shape;3963;p26"/>
            <p:cNvGrpSpPr/>
            <p:nvPr/>
          </p:nvGrpSpPr>
          <p:grpSpPr>
            <a:xfrm rot="6272954">
              <a:off x="9374552" y="4203563"/>
              <a:ext cx="721981" cy="1876597"/>
              <a:chOff x="4720660" y="3063161"/>
              <a:chExt cx="337370" cy="876904"/>
            </a:xfrm>
          </p:grpSpPr>
          <p:sp>
            <p:nvSpPr>
              <p:cNvPr id="3964" name="Google Shape;3964;p26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6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6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26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26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6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6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6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6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6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6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6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6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6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6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6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6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6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6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6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6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6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6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6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6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6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6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6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6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6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94" name="Google Shape;3994;p26"/>
          <p:cNvSpPr/>
          <p:nvPr/>
        </p:nvSpPr>
        <p:spPr>
          <a:xfrm>
            <a:off x="546000" y="0"/>
            <a:ext cx="8596500" cy="5205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7163" dist="38100" dir="1368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95" name="Google Shape;3995;p26"/>
          <p:cNvCxnSpPr/>
          <p:nvPr/>
        </p:nvCxnSpPr>
        <p:spPr>
          <a:xfrm>
            <a:off x="546000" y="445025"/>
            <a:ext cx="859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"/>
          <p:cNvGrpSpPr/>
          <p:nvPr/>
        </p:nvGrpSpPr>
        <p:grpSpPr>
          <a:xfrm>
            <a:off x="4669764" y="-1957632"/>
            <a:ext cx="6940817" cy="9452636"/>
            <a:chOff x="4669764" y="-1957632"/>
            <a:chExt cx="6940817" cy="9452636"/>
          </a:xfrm>
        </p:grpSpPr>
        <p:grpSp>
          <p:nvGrpSpPr>
            <p:cNvPr id="318" name="Google Shape;318;p3"/>
            <p:cNvGrpSpPr/>
            <p:nvPr/>
          </p:nvGrpSpPr>
          <p:grpSpPr>
            <a:xfrm rot="-4910732">
              <a:off x="5579319" y="-619602"/>
              <a:ext cx="881926" cy="2602252"/>
              <a:chOff x="5201007" y="500025"/>
              <a:chExt cx="509965" cy="1504727"/>
            </a:xfrm>
          </p:grpSpPr>
          <p:sp>
            <p:nvSpPr>
              <p:cNvPr id="319" name="Google Shape;319;p3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3"/>
            <p:cNvSpPr/>
            <p:nvPr/>
          </p:nvSpPr>
          <p:spPr>
            <a:xfrm rot="-4638622">
              <a:off x="6100458" y="758141"/>
              <a:ext cx="520682" cy="1373944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3"/>
            <p:cNvGrpSpPr/>
            <p:nvPr/>
          </p:nvGrpSpPr>
          <p:grpSpPr>
            <a:xfrm rot="358319">
              <a:off x="6737955" y="4897239"/>
              <a:ext cx="176725" cy="386618"/>
              <a:chOff x="5057976" y="3312066"/>
              <a:chExt cx="135497" cy="183040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3"/>
            <p:cNvSpPr/>
            <p:nvPr/>
          </p:nvSpPr>
          <p:spPr>
            <a:xfrm rot="332910">
              <a:off x="7168606" y="939100"/>
              <a:ext cx="665282" cy="745945"/>
            </a:xfrm>
            <a:custGeom>
              <a:avLst/>
              <a:gdLst/>
              <a:ahLst/>
              <a:cxnLst/>
              <a:rect l="l" t="t" r="r" b="b"/>
              <a:pathLst>
                <a:path w="5088" h="5705" extrusionOk="0">
                  <a:moveTo>
                    <a:pt x="4879" y="1082"/>
                  </a:moveTo>
                  <a:lnTo>
                    <a:pt x="4879" y="1373"/>
                  </a:lnTo>
                  <a:cubicBezTo>
                    <a:pt x="3822" y="1557"/>
                    <a:pt x="2747" y="1766"/>
                    <a:pt x="1665" y="1981"/>
                  </a:cubicBezTo>
                  <a:lnTo>
                    <a:pt x="1665" y="1715"/>
                  </a:lnTo>
                  <a:cubicBezTo>
                    <a:pt x="1690" y="1690"/>
                    <a:pt x="1715" y="1690"/>
                    <a:pt x="1766" y="1690"/>
                  </a:cubicBezTo>
                  <a:cubicBezTo>
                    <a:pt x="2747" y="1506"/>
                    <a:pt x="3721" y="1323"/>
                    <a:pt x="4721" y="1108"/>
                  </a:cubicBezTo>
                  <a:cubicBezTo>
                    <a:pt x="4772" y="1108"/>
                    <a:pt x="4829" y="1108"/>
                    <a:pt x="4879" y="1082"/>
                  </a:cubicBezTo>
                  <a:close/>
                  <a:moveTo>
                    <a:pt x="5088" y="0"/>
                  </a:moveTo>
                  <a:lnTo>
                    <a:pt x="5037" y="26"/>
                  </a:lnTo>
                  <a:cubicBezTo>
                    <a:pt x="3854" y="241"/>
                    <a:pt x="2639" y="449"/>
                    <a:pt x="1450" y="658"/>
                  </a:cubicBezTo>
                  <a:lnTo>
                    <a:pt x="1450" y="4670"/>
                  </a:lnTo>
                  <a:cubicBezTo>
                    <a:pt x="1310" y="4626"/>
                    <a:pt x="1172" y="4604"/>
                    <a:pt x="1041" y="4604"/>
                  </a:cubicBezTo>
                  <a:cubicBezTo>
                    <a:pt x="701" y="4604"/>
                    <a:pt x="403" y="4747"/>
                    <a:pt x="216" y="5012"/>
                  </a:cubicBezTo>
                  <a:cubicBezTo>
                    <a:pt x="1" y="5328"/>
                    <a:pt x="133" y="5644"/>
                    <a:pt x="500" y="5695"/>
                  </a:cubicBezTo>
                  <a:cubicBezTo>
                    <a:pt x="561" y="5701"/>
                    <a:pt x="617" y="5705"/>
                    <a:pt x="671" y="5705"/>
                  </a:cubicBezTo>
                  <a:cubicBezTo>
                    <a:pt x="833" y="5705"/>
                    <a:pt x="970" y="5676"/>
                    <a:pt x="1108" y="5619"/>
                  </a:cubicBezTo>
                  <a:cubicBezTo>
                    <a:pt x="1323" y="5512"/>
                    <a:pt x="1665" y="5277"/>
                    <a:pt x="1665" y="4961"/>
                  </a:cubicBezTo>
                  <a:lnTo>
                    <a:pt x="1665" y="2139"/>
                  </a:lnTo>
                  <a:cubicBezTo>
                    <a:pt x="1665" y="2139"/>
                    <a:pt x="1690" y="2139"/>
                    <a:pt x="1715" y="2114"/>
                  </a:cubicBezTo>
                  <a:cubicBezTo>
                    <a:pt x="2690" y="1955"/>
                    <a:pt x="3664" y="1740"/>
                    <a:pt x="4670" y="1557"/>
                  </a:cubicBezTo>
                  <a:cubicBezTo>
                    <a:pt x="4721" y="1557"/>
                    <a:pt x="4803" y="1531"/>
                    <a:pt x="4904" y="1531"/>
                  </a:cubicBezTo>
                  <a:lnTo>
                    <a:pt x="4904" y="4063"/>
                  </a:lnTo>
                  <a:cubicBezTo>
                    <a:pt x="4854" y="4037"/>
                    <a:pt x="4829" y="4037"/>
                    <a:pt x="4803" y="4012"/>
                  </a:cubicBezTo>
                  <a:cubicBezTo>
                    <a:pt x="4712" y="3978"/>
                    <a:pt x="4614" y="3962"/>
                    <a:pt x="4513" y="3962"/>
                  </a:cubicBezTo>
                  <a:cubicBezTo>
                    <a:pt x="4147" y="3962"/>
                    <a:pt x="3758" y="4174"/>
                    <a:pt x="3614" y="4486"/>
                  </a:cubicBezTo>
                  <a:cubicBezTo>
                    <a:pt x="3506" y="4721"/>
                    <a:pt x="3588" y="4929"/>
                    <a:pt x="3822" y="5037"/>
                  </a:cubicBezTo>
                  <a:cubicBezTo>
                    <a:pt x="3902" y="5078"/>
                    <a:pt x="3995" y="5099"/>
                    <a:pt x="4095" y="5099"/>
                  </a:cubicBezTo>
                  <a:cubicBezTo>
                    <a:pt x="4194" y="5099"/>
                    <a:pt x="4300" y="5078"/>
                    <a:pt x="4405" y="5037"/>
                  </a:cubicBezTo>
                  <a:cubicBezTo>
                    <a:pt x="4487" y="5037"/>
                    <a:pt x="4563" y="4986"/>
                    <a:pt x="4613" y="4961"/>
                  </a:cubicBezTo>
                  <a:cubicBezTo>
                    <a:pt x="4829" y="4853"/>
                    <a:pt x="5088" y="4670"/>
                    <a:pt x="5088" y="4404"/>
                  </a:cubicBezTo>
                  <a:lnTo>
                    <a:pt x="5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rot="332977">
              <a:off x="5449171" y="3914262"/>
              <a:ext cx="1074590" cy="1201689"/>
            </a:xfrm>
            <a:custGeom>
              <a:avLst/>
              <a:gdLst/>
              <a:ahLst/>
              <a:cxnLst/>
              <a:rect l="l" t="t" r="r" b="b"/>
              <a:pathLst>
                <a:path w="9258" h="10353" extrusionOk="0">
                  <a:moveTo>
                    <a:pt x="8891" y="1975"/>
                  </a:moveTo>
                  <a:lnTo>
                    <a:pt x="8891" y="2450"/>
                  </a:lnTo>
                  <a:cubicBezTo>
                    <a:pt x="6935" y="2817"/>
                    <a:pt x="4987" y="3190"/>
                    <a:pt x="3006" y="3557"/>
                  </a:cubicBezTo>
                  <a:lnTo>
                    <a:pt x="3006" y="3082"/>
                  </a:lnTo>
                  <a:cubicBezTo>
                    <a:pt x="3063" y="3057"/>
                    <a:pt x="3114" y="3032"/>
                    <a:pt x="3196" y="3032"/>
                  </a:cubicBezTo>
                  <a:cubicBezTo>
                    <a:pt x="4987" y="2690"/>
                    <a:pt x="6777" y="2342"/>
                    <a:pt x="8574" y="2000"/>
                  </a:cubicBezTo>
                  <a:cubicBezTo>
                    <a:pt x="8650" y="2000"/>
                    <a:pt x="8758" y="1975"/>
                    <a:pt x="8891" y="1975"/>
                  </a:cubicBezTo>
                  <a:close/>
                  <a:moveTo>
                    <a:pt x="9258" y="1"/>
                  </a:moveTo>
                  <a:lnTo>
                    <a:pt x="9175" y="26"/>
                  </a:lnTo>
                  <a:cubicBezTo>
                    <a:pt x="6992" y="418"/>
                    <a:pt x="4828" y="792"/>
                    <a:pt x="2639" y="1159"/>
                  </a:cubicBezTo>
                  <a:lnTo>
                    <a:pt x="2639" y="8461"/>
                  </a:lnTo>
                  <a:cubicBezTo>
                    <a:pt x="2385" y="8379"/>
                    <a:pt x="2132" y="8339"/>
                    <a:pt x="1889" y="8339"/>
                  </a:cubicBezTo>
                  <a:cubicBezTo>
                    <a:pt x="1272" y="8339"/>
                    <a:pt x="722" y="8596"/>
                    <a:pt x="399" y="9068"/>
                  </a:cubicBezTo>
                  <a:cubicBezTo>
                    <a:pt x="0" y="9650"/>
                    <a:pt x="241" y="10251"/>
                    <a:pt x="950" y="10334"/>
                  </a:cubicBezTo>
                  <a:cubicBezTo>
                    <a:pt x="1042" y="10346"/>
                    <a:pt x="1134" y="10353"/>
                    <a:pt x="1226" y="10353"/>
                  </a:cubicBezTo>
                  <a:cubicBezTo>
                    <a:pt x="1502" y="10353"/>
                    <a:pt x="1768" y="10294"/>
                    <a:pt x="2006" y="10176"/>
                  </a:cubicBezTo>
                  <a:cubicBezTo>
                    <a:pt x="2405" y="10017"/>
                    <a:pt x="3006" y="9543"/>
                    <a:pt x="3006" y="8986"/>
                  </a:cubicBezTo>
                  <a:lnTo>
                    <a:pt x="3006" y="3873"/>
                  </a:lnTo>
                  <a:cubicBezTo>
                    <a:pt x="3038" y="3848"/>
                    <a:pt x="3088" y="3848"/>
                    <a:pt x="3139" y="3823"/>
                  </a:cubicBezTo>
                  <a:cubicBezTo>
                    <a:pt x="4904" y="3506"/>
                    <a:pt x="6701" y="3165"/>
                    <a:pt x="8467" y="2817"/>
                  </a:cubicBezTo>
                  <a:cubicBezTo>
                    <a:pt x="8600" y="2791"/>
                    <a:pt x="8758" y="2766"/>
                    <a:pt x="8891" y="2766"/>
                  </a:cubicBezTo>
                  <a:lnTo>
                    <a:pt x="8891" y="7328"/>
                  </a:lnTo>
                  <a:cubicBezTo>
                    <a:pt x="8834" y="7303"/>
                    <a:pt x="8783" y="7303"/>
                    <a:pt x="8733" y="7278"/>
                  </a:cubicBezTo>
                  <a:cubicBezTo>
                    <a:pt x="8565" y="7214"/>
                    <a:pt x="8381" y="7184"/>
                    <a:pt x="8194" y="7184"/>
                  </a:cubicBezTo>
                  <a:cubicBezTo>
                    <a:pt x="7528" y="7184"/>
                    <a:pt x="6810" y="7561"/>
                    <a:pt x="6543" y="8119"/>
                  </a:cubicBezTo>
                  <a:cubicBezTo>
                    <a:pt x="6360" y="8543"/>
                    <a:pt x="6518" y="8935"/>
                    <a:pt x="6935" y="9119"/>
                  </a:cubicBezTo>
                  <a:cubicBezTo>
                    <a:pt x="7102" y="9189"/>
                    <a:pt x="7284" y="9222"/>
                    <a:pt x="7473" y="9222"/>
                  </a:cubicBezTo>
                  <a:cubicBezTo>
                    <a:pt x="7643" y="9222"/>
                    <a:pt x="7818" y="9195"/>
                    <a:pt x="7992" y="9144"/>
                  </a:cubicBezTo>
                  <a:cubicBezTo>
                    <a:pt x="8150" y="9094"/>
                    <a:pt x="8283" y="9043"/>
                    <a:pt x="8416" y="8986"/>
                  </a:cubicBezTo>
                  <a:cubicBezTo>
                    <a:pt x="8783" y="8777"/>
                    <a:pt x="9258" y="8461"/>
                    <a:pt x="9258" y="7986"/>
                  </a:cubicBezTo>
                  <a:lnTo>
                    <a:pt x="92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rot="332950">
              <a:off x="6416308" y="3181580"/>
              <a:ext cx="140658" cy="469848"/>
            </a:xfrm>
            <a:custGeom>
              <a:avLst/>
              <a:gdLst/>
              <a:ahLst/>
              <a:cxnLst/>
              <a:rect l="l" t="t" r="r" b="b"/>
              <a:pathLst>
                <a:path w="1425" h="4760" extrusionOk="0">
                  <a:moveTo>
                    <a:pt x="1241" y="0"/>
                  </a:moveTo>
                  <a:lnTo>
                    <a:pt x="1241" y="3430"/>
                  </a:lnTo>
                  <a:cubicBezTo>
                    <a:pt x="1176" y="3389"/>
                    <a:pt x="1092" y="3368"/>
                    <a:pt x="999" y="3368"/>
                  </a:cubicBezTo>
                  <a:cubicBezTo>
                    <a:pt x="794" y="3368"/>
                    <a:pt x="543" y="3468"/>
                    <a:pt x="342" y="3664"/>
                  </a:cubicBezTo>
                  <a:cubicBezTo>
                    <a:pt x="317" y="3721"/>
                    <a:pt x="292" y="3746"/>
                    <a:pt x="241" y="3797"/>
                  </a:cubicBezTo>
                  <a:cubicBezTo>
                    <a:pt x="241" y="3822"/>
                    <a:pt x="209" y="3822"/>
                    <a:pt x="184" y="3854"/>
                  </a:cubicBezTo>
                  <a:cubicBezTo>
                    <a:pt x="184" y="3879"/>
                    <a:pt x="184" y="3905"/>
                    <a:pt x="159" y="3905"/>
                  </a:cubicBezTo>
                  <a:cubicBezTo>
                    <a:pt x="1" y="4196"/>
                    <a:pt x="1" y="4487"/>
                    <a:pt x="159" y="4645"/>
                  </a:cubicBezTo>
                  <a:cubicBezTo>
                    <a:pt x="236" y="4723"/>
                    <a:pt x="347" y="4760"/>
                    <a:pt x="473" y="4760"/>
                  </a:cubicBezTo>
                  <a:cubicBezTo>
                    <a:pt x="684" y="4760"/>
                    <a:pt x="935" y="4654"/>
                    <a:pt x="1133" y="4455"/>
                  </a:cubicBezTo>
                  <a:cubicBezTo>
                    <a:pt x="1215" y="4354"/>
                    <a:pt x="1291" y="4246"/>
                    <a:pt x="1348" y="4139"/>
                  </a:cubicBezTo>
                  <a:cubicBezTo>
                    <a:pt x="1399" y="4037"/>
                    <a:pt x="1424" y="3930"/>
                    <a:pt x="1424" y="3822"/>
                  </a:cubicBezTo>
                  <a:lnTo>
                    <a:pt x="1424" y="3772"/>
                  </a:lnTo>
                  <a:lnTo>
                    <a:pt x="1424" y="3721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"/>
            <p:cNvGrpSpPr/>
            <p:nvPr/>
          </p:nvGrpSpPr>
          <p:grpSpPr>
            <a:xfrm rot="332884">
              <a:off x="8038045" y="-235501"/>
              <a:ext cx="881934" cy="2602276"/>
              <a:chOff x="5201007" y="500025"/>
              <a:chExt cx="509965" cy="1504727"/>
            </a:xfrm>
          </p:grpSpPr>
          <p:sp>
            <p:nvSpPr>
              <p:cNvPr id="352" name="Google Shape;352;p3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" name="Google Shape;376;p3"/>
            <p:cNvGrpSpPr/>
            <p:nvPr/>
          </p:nvGrpSpPr>
          <p:grpSpPr>
            <a:xfrm rot="333007">
              <a:off x="6599974" y="2996727"/>
              <a:ext cx="681952" cy="1772552"/>
              <a:chOff x="4720660" y="3063161"/>
              <a:chExt cx="337370" cy="876904"/>
            </a:xfrm>
          </p:grpSpPr>
          <p:sp>
            <p:nvSpPr>
              <p:cNvPr id="377" name="Google Shape;377;p3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3"/>
            <p:cNvGrpSpPr/>
            <p:nvPr/>
          </p:nvGrpSpPr>
          <p:grpSpPr>
            <a:xfrm rot="332884">
              <a:off x="4957049" y="1817890"/>
              <a:ext cx="2807486" cy="1016668"/>
              <a:chOff x="3846722" y="2459761"/>
              <a:chExt cx="1623386" cy="587872"/>
            </a:xfrm>
          </p:grpSpPr>
          <p:sp>
            <p:nvSpPr>
              <p:cNvPr id="408" name="Google Shape;408;p3"/>
              <p:cNvSpPr/>
              <p:nvPr/>
            </p:nvSpPr>
            <p:spPr>
              <a:xfrm>
                <a:off x="3846722" y="2686807"/>
                <a:ext cx="258607" cy="13258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323" extrusionOk="0">
                    <a:moveTo>
                      <a:pt x="3398" y="425"/>
                    </a:moveTo>
                    <a:cubicBezTo>
                      <a:pt x="3480" y="425"/>
                      <a:pt x="3556" y="501"/>
                      <a:pt x="3556" y="583"/>
                    </a:cubicBezTo>
                    <a:cubicBezTo>
                      <a:pt x="3556" y="684"/>
                      <a:pt x="3480" y="766"/>
                      <a:pt x="3398" y="766"/>
                    </a:cubicBezTo>
                    <a:lnTo>
                      <a:pt x="1316" y="766"/>
                    </a:lnTo>
                    <a:cubicBezTo>
                      <a:pt x="1209" y="766"/>
                      <a:pt x="1133" y="684"/>
                      <a:pt x="1133" y="583"/>
                    </a:cubicBezTo>
                    <a:cubicBezTo>
                      <a:pt x="1133" y="501"/>
                      <a:pt x="1209" y="425"/>
                      <a:pt x="1316" y="425"/>
                    </a:cubicBezTo>
                    <a:close/>
                    <a:moveTo>
                      <a:pt x="3398" y="1583"/>
                    </a:moveTo>
                    <a:cubicBezTo>
                      <a:pt x="3480" y="1583"/>
                      <a:pt x="3556" y="1633"/>
                      <a:pt x="3556" y="1741"/>
                    </a:cubicBezTo>
                    <a:cubicBezTo>
                      <a:pt x="3556" y="1823"/>
                      <a:pt x="3480" y="1899"/>
                      <a:pt x="3398" y="1899"/>
                    </a:cubicBezTo>
                    <a:lnTo>
                      <a:pt x="1316" y="1899"/>
                    </a:lnTo>
                    <a:cubicBezTo>
                      <a:pt x="1209" y="1899"/>
                      <a:pt x="1133" y="1823"/>
                      <a:pt x="1133" y="1741"/>
                    </a:cubicBezTo>
                    <a:cubicBezTo>
                      <a:pt x="1133" y="1633"/>
                      <a:pt x="1209" y="1583"/>
                      <a:pt x="1316" y="1583"/>
                    </a:cubicBezTo>
                    <a:close/>
                    <a:moveTo>
                      <a:pt x="658" y="1"/>
                    </a:moveTo>
                    <a:cubicBezTo>
                      <a:pt x="525" y="1"/>
                      <a:pt x="418" y="83"/>
                      <a:pt x="367" y="210"/>
                    </a:cubicBezTo>
                    <a:lnTo>
                      <a:pt x="25" y="1057"/>
                    </a:lnTo>
                    <a:cubicBezTo>
                      <a:pt x="0" y="1133"/>
                      <a:pt x="0" y="1216"/>
                      <a:pt x="25" y="1266"/>
                    </a:cubicBezTo>
                    <a:lnTo>
                      <a:pt x="367" y="2139"/>
                    </a:lnTo>
                    <a:cubicBezTo>
                      <a:pt x="418" y="2241"/>
                      <a:pt x="525" y="2323"/>
                      <a:pt x="658" y="2323"/>
                    </a:cubicBezTo>
                    <a:lnTo>
                      <a:pt x="3923" y="2266"/>
                    </a:lnTo>
                    <a:cubicBezTo>
                      <a:pt x="3980" y="2266"/>
                      <a:pt x="4031" y="2241"/>
                      <a:pt x="4056" y="2190"/>
                    </a:cubicBezTo>
                    <a:cubicBezTo>
                      <a:pt x="4138" y="2108"/>
                      <a:pt x="4271" y="1950"/>
                      <a:pt x="4531" y="1950"/>
                    </a:cubicBezTo>
                    <a:lnTo>
                      <a:pt x="4531" y="1159"/>
                    </a:lnTo>
                    <a:lnTo>
                      <a:pt x="4531" y="368"/>
                    </a:lnTo>
                    <a:cubicBezTo>
                      <a:pt x="4271" y="368"/>
                      <a:pt x="4138" y="241"/>
                      <a:pt x="4056" y="134"/>
                    </a:cubicBezTo>
                    <a:cubicBezTo>
                      <a:pt x="4031" y="108"/>
                      <a:pt x="3980" y="83"/>
                      <a:pt x="3923" y="51"/>
                    </a:cubicBezTo>
                    <a:lnTo>
                      <a:pt x="6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4967682" y="2731953"/>
                <a:ext cx="3761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0" extrusionOk="0">
                    <a:moveTo>
                      <a:pt x="1" y="1"/>
                    </a:moveTo>
                    <a:cubicBezTo>
                      <a:pt x="26" y="83"/>
                      <a:pt x="51" y="134"/>
                      <a:pt x="51" y="210"/>
                    </a:cubicBezTo>
                    <a:lnTo>
                      <a:pt x="659" y="210"/>
                    </a:lnTo>
                    <a:cubicBezTo>
                      <a:pt x="659" y="134"/>
                      <a:pt x="659" y="83"/>
                      <a:pt x="6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4792918" y="2731953"/>
                <a:ext cx="3795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0" extrusionOk="0">
                    <a:moveTo>
                      <a:pt x="32" y="1"/>
                    </a:moveTo>
                    <a:cubicBezTo>
                      <a:pt x="32" y="83"/>
                      <a:pt x="0" y="134"/>
                      <a:pt x="0" y="210"/>
                    </a:cubicBezTo>
                    <a:lnTo>
                      <a:pt x="608" y="210"/>
                    </a:lnTo>
                    <a:cubicBezTo>
                      <a:pt x="633" y="134"/>
                      <a:pt x="633" y="83"/>
                      <a:pt x="6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4114292" y="2747135"/>
                <a:ext cx="67719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10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" y="209"/>
                    </a:lnTo>
                    <a:lnTo>
                      <a:pt x="11865" y="209"/>
                    </a:lnTo>
                    <a:lnTo>
                      <a:pt x="11865" y="102"/>
                    </a:lnTo>
                    <a:lnTo>
                      <a:pt x="118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5005238" y="2731953"/>
                <a:ext cx="18823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0" extrusionOk="0">
                    <a:moveTo>
                      <a:pt x="1" y="1"/>
                    </a:moveTo>
                    <a:cubicBezTo>
                      <a:pt x="26" y="83"/>
                      <a:pt x="26" y="134"/>
                      <a:pt x="26" y="210"/>
                    </a:cubicBezTo>
                    <a:lnTo>
                      <a:pt x="3297" y="210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4792918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5002384" y="2716771"/>
                <a:ext cx="191087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7" extrusionOk="0">
                    <a:moveTo>
                      <a:pt x="3347" y="1"/>
                    </a:moveTo>
                    <a:lnTo>
                      <a:pt x="0" y="33"/>
                    </a:lnTo>
                    <a:cubicBezTo>
                      <a:pt x="25" y="83"/>
                      <a:pt x="25" y="134"/>
                      <a:pt x="51" y="216"/>
                    </a:cubicBezTo>
                    <a:lnTo>
                      <a:pt x="3347" y="216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4114292" y="2718597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1947" y="1"/>
                    </a:moveTo>
                    <a:lnTo>
                      <a:pt x="1" y="26"/>
                    </a:lnTo>
                    <a:lnTo>
                      <a:pt x="1" y="184"/>
                    </a:lnTo>
                    <a:lnTo>
                      <a:pt x="11922" y="184"/>
                    </a:lnTo>
                    <a:cubicBezTo>
                      <a:pt x="11922" y="102"/>
                      <a:pt x="11947" y="51"/>
                      <a:pt x="119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4800509" y="2646397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1740" y="0"/>
                    </a:moveTo>
                    <a:cubicBezTo>
                      <a:pt x="949" y="0"/>
                      <a:pt x="266" y="500"/>
                      <a:pt x="0" y="1183"/>
                    </a:cubicBezTo>
                    <a:lnTo>
                      <a:pt x="658" y="1183"/>
                    </a:lnTo>
                    <a:cubicBezTo>
                      <a:pt x="899" y="842"/>
                      <a:pt x="1291" y="601"/>
                      <a:pt x="1740" y="601"/>
                    </a:cubicBezTo>
                    <a:cubicBezTo>
                      <a:pt x="2189" y="601"/>
                      <a:pt x="2556" y="842"/>
                      <a:pt x="2797" y="1183"/>
                    </a:cubicBezTo>
                    <a:lnTo>
                      <a:pt x="3455" y="1183"/>
                    </a:lnTo>
                    <a:cubicBezTo>
                      <a:pt x="3189" y="500"/>
                      <a:pt x="2531" y="0"/>
                      <a:pt x="17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4796171" y="2718597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51" y="1"/>
                    </a:moveTo>
                    <a:cubicBezTo>
                      <a:pt x="25" y="51"/>
                      <a:pt x="0" y="102"/>
                      <a:pt x="0" y="184"/>
                    </a:cubicBezTo>
                    <a:lnTo>
                      <a:pt x="633" y="184"/>
                    </a:lnTo>
                    <a:cubicBezTo>
                      <a:pt x="658" y="102"/>
                      <a:pt x="684" y="51"/>
                      <a:pt x="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4961575" y="2718597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0" y="1"/>
                    </a:moveTo>
                    <a:cubicBezTo>
                      <a:pt x="51" y="51"/>
                      <a:pt x="82" y="102"/>
                      <a:pt x="108" y="184"/>
                    </a:cubicBezTo>
                    <a:lnTo>
                      <a:pt x="715" y="184"/>
                    </a:lnTo>
                    <a:cubicBezTo>
                      <a:pt x="715" y="102"/>
                      <a:pt x="684" y="51"/>
                      <a:pt x="6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4970593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4114292" y="2731953"/>
                <a:ext cx="678679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0" extrusionOk="0">
                    <a:moveTo>
                      <a:pt x="1" y="1"/>
                    </a:moveTo>
                    <a:lnTo>
                      <a:pt x="1" y="210"/>
                    </a:lnTo>
                    <a:lnTo>
                      <a:pt x="11865" y="210"/>
                    </a:lnTo>
                    <a:cubicBezTo>
                      <a:pt x="11865" y="134"/>
                      <a:pt x="11865" y="83"/>
                      <a:pt x="118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5002384" y="2777100"/>
                <a:ext cx="191087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0" extrusionOk="0">
                    <a:moveTo>
                      <a:pt x="51" y="1"/>
                    </a:moveTo>
                    <a:cubicBezTo>
                      <a:pt x="25" y="83"/>
                      <a:pt x="25" y="134"/>
                      <a:pt x="0" y="184"/>
                    </a:cubicBezTo>
                    <a:lnTo>
                      <a:pt x="3347" y="209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4961575" y="2777100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108" y="1"/>
                    </a:moveTo>
                    <a:cubicBezTo>
                      <a:pt x="82" y="83"/>
                      <a:pt x="51" y="134"/>
                      <a:pt x="0" y="184"/>
                    </a:cubicBezTo>
                    <a:lnTo>
                      <a:pt x="658" y="184"/>
                    </a:lnTo>
                    <a:cubicBezTo>
                      <a:pt x="684" y="134"/>
                      <a:pt x="715" y="83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4114292" y="2459761"/>
                <a:ext cx="1355817" cy="587872"/>
              </a:xfrm>
              <a:custGeom>
                <a:avLst/>
                <a:gdLst/>
                <a:ahLst/>
                <a:cxnLst/>
                <a:rect l="l" t="t" r="r" b="b"/>
                <a:pathLst>
                  <a:path w="23755" h="10300" extrusionOk="0">
                    <a:moveTo>
                      <a:pt x="19841" y="0"/>
                    </a:moveTo>
                    <a:cubicBezTo>
                      <a:pt x="17511" y="0"/>
                      <a:pt x="16651" y="1739"/>
                      <a:pt x="15136" y="1739"/>
                    </a:cubicBezTo>
                    <a:cubicBezTo>
                      <a:pt x="14004" y="1739"/>
                      <a:pt x="13504" y="1264"/>
                      <a:pt x="12314" y="1157"/>
                    </a:cubicBezTo>
                    <a:cubicBezTo>
                      <a:pt x="12225" y="1147"/>
                      <a:pt x="12137" y="1142"/>
                      <a:pt x="12052" y="1142"/>
                    </a:cubicBezTo>
                    <a:cubicBezTo>
                      <a:pt x="10561" y="1142"/>
                      <a:pt x="9747" y="2624"/>
                      <a:pt x="9549" y="4270"/>
                    </a:cubicBezTo>
                    <a:lnTo>
                      <a:pt x="1" y="4346"/>
                    </a:lnTo>
                    <a:lnTo>
                      <a:pt x="1" y="4504"/>
                    </a:lnTo>
                    <a:lnTo>
                      <a:pt x="11972" y="4453"/>
                    </a:lnTo>
                    <a:cubicBezTo>
                      <a:pt x="12264" y="3745"/>
                      <a:pt x="12947" y="3238"/>
                      <a:pt x="13763" y="3238"/>
                    </a:cubicBezTo>
                    <a:cubicBezTo>
                      <a:pt x="14554" y="3238"/>
                      <a:pt x="15244" y="3745"/>
                      <a:pt x="15529" y="4453"/>
                    </a:cubicBezTo>
                    <a:lnTo>
                      <a:pt x="18907" y="4453"/>
                    </a:lnTo>
                    <a:lnTo>
                      <a:pt x="18907" y="2555"/>
                    </a:lnTo>
                    <a:cubicBezTo>
                      <a:pt x="18907" y="2448"/>
                      <a:pt x="18983" y="2372"/>
                      <a:pt x="19091" y="2372"/>
                    </a:cubicBezTo>
                    <a:lnTo>
                      <a:pt x="19591" y="2372"/>
                    </a:lnTo>
                    <a:cubicBezTo>
                      <a:pt x="19698" y="2372"/>
                      <a:pt x="19774" y="2448"/>
                      <a:pt x="19774" y="2555"/>
                    </a:cubicBezTo>
                    <a:lnTo>
                      <a:pt x="19774" y="7592"/>
                    </a:lnTo>
                    <a:cubicBezTo>
                      <a:pt x="19774" y="7668"/>
                      <a:pt x="19698" y="7775"/>
                      <a:pt x="19591" y="7775"/>
                    </a:cubicBezTo>
                    <a:lnTo>
                      <a:pt x="19091" y="7775"/>
                    </a:lnTo>
                    <a:cubicBezTo>
                      <a:pt x="18983" y="7775"/>
                      <a:pt x="18907" y="7668"/>
                      <a:pt x="18907" y="7592"/>
                    </a:cubicBezTo>
                    <a:lnTo>
                      <a:pt x="18907" y="5826"/>
                    </a:lnTo>
                    <a:lnTo>
                      <a:pt x="15529" y="5826"/>
                    </a:lnTo>
                    <a:cubicBezTo>
                      <a:pt x="15244" y="6535"/>
                      <a:pt x="14554" y="7035"/>
                      <a:pt x="13763" y="7035"/>
                    </a:cubicBezTo>
                    <a:cubicBezTo>
                      <a:pt x="12947" y="7035"/>
                      <a:pt x="12264" y="6535"/>
                      <a:pt x="11972" y="5826"/>
                    </a:cubicBezTo>
                    <a:lnTo>
                      <a:pt x="1" y="5769"/>
                    </a:lnTo>
                    <a:lnTo>
                      <a:pt x="1" y="5928"/>
                    </a:lnTo>
                    <a:lnTo>
                      <a:pt x="9549" y="6010"/>
                    </a:lnTo>
                    <a:cubicBezTo>
                      <a:pt x="9748" y="7668"/>
                      <a:pt x="10573" y="9159"/>
                      <a:pt x="12085" y="9159"/>
                    </a:cubicBezTo>
                    <a:cubicBezTo>
                      <a:pt x="12160" y="9159"/>
                      <a:pt x="12236" y="9156"/>
                      <a:pt x="12314" y="9148"/>
                    </a:cubicBezTo>
                    <a:cubicBezTo>
                      <a:pt x="13504" y="9016"/>
                      <a:pt x="14004" y="8541"/>
                      <a:pt x="15136" y="8541"/>
                    </a:cubicBezTo>
                    <a:cubicBezTo>
                      <a:pt x="16660" y="8541"/>
                      <a:pt x="17521" y="10299"/>
                      <a:pt x="19880" y="10299"/>
                    </a:cubicBezTo>
                    <a:cubicBezTo>
                      <a:pt x="20088" y="10299"/>
                      <a:pt x="20307" y="10285"/>
                      <a:pt x="20540" y="10256"/>
                    </a:cubicBezTo>
                    <a:cubicBezTo>
                      <a:pt x="23704" y="9832"/>
                      <a:pt x="23754" y="6668"/>
                      <a:pt x="23754" y="5137"/>
                    </a:cubicBezTo>
                    <a:cubicBezTo>
                      <a:pt x="23754" y="3612"/>
                      <a:pt x="23704" y="448"/>
                      <a:pt x="20540" y="49"/>
                    </a:cubicBezTo>
                    <a:cubicBezTo>
                      <a:pt x="20293" y="16"/>
                      <a:pt x="20060" y="0"/>
                      <a:pt x="19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4114292" y="2777100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947" y="184"/>
                    </a:lnTo>
                    <a:cubicBezTo>
                      <a:pt x="11947" y="134"/>
                      <a:pt x="11922" y="83"/>
                      <a:pt x="11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4800509" y="2792282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0" y="0"/>
                    </a:moveTo>
                    <a:cubicBezTo>
                      <a:pt x="266" y="684"/>
                      <a:pt x="949" y="1184"/>
                      <a:pt x="1740" y="1184"/>
                    </a:cubicBezTo>
                    <a:cubicBezTo>
                      <a:pt x="2531" y="1184"/>
                      <a:pt x="3189" y="684"/>
                      <a:pt x="3455" y="0"/>
                    </a:cubicBezTo>
                    <a:lnTo>
                      <a:pt x="2797" y="0"/>
                    </a:lnTo>
                    <a:cubicBezTo>
                      <a:pt x="2556" y="342"/>
                      <a:pt x="2189" y="576"/>
                      <a:pt x="1740" y="576"/>
                    </a:cubicBezTo>
                    <a:cubicBezTo>
                      <a:pt x="1291" y="576"/>
                      <a:pt x="899" y="342"/>
                      <a:pt x="6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5005238" y="2761918"/>
                <a:ext cx="188233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7" extrusionOk="0">
                    <a:moveTo>
                      <a:pt x="26" y="1"/>
                    </a:moveTo>
                    <a:cubicBezTo>
                      <a:pt x="26" y="83"/>
                      <a:pt x="26" y="134"/>
                      <a:pt x="1" y="216"/>
                    </a:cubicBezTo>
                    <a:lnTo>
                      <a:pt x="3297" y="216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4796171" y="2777100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0" y="1"/>
                    </a:moveTo>
                    <a:cubicBezTo>
                      <a:pt x="0" y="83"/>
                      <a:pt x="25" y="134"/>
                      <a:pt x="51" y="184"/>
                    </a:cubicBezTo>
                    <a:lnTo>
                      <a:pt x="709" y="184"/>
                    </a:lnTo>
                    <a:cubicBezTo>
                      <a:pt x="684" y="134"/>
                      <a:pt x="658" y="83"/>
                      <a:pt x="6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4114292" y="2761918"/>
                <a:ext cx="678679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7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11890" y="216"/>
                    </a:lnTo>
                    <a:cubicBezTo>
                      <a:pt x="11865" y="134"/>
                      <a:pt x="11865" y="83"/>
                      <a:pt x="118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4792918" y="2761918"/>
                <a:ext cx="37955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7" extrusionOk="0">
                    <a:moveTo>
                      <a:pt x="0" y="1"/>
                    </a:moveTo>
                    <a:cubicBezTo>
                      <a:pt x="0" y="83"/>
                      <a:pt x="32" y="134"/>
                      <a:pt x="32" y="216"/>
                    </a:cubicBezTo>
                    <a:lnTo>
                      <a:pt x="665" y="216"/>
                    </a:lnTo>
                    <a:cubicBezTo>
                      <a:pt x="633" y="134"/>
                      <a:pt x="633" y="83"/>
                      <a:pt x="6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5008149" y="2747135"/>
                <a:ext cx="18532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3246" y="209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4967682" y="2761918"/>
                <a:ext cx="37612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7" extrusionOk="0">
                    <a:moveTo>
                      <a:pt x="51" y="1"/>
                    </a:moveTo>
                    <a:cubicBezTo>
                      <a:pt x="51" y="83"/>
                      <a:pt x="26" y="134"/>
                      <a:pt x="1" y="216"/>
                    </a:cubicBezTo>
                    <a:lnTo>
                      <a:pt x="633" y="216"/>
                    </a:lnTo>
                    <a:cubicBezTo>
                      <a:pt x="659" y="134"/>
                      <a:pt x="659" y="83"/>
                      <a:pt x="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3893296" y="2652162"/>
                <a:ext cx="31448" cy="2425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25" extrusionOk="0">
                    <a:moveTo>
                      <a:pt x="102" y="0"/>
                    </a:moveTo>
                    <a:cubicBezTo>
                      <a:pt x="51" y="0"/>
                      <a:pt x="0" y="57"/>
                      <a:pt x="0" y="108"/>
                    </a:cubicBezTo>
                    <a:lnTo>
                      <a:pt x="0" y="291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18" y="424"/>
                    </a:lnTo>
                    <a:cubicBezTo>
                      <a:pt x="500" y="424"/>
                      <a:pt x="551" y="374"/>
                      <a:pt x="551" y="291"/>
                    </a:cubicBezTo>
                    <a:lnTo>
                      <a:pt x="551" y="133"/>
                    </a:lnTo>
                    <a:cubicBezTo>
                      <a:pt x="551" y="57"/>
                      <a:pt x="500" y="0"/>
                      <a:pt x="4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3955051" y="2653589"/>
                <a:ext cx="32932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00" extrusionOk="0">
                    <a:moveTo>
                      <a:pt x="127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292"/>
                    </a:lnTo>
                    <a:cubicBezTo>
                      <a:pt x="0" y="349"/>
                      <a:pt x="51" y="399"/>
                      <a:pt x="127" y="399"/>
                    </a:cubicBezTo>
                    <a:lnTo>
                      <a:pt x="443" y="399"/>
                    </a:lnTo>
                    <a:cubicBezTo>
                      <a:pt x="500" y="399"/>
                      <a:pt x="551" y="374"/>
                      <a:pt x="551" y="292"/>
                    </a:cubicBezTo>
                    <a:lnTo>
                      <a:pt x="576" y="134"/>
                    </a:lnTo>
                    <a:cubicBezTo>
                      <a:pt x="576" y="58"/>
                      <a:pt x="525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4018234" y="2655415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2"/>
                    </a:cubicBezTo>
                    <a:lnTo>
                      <a:pt x="1" y="285"/>
                    </a:lnTo>
                    <a:cubicBezTo>
                      <a:pt x="1" y="342"/>
                      <a:pt x="51" y="393"/>
                      <a:pt x="102" y="393"/>
                    </a:cubicBezTo>
                    <a:lnTo>
                      <a:pt x="418" y="393"/>
                    </a:lnTo>
                    <a:cubicBezTo>
                      <a:pt x="500" y="393"/>
                      <a:pt x="551" y="342"/>
                      <a:pt x="551" y="285"/>
                    </a:cubicBezTo>
                    <a:lnTo>
                      <a:pt x="551" y="127"/>
                    </a:lnTo>
                    <a:cubicBezTo>
                      <a:pt x="551" y="51"/>
                      <a:pt x="500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3893296" y="2831264"/>
                <a:ext cx="31448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0" extrusionOk="0">
                    <a:moveTo>
                      <a:pt x="102" y="1"/>
                    </a:moveTo>
                    <a:cubicBezTo>
                      <a:pt x="51" y="1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50" y="399"/>
                    </a:lnTo>
                    <a:cubicBezTo>
                      <a:pt x="500" y="399"/>
                      <a:pt x="551" y="342"/>
                      <a:pt x="551" y="267"/>
                    </a:cubicBezTo>
                    <a:lnTo>
                      <a:pt x="551" y="108"/>
                    </a:lnTo>
                    <a:cubicBezTo>
                      <a:pt x="551" y="26"/>
                      <a:pt x="500" y="1"/>
                      <a:pt x="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3955051" y="2829837"/>
                <a:ext cx="32932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93" extrusionOk="0">
                    <a:moveTo>
                      <a:pt x="127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3"/>
                      <a:pt x="127" y="393"/>
                    </a:cubicBezTo>
                    <a:lnTo>
                      <a:pt x="443" y="393"/>
                    </a:lnTo>
                    <a:cubicBezTo>
                      <a:pt x="525" y="393"/>
                      <a:pt x="576" y="342"/>
                      <a:pt x="576" y="266"/>
                    </a:cubicBezTo>
                    <a:lnTo>
                      <a:pt x="551" y="108"/>
                    </a:lnTo>
                    <a:cubicBezTo>
                      <a:pt x="551" y="51"/>
                      <a:pt x="500" y="0"/>
                      <a:pt x="4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4018234" y="2828410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1" y="291"/>
                    </a:lnTo>
                    <a:cubicBezTo>
                      <a:pt x="1" y="342"/>
                      <a:pt x="51" y="392"/>
                      <a:pt x="102" y="392"/>
                    </a:cubicBezTo>
                    <a:lnTo>
                      <a:pt x="444" y="392"/>
                    </a:lnTo>
                    <a:cubicBezTo>
                      <a:pt x="500" y="392"/>
                      <a:pt x="551" y="342"/>
                      <a:pt x="551" y="291"/>
                    </a:cubicBezTo>
                    <a:lnTo>
                      <a:pt x="551" y="101"/>
                    </a:lnTo>
                    <a:cubicBezTo>
                      <a:pt x="551" y="51"/>
                      <a:pt x="500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"/>
            <p:cNvGrpSpPr/>
            <p:nvPr/>
          </p:nvGrpSpPr>
          <p:grpSpPr>
            <a:xfrm rot="332884">
              <a:off x="7067720" y="3632662"/>
              <a:ext cx="958234" cy="2373484"/>
              <a:chOff x="5035203" y="3102143"/>
              <a:chExt cx="554084" cy="1372431"/>
            </a:xfrm>
          </p:grpSpPr>
          <p:sp>
            <p:nvSpPr>
              <p:cNvPr id="439" name="Google Shape;439;p3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" name="Google Shape;448;p3"/>
            <p:cNvSpPr/>
            <p:nvPr/>
          </p:nvSpPr>
          <p:spPr>
            <a:xfrm>
              <a:off x="7216903" y="150453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7128140" y="4020828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" name="Google Shape;450;p3"/>
            <p:cNvGrpSpPr/>
            <p:nvPr/>
          </p:nvGrpSpPr>
          <p:grpSpPr>
            <a:xfrm rot="-5066720">
              <a:off x="8968040" y="1730057"/>
              <a:ext cx="882635" cy="2602207"/>
              <a:chOff x="1556345" y="2845248"/>
              <a:chExt cx="510365" cy="1504670"/>
            </a:xfrm>
          </p:grpSpPr>
          <p:sp>
            <p:nvSpPr>
              <p:cNvPr id="451" name="Google Shape;451;p3"/>
              <p:cNvSpPr/>
              <p:nvPr/>
            </p:nvSpPr>
            <p:spPr>
              <a:xfrm>
                <a:off x="1752056" y="2845248"/>
                <a:ext cx="123225" cy="277156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4856" extrusionOk="0">
                    <a:moveTo>
                      <a:pt x="1416" y="0"/>
                    </a:moveTo>
                    <a:cubicBezTo>
                      <a:pt x="1290" y="0"/>
                      <a:pt x="1156" y="79"/>
                      <a:pt x="1108" y="212"/>
                    </a:cubicBezTo>
                    <a:lnTo>
                      <a:pt x="26" y="4040"/>
                    </a:lnTo>
                    <a:cubicBezTo>
                      <a:pt x="1" y="4166"/>
                      <a:pt x="26" y="4274"/>
                      <a:pt x="134" y="4356"/>
                    </a:cubicBezTo>
                    <a:cubicBezTo>
                      <a:pt x="368" y="4565"/>
                      <a:pt x="368" y="4856"/>
                      <a:pt x="368" y="4856"/>
                    </a:cubicBezTo>
                    <a:lnTo>
                      <a:pt x="1500" y="4856"/>
                    </a:lnTo>
                    <a:cubicBezTo>
                      <a:pt x="1500" y="4856"/>
                      <a:pt x="1526" y="4198"/>
                      <a:pt x="1975" y="3932"/>
                    </a:cubicBezTo>
                    <a:cubicBezTo>
                      <a:pt x="2108" y="3850"/>
                      <a:pt x="2158" y="3723"/>
                      <a:pt x="2133" y="3616"/>
                    </a:cubicBezTo>
                    <a:lnTo>
                      <a:pt x="1766" y="1692"/>
                    </a:lnTo>
                    <a:cubicBezTo>
                      <a:pt x="1741" y="1585"/>
                      <a:pt x="1791" y="1452"/>
                      <a:pt x="1899" y="1401"/>
                    </a:cubicBezTo>
                    <a:cubicBezTo>
                      <a:pt x="1975" y="1319"/>
                      <a:pt x="2000" y="1243"/>
                      <a:pt x="2000" y="1135"/>
                    </a:cubicBezTo>
                    <a:cubicBezTo>
                      <a:pt x="1975" y="876"/>
                      <a:pt x="1899" y="401"/>
                      <a:pt x="1608" y="85"/>
                    </a:cubicBezTo>
                    <a:cubicBezTo>
                      <a:pt x="1559" y="27"/>
                      <a:pt x="1489" y="0"/>
                      <a:pt x="14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1727856" y="3043470"/>
                <a:ext cx="22830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66" extrusionOk="0">
                    <a:moveTo>
                      <a:pt x="186" y="0"/>
                    </a:moveTo>
                    <a:cubicBezTo>
                      <a:pt x="136" y="0"/>
                      <a:pt x="102" y="30"/>
                      <a:pt x="83" y="92"/>
                    </a:cubicBezTo>
                    <a:lnTo>
                      <a:pt x="26" y="301"/>
                    </a:lnTo>
                    <a:cubicBezTo>
                      <a:pt x="1" y="352"/>
                      <a:pt x="51" y="409"/>
                      <a:pt x="108" y="434"/>
                    </a:cubicBezTo>
                    <a:lnTo>
                      <a:pt x="184" y="459"/>
                    </a:lnTo>
                    <a:cubicBezTo>
                      <a:pt x="195" y="464"/>
                      <a:pt x="206" y="466"/>
                      <a:pt x="217" y="466"/>
                    </a:cubicBezTo>
                    <a:cubicBezTo>
                      <a:pt x="266" y="466"/>
                      <a:pt x="317" y="423"/>
                      <a:pt x="317" y="377"/>
                    </a:cubicBezTo>
                    <a:lnTo>
                      <a:pt x="399" y="168"/>
                    </a:lnTo>
                    <a:cubicBezTo>
                      <a:pt x="399" y="92"/>
                      <a:pt x="368" y="35"/>
                      <a:pt x="317" y="35"/>
                    </a:cubicBezTo>
                    <a:lnTo>
                      <a:pt x="241" y="10"/>
                    </a:lnTo>
                    <a:cubicBezTo>
                      <a:pt x="221" y="4"/>
                      <a:pt x="203" y="0"/>
                      <a:pt x="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1739785" y="3004602"/>
                <a:ext cx="22830" cy="266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67" extrusionOk="0">
                    <a:moveTo>
                      <a:pt x="183" y="1"/>
                    </a:moveTo>
                    <a:cubicBezTo>
                      <a:pt x="133" y="1"/>
                      <a:pt x="83" y="42"/>
                      <a:pt x="83" y="83"/>
                    </a:cubicBezTo>
                    <a:lnTo>
                      <a:pt x="1" y="299"/>
                    </a:lnTo>
                    <a:cubicBezTo>
                      <a:pt x="1" y="349"/>
                      <a:pt x="32" y="425"/>
                      <a:pt x="83" y="425"/>
                    </a:cubicBezTo>
                    <a:lnTo>
                      <a:pt x="159" y="457"/>
                    </a:lnTo>
                    <a:cubicBezTo>
                      <a:pt x="179" y="463"/>
                      <a:pt x="197" y="466"/>
                      <a:pt x="214" y="466"/>
                    </a:cubicBezTo>
                    <a:cubicBezTo>
                      <a:pt x="264" y="466"/>
                      <a:pt x="298" y="436"/>
                      <a:pt x="317" y="374"/>
                    </a:cubicBezTo>
                    <a:lnTo>
                      <a:pt x="374" y="166"/>
                    </a:lnTo>
                    <a:cubicBezTo>
                      <a:pt x="399" y="109"/>
                      <a:pt x="349" y="33"/>
                      <a:pt x="292" y="33"/>
                    </a:cubicBezTo>
                    <a:lnTo>
                      <a:pt x="216" y="7"/>
                    </a:lnTo>
                    <a:cubicBezTo>
                      <a:pt x="205" y="3"/>
                      <a:pt x="194" y="1"/>
                      <a:pt x="1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1750629" y="2965277"/>
                <a:ext cx="22430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6" extrusionOk="0">
                    <a:moveTo>
                      <a:pt x="183" y="1"/>
                    </a:moveTo>
                    <a:cubicBezTo>
                      <a:pt x="140" y="1"/>
                      <a:pt x="97" y="47"/>
                      <a:pt x="76" y="89"/>
                    </a:cubicBezTo>
                    <a:lnTo>
                      <a:pt x="26" y="298"/>
                    </a:lnTo>
                    <a:cubicBezTo>
                      <a:pt x="0" y="380"/>
                      <a:pt x="26" y="431"/>
                      <a:pt x="102" y="456"/>
                    </a:cubicBezTo>
                    <a:lnTo>
                      <a:pt x="184" y="456"/>
                    </a:lnTo>
                    <a:cubicBezTo>
                      <a:pt x="197" y="463"/>
                      <a:pt x="211" y="466"/>
                      <a:pt x="224" y="466"/>
                    </a:cubicBezTo>
                    <a:cubicBezTo>
                      <a:pt x="260" y="466"/>
                      <a:pt x="294" y="442"/>
                      <a:pt x="317" y="405"/>
                    </a:cubicBezTo>
                    <a:lnTo>
                      <a:pt x="367" y="165"/>
                    </a:lnTo>
                    <a:cubicBezTo>
                      <a:pt x="393" y="114"/>
                      <a:pt x="367" y="64"/>
                      <a:pt x="285" y="38"/>
                    </a:cubicBezTo>
                    <a:lnTo>
                      <a:pt x="209" y="7"/>
                    </a:lnTo>
                    <a:cubicBezTo>
                      <a:pt x="201" y="3"/>
                      <a:pt x="192" y="1"/>
                      <a:pt x="1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1762558" y="2926637"/>
                <a:ext cx="21004" cy="2711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5" extrusionOk="0">
                    <a:moveTo>
                      <a:pt x="209" y="0"/>
                    </a:moveTo>
                    <a:cubicBezTo>
                      <a:pt x="133" y="0"/>
                      <a:pt x="76" y="26"/>
                      <a:pt x="76" y="83"/>
                    </a:cubicBezTo>
                    <a:lnTo>
                      <a:pt x="0" y="317"/>
                    </a:lnTo>
                    <a:cubicBezTo>
                      <a:pt x="0" y="367"/>
                      <a:pt x="26" y="424"/>
                      <a:pt x="76" y="450"/>
                    </a:cubicBezTo>
                    <a:lnTo>
                      <a:pt x="158" y="475"/>
                    </a:lnTo>
                    <a:cubicBezTo>
                      <a:pt x="209" y="475"/>
                      <a:pt x="291" y="450"/>
                      <a:pt x="291" y="399"/>
                    </a:cubicBezTo>
                    <a:lnTo>
                      <a:pt x="367" y="159"/>
                    </a:lnTo>
                    <a:cubicBezTo>
                      <a:pt x="367" y="108"/>
                      <a:pt x="342" y="51"/>
                      <a:pt x="291" y="26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1773003" y="2888511"/>
                <a:ext cx="22830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60" extrusionOk="0">
                    <a:moveTo>
                      <a:pt x="169" y="0"/>
                    </a:moveTo>
                    <a:cubicBezTo>
                      <a:pt x="134" y="0"/>
                      <a:pt x="102" y="24"/>
                      <a:pt x="83" y="61"/>
                    </a:cubicBezTo>
                    <a:lnTo>
                      <a:pt x="1" y="301"/>
                    </a:lnTo>
                    <a:cubicBezTo>
                      <a:pt x="1" y="352"/>
                      <a:pt x="26" y="403"/>
                      <a:pt x="83" y="434"/>
                    </a:cubicBezTo>
                    <a:lnTo>
                      <a:pt x="159" y="460"/>
                    </a:lnTo>
                    <a:cubicBezTo>
                      <a:pt x="241" y="460"/>
                      <a:pt x="292" y="434"/>
                      <a:pt x="317" y="377"/>
                    </a:cubicBezTo>
                    <a:lnTo>
                      <a:pt x="368" y="169"/>
                    </a:lnTo>
                    <a:cubicBezTo>
                      <a:pt x="399" y="86"/>
                      <a:pt x="342" y="36"/>
                      <a:pt x="292" y="10"/>
                    </a:cubicBezTo>
                    <a:lnTo>
                      <a:pt x="210" y="10"/>
                    </a:lnTo>
                    <a:cubicBezTo>
                      <a:pt x="196" y="4"/>
                      <a:pt x="182" y="0"/>
                      <a:pt x="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1783505" y="2849357"/>
                <a:ext cx="22773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66" extrusionOk="0">
                    <a:moveTo>
                      <a:pt x="173" y="1"/>
                    </a:moveTo>
                    <a:cubicBezTo>
                      <a:pt x="134" y="1"/>
                      <a:pt x="101" y="33"/>
                      <a:pt x="82" y="89"/>
                    </a:cubicBezTo>
                    <a:lnTo>
                      <a:pt x="26" y="298"/>
                    </a:lnTo>
                    <a:cubicBezTo>
                      <a:pt x="0" y="355"/>
                      <a:pt x="57" y="431"/>
                      <a:pt x="108" y="431"/>
                    </a:cubicBezTo>
                    <a:lnTo>
                      <a:pt x="184" y="456"/>
                    </a:lnTo>
                    <a:cubicBezTo>
                      <a:pt x="195" y="462"/>
                      <a:pt x="206" y="465"/>
                      <a:pt x="217" y="465"/>
                    </a:cubicBezTo>
                    <a:cubicBezTo>
                      <a:pt x="260" y="465"/>
                      <a:pt x="296" y="420"/>
                      <a:pt x="317" y="380"/>
                    </a:cubicBezTo>
                    <a:lnTo>
                      <a:pt x="374" y="171"/>
                    </a:lnTo>
                    <a:cubicBezTo>
                      <a:pt x="399" y="114"/>
                      <a:pt x="374" y="38"/>
                      <a:pt x="291" y="38"/>
                    </a:cubicBezTo>
                    <a:lnTo>
                      <a:pt x="215" y="13"/>
                    </a:lnTo>
                    <a:cubicBezTo>
                      <a:pt x="201" y="5"/>
                      <a:pt x="186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1786758" y="3129939"/>
                <a:ext cx="10502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3764" extrusionOk="0">
                    <a:moveTo>
                      <a:pt x="76" y="1"/>
                    </a:moveTo>
                    <a:lnTo>
                      <a:pt x="0" y="13763"/>
                    </a:lnTo>
                    <a:lnTo>
                      <a:pt x="158" y="13763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1786758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0" y="1"/>
                    </a:moveTo>
                    <a:lnTo>
                      <a:pt x="0" y="1133"/>
                    </a:lnTo>
                    <a:lnTo>
                      <a:pt x="158" y="1133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1800114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0" y="1"/>
                    </a:moveTo>
                    <a:lnTo>
                      <a:pt x="0" y="1133"/>
                    </a:lnTo>
                    <a:lnTo>
                      <a:pt x="158" y="1133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1773003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1" y="1"/>
                    </a:moveTo>
                    <a:lnTo>
                      <a:pt x="1" y="1133"/>
                    </a:lnTo>
                    <a:lnTo>
                      <a:pt x="159" y="1133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1813812" y="4025221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1812043" y="3129939"/>
                <a:ext cx="10844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764" extrusionOk="0">
                    <a:moveTo>
                      <a:pt x="0" y="1"/>
                    </a:moveTo>
                    <a:lnTo>
                      <a:pt x="32" y="13763"/>
                    </a:lnTo>
                    <a:lnTo>
                      <a:pt x="190" y="137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1813812" y="3937839"/>
                <a:ext cx="10559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34" extrusionOk="0">
                    <a:moveTo>
                      <a:pt x="1" y="1"/>
                    </a:moveTo>
                    <a:lnTo>
                      <a:pt x="1" y="1133"/>
                    </a:lnTo>
                    <a:lnTo>
                      <a:pt x="184" y="1133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1771576" y="4025221"/>
                <a:ext cx="10502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68" extrusionOk="0">
                    <a:moveTo>
                      <a:pt x="26" y="1"/>
                    </a:moveTo>
                    <a:lnTo>
                      <a:pt x="0" y="817"/>
                    </a:lnTo>
                    <a:lnTo>
                      <a:pt x="184" y="86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1786758" y="4025221"/>
                <a:ext cx="9075" cy="527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25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58" y="9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1800114" y="4025221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25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1773003" y="3129939"/>
                <a:ext cx="13812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3764" extrusionOk="0">
                    <a:moveTo>
                      <a:pt x="159" y="1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>
                <a:off x="1771576" y="4096052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184" y="658"/>
                    </a:lnTo>
                    <a:lnTo>
                      <a:pt x="184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1828651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0" y="1"/>
                    </a:moveTo>
                    <a:lnTo>
                      <a:pt x="0" y="1133"/>
                    </a:lnTo>
                    <a:lnTo>
                      <a:pt x="158" y="113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1556345" y="3129939"/>
                <a:ext cx="510365" cy="1219978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21375" extrusionOk="0">
                    <a:moveTo>
                      <a:pt x="3797" y="1"/>
                    </a:moveTo>
                    <a:lnTo>
                      <a:pt x="3563" y="11232"/>
                    </a:lnTo>
                    <a:cubicBezTo>
                      <a:pt x="3339" y="11534"/>
                      <a:pt x="3100" y="11619"/>
                      <a:pt x="2869" y="11619"/>
                    </a:cubicBezTo>
                    <a:cubicBezTo>
                      <a:pt x="2800" y="11619"/>
                      <a:pt x="2731" y="11611"/>
                      <a:pt x="2664" y="11599"/>
                    </a:cubicBezTo>
                    <a:cubicBezTo>
                      <a:pt x="2373" y="11549"/>
                      <a:pt x="2006" y="11099"/>
                      <a:pt x="2006" y="10543"/>
                    </a:cubicBezTo>
                    <a:cubicBezTo>
                      <a:pt x="2031" y="9992"/>
                      <a:pt x="2139" y="9461"/>
                      <a:pt x="1873" y="9359"/>
                    </a:cubicBezTo>
                    <a:cubicBezTo>
                      <a:pt x="1834" y="9348"/>
                      <a:pt x="1792" y="9343"/>
                      <a:pt x="1749" y="9343"/>
                    </a:cubicBezTo>
                    <a:cubicBezTo>
                      <a:pt x="1465" y="9343"/>
                      <a:pt x="1098" y="9580"/>
                      <a:pt x="873" y="10150"/>
                    </a:cubicBezTo>
                    <a:cubicBezTo>
                      <a:pt x="633" y="10808"/>
                      <a:pt x="766" y="11916"/>
                      <a:pt x="1215" y="12757"/>
                    </a:cubicBezTo>
                    <a:cubicBezTo>
                      <a:pt x="1664" y="13573"/>
                      <a:pt x="1823" y="14181"/>
                      <a:pt x="1791" y="14738"/>
                    </a:cubicBezTo>
                    <a:cubicBezTo>
                      <a:pt x="1766" y="15396"/>
                      <a:pt x="1475" y="15763"/>
                      <a:pt x="1190" y="16161"/>
                    </a:cubicBezTo>
                    <a:cubicBezTo>
                      <a:pt x="715" y="16845"/>
                      <a:pt x="0" y="17743"/>
                      <a:pt x="449" y="18825"/>
                    </a:cubicBezTo>
                    <a:cubicBezTo>
                      <a:pt x="899" y="19901"/>
                      <a:pt x="2215" y="20882"/>
                      <a:pt x="3822" y="21198"/>
                    </a:cubicBezTo>
                    <a:cubicBezTo>
                      <a:pt x="4376" y="21307"/>
                      <a:pt x="4945" y="21375"/>
                      <a:pt x="5493" y="21375"/>
                    </a:cubicBezTo>
                    <a:cubicBezTo>
                      <a:pt x="6534" y="21375"/>
                      <a:pt x="7496" y="21130"/>
                      <a:pt x="8118" y="20458"/>
                    </a:cubicBezTo>
                    <a:cubicBezTo>
                      <a:pt x="8808" y="19667"/>
                      <a:pt x="8941" y="18585"/>
                      <a:pt x="8492" y="17452"/>
                    </a:cubicBezTo>
                    <a:cubicBezTo>
                      <a:pt x="8150" y="16636"/>
                      <a:pt x="7384" y="15712"/>
                      <a:pt x="7410" y="14997"/>
                    </a:cubicBezTo>
                    <a:cubicBezTo>
                      <a:pt x="7410" y="14130"/>
                      <a:pt x="8118" y="13523"/>
                      <a:pt x="8093" y="12283"/>
                    </a:cubicBezTo>
                    <a:cubicBezTo>
                      <a:pt x="8093" y="11781"/>
                      <a:pt x="7880" y="11279"/>
                      <a:pt x="7491" y="11279"/>
                    </a:cubicBezTo>
                    <a:cubicBezTo>
                      <a:pt x="7473" y="11279"/>
                      <a:pt x="7454" y="11281"/>
                      <a:pt x="7435" y="11283"/>
                    </a:cubicBezTo>
                    <a:cubicBezTo>
                      <a:pt x="7119" y="11308"/>
                      <a:pt x="7011" y="11916"/>
                      <a:pt x="6828" y="12257"/>
                    </a:cubicBezTo>
                    <a:cubicBezTo>
                      <a:pt x="6621" y="12582"/>
                      <a:pt x="6369" y="12827"/>
                      <a:pt x="6060" y="12827"/>
                    </a:cubicBezTo>
                    <a:cubicBezTo>
                      <a:pt x="6019" y="12827"/>
                      <a:pt x="5978" y="12823"/>
                      <a:pt x="5935" y="12814"/>
                    </a:cubicBezTo>
                    <a:cubicBezTo>
                      <a:pt x="5562" y="12757"/>
                      <a:pt x="5328" y="12466"/>
                      <a:pt x="5170" y="12099"/>
                    </a:cubicBezTo>
                    <a:lnTo>
                      <a:pt x="4929" y="1"/>
                    </a:lnTo>
                    <a:lnTo>
                      <a:pt x="4853" y="1"/>
                    </a:lnTo>
                    <a:lnTo>
                      <a:pt x="4986" y="13763"/>
                    </a:lnTo>
                    <a:lnTo>
                      <a:pt x="5145" y="13763"/>
                    </a:lnTo>
                    <a:cubicBezTo>
                      <a:pt x="5246" y="13763"/>
                      <a:pt x="5353" y="13865"/>
                      <a:pt x="5353" y="13972"/>
                    </a:cubicBezTo>
                    <a:cubicBezTo>
                      <a:pt x="5353" y="14080"/>
                      <a:pt x="5246" y="14156"/>
                      <a:pt x="5145" y="14156"/>
                    </a:cubicBezTo>
                    <a:lnTo>
                      <a:pt x="4986" y="14156"/>
                    </a:lnTo>
                    <a:lnTo>
                      <a:pt x="5012" y="15288"/>
                    </a:lnTo>
                    <a:lnTo>
                      <a:pt x="5145" y="15288"/>
                    </a:lnTo>
                    <a:cubicBezTo>
                      <a:pt x="5246" y="15288"/>
                      <a:pt x="5353" y="15396"/>
                      <a:pt x="5353" y="15503"/>
                    </a:cubicBezTo>
                    <a:cubicBezTo>
                      <a:pt x="5353" y="15605"/>
                      <a:pt x="5246" y="15687"/>
                      <a:pt x="5145" y="15687"/>
                    </a:cubicBezTo>
                    <a:lnTo>
                      <a:pt x="5012" y="15687"/>
                    </a:lnTo>
                    <a:lnTo>
                      <a:pt x="5012" y="16794"/>
                    </a:lnTo>
                    <a:lnTo>
                      <a:pt x="5170" y="16820"/>
                    </a:lnTo>
                    <a:cubicBezTo>
                      <a:pt x="5271" y="16845"/>
                      <a:pt x="5353" y="16952"/>
                      <a:pt x="5328" y="17054"/>
                    </a:cubicBezTo>
                    <a:cubicBezTo>
                      <a:pt x="5307" y="17143"/>
                      <a:pt x="5229" y="17193"/>
                      <a:pt x="5142" y="17193"/>
                    </a:cubicBezTo>
                    <a:cubicBezTo>
                      <a:pt x="5124" y="17193"/>
                      <a:pt x="5106" y="17191"/>
                      <a:pt x="5088" y="17187"/>
                    </a:cubicBezTo>
                    <a:lnTo>
                      <a:pt x="5012" y="17187"/>
                    </a:lnTo>
                    <a:lnTo>
                      <a:pt x="5037" y="17585"/>
                    </a:lnTo>
                    <a:lnTo>
                      <a:pt x="5271" y="17585"/>
                    </a:lnTo>
                    <a:cubicBezTo>
                      <a:pt x="5379" y="17585"/>
                      <a:pt x="5461" y="17661"/>
                      <a:pt x="5461" y="17769"/>
                    </a:cubicBezTo>
                    <a:lnTo>
                      <a:pt x="5461" y="18743"/>
                    </a:lnTo>
                    <a:cubicBezTo>
                      <a:pt x="5461" y="18851"/>
                      <a:pt x="5379" y="18927"/>
                      <a:pt x="5271" y="18927"/>
                    </a:cubicBezTo>
                    <a:lnTo>
                      <a:pt x="3455" y="18927"/>
                    </a:lnTo>
                    <a:cubicBezTo>
                      <a:pt x="3347" y="18927"/>
                      <a:pt x="3272" y="18851"/>
                      <a:pt x="3272" y="18743"/>
                    </a:cubicBezTo>
                    <a:lnTo>
                      <a:pt x="3272" y="17769"/>
                    </a:lnTo>
                    <a:cubicBezTo>
                      <a:pt x="3272" y="17661"/>
                      <a:pt x="3347" y="17585"/>
                      <a:pt x="3455" y="17585"/>
                    </a:cubicBezTo>
                    <a:lnTo>
                      <a:pt x="3689" y="17585"/>
                    </a:lnTo>
                    <a:lnTo>
                      <a:pt x="3689" y="16895"/>
                    </a:lnTo>
                    <a:lnTo>
                      <a:pt x="3563" y="16870"/>
                    </a:lnTo>
                    <a:cubicBezTo>
                      <a:pt x="3455" y="16845"/>
                      <a:pt x="3373" y="16737"/>
                      <a:pt x="3404" y="16636"/>
                    </a:cubicBezTo>
                    <a:cubicBezTo>
                      <a:pt x="3426" y="16543"/>
                      <a:pt x="3506" y="16473"/>
                      <a:pt x="3597" y="16473"/>
                    </a:cubicBezTo>
                    <a:cubicBezTo>
                      <a:pt x="3610" y="16473"/>
                      <a:pt x="3624" y="16475"/>
                      <a:pt x="3639" y="16478"/>
                    </a:cubicBezTo>
                    <a:lnTo>
                      <a:pt x="3689" y="16503"/>
                    </a:lnTo>
                    <a:lnTo>
                      <a:pt x="3721" y="15687"/>
                    </a:lnTo>
                    <a:lnTo>
                      <a:pt x="3563" y="15687"/>
                    </a:lnTo>
                    <a:cubicBezTo>
                      <a:pt x="3455" y="15687"/>
                      <a:pt x="3373" y="15605"/>
                      <a:pt x="3373" y="15503"/>
                    </a:cubicBezTo>
                    <a:cubicBezTo>
                      <a:pt x="3373" y="15396"/>
                      <a:pt x="3455" y="15288"/>
                      <a:pt x="3563" y="15288"/>
                    </a:cubicBezTo>
                    <a:lnTo>
                      <a:pt x="3721" y="15288"/>
                    </a:lnTo>
                    <a:lnTo>
                      <a:pt x="3721" y="14156"/>
                    </a:lnTo>
                    <a:lnTo>
                      <a:pt x="3563" y="14156"/>
                    </a:lnTo>
                    <a:cubicBezTo>
                      <a:pt x="3455" y="14156"/>
                      <a:pt x="3373" y="14080"/>
                      <a:pt x="3373" y="13972"/>
                    </a:cubicBezTo>
                    <a:cubicBezTo>
                      <a:pt x="3373" y="13865"/>
                      <a:pt x="3455" y="13763"/>
                      <a:pt x="3563" y="13763"/>
                    </a:cubicBezTo>
                    <a:lnTo>
                      <a:pt x="3746" y="13763"/>
                    </a:lnTo>
                    <a:lnTo>
                      <a:pt x="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1800114" y="3129939"/>
                <a:ext cx="9075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4" extrusionOk="0">
                    <a:moveTo>
                      <a:pt x="26" y="1"/>
                    </a:moveTo>
                    <a:lnTo>
                      <a:pt x="0" y="13763"/>
                    </a:lnTo>
                    <a:lnTo>
                      <a:pt x="158" y="137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1828651" y="4025221"/>
                <a:ext cx="9075" cy="6181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83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83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1824314" y="3129939"/>
                <a:ext cx="11986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4" extrusionOk="0">
                    <a:moveTo>
                      <a:pt x="0" y="1"/>
                    </a:moveTo>
                    <a:lnTo>
                      <a:pt x="51" y="13763"/>
                    </a:lnTo>
                    <a:lnTo>
                      <a:pt x="209" y="13763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1800114" y="4101816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"/>
              <p:cNvSpPr/>
              <p:nvPr/>
            </p:nvSpPr>
            <p:spPr>
              <a:xfrm>
                <a:off x="1828651" y="4107924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>
                <a:off x="1784932" y="4098906"/>
                <a:ext cx="10901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09" extrusionOk="0">
                    <a:moveTo>
                      <a:pt x="32" y="1"/>
                    </a:moveTo>
                    <a:lnTo>
                      <a:pt x="1" y="608"/>
                    </a:lnTo>
                    <a:lnTo>
                      <a:pt x="190" y="608"/>
                    </a:lnTo>
                    <a:lnTo>
                      <a:pt x="190" y="26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1815296" y="4105070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3"/>
            <p:cNvSpPr/>
            <p:nvPr/>
          </p:nvSpPr>
          <p:spPr>
            <a:xfrm rot="332916">
              <a:off x="7431181" y="3011288"/>
              <a:ext cx="441923" cy="493094"/>
            </a:xfrm>
            <a:custGeom>
              <a:avLst/>
              <a:gdLst/>
              <a:ahLst/>
              <a:cxnLst/>
              <a:rect l="l" t="t" r="r" b="b"/>
              <a:pathLst>
                <a:path w="9284" h="10359" extrusionOk="0">
                  <a:moveTo>
                    <a:pt x="8916" y="1981"/>
                  </a:moveTo>
                  <a:lnTo>
                    <a:pt x="8916" y="2456"/>
                  </a:lnTo>
                  <a:cubicBezTo>
                    <a:pt x="6961" y="2823"/>
                    <a:pt x="5012" y="3190"/>
                    <a:pt x="3032" y="3588"/>
                  </a:cubicBezTo>
                  <a:lnTo>
                    <a:pt x="3032" y="3114"/>
                  </a:lnTo>
                  <a:cubicBezTo>
                    <a:pt x="3063" y="3063"/>
                    <a:pt x="3139" y="3063"/>
                    <a:pt x="3221" y="3032"/>
                  </a:cubicBezTo>
                  <a:cubicBezTo>
                    <a:pt x="5012" y="2715"/>
                    <a:pt x="6803" y="2374"/>
                    <a:pt x="8568" y="2032"/>
                  </a:cubicBezTo>
                  <a:cubicBezTo>
                    <a:pt x="8676" y="2007"/>
                    <a:pt x="8783" y="2007"/>
                    <a:pt x="8916" y="1981"/>
                  </a:cubicBezTo>
                  <a:close/>
                  <a:moveTo>
                    <a:pt x="9283" y="1"/>
                  </a:moveTo>
                  <a:lnTo>
                    <a:pt x="9201" y="26"/>
                  </a:lnTo>
                  <a:cubicBezTo>
                    <a:pt x="6986" y="425"/>
                    <a:pt x="4829" y="792"/>
                    <a:pt x="2639" y="1165"/>
                  </a:cubicBezTo>
                  <a:lnTo>
                    <a:pt x="2639" y="8467"/>
                  </a:lnTo>
                  <a:cubicBezTo>
                    <a:pt x="2393" y="8387"/>
                    <a:pt x="2149" y="8349"/>
                    <a:pt x="1915" y="8349"/>
                  </a:cubicBezTo>
                  <a:cubicBezTo>
                    <a:pt x="1295" y="8349"/>
                    <a:pt x="744" y="8615"/>
                    <a:pt x="399" y="9074"/>
                  </a:cubicBezTo>
                  <a:cubicBezTo>
                    <a:pt x="1" y="9650"/>
                    <a:pt x="266" y="10258"/>
                    <a:pt x="950" y="10340"/>
                  </a:cubicBezTo>
                  <a:cubicBezTo>
                    <a:pt x="1049" y="10353"/>
                    <a:pt x="1144" y="10359"/>
                    <a:pt x="1237" y="10359"/>
                  </a:cubicBezTo>
                  <a:cubicBezTo>
                    <a:pt x="1518" y="10359"/>
                    <a:pt x="1775" y="10301"/>
                    <a:pt x="2032" y="10182"/>
                  </a:cubicBezTo>
                  <a:cubicBezTo>
                    <a:pt x="2399" y="10024"/>
                    <a:pt x="3032" y="9574"/>
                    <a:pt x="3032" y="8992"/>
                  </a:cubicBezTo>
                  <a:lnTo>
                    <a:pt x="3032" y="3880"/>
                  </a:lnTo>
                  <a:cubicBezTo>
                    <a:pt x="3063" y="3880"/>
                    <a:pt x="3089" y="3854"/>
                    <a:pt x="3139" y="3854"/>
                  </a:cubicBezTo>
                  <a:cubicBezTo>
                    <a:pt x="4930" y="3506"/>
                    <a:pt x="6702" y="3165"/>
                    <a:pt x="8492" y="2823"/>
                  </a:cubicBezTo>
                  <a:cubicBezTo>
                    <a:pt x="8625" y="2798"/>
                    <a:pt x="8758" y="2798"/>
                    <a:pt x="8916" y="2772"/>
                  </a:cubicBezTo>
                  <a:lnTo>
                    <a:pt x="8916" y="7360"/>
                  </a:lnTo>
                  <a:cubicBezTo>
                    <a:pt x="8834" y="7334"/>
                    <a:pt x="8783" y="7303"/>
                    <a:pt x="8726" y="7277"/>
                  </a:cubicBezTo>
                  <a:cubicBezTo>
                    <a:pt x="8567" y="7214"/>
                    <a:pt x="8391" y="7185"/>
                    <a:pt x="8209" y="7185"/>
                  </a:cubicBezTo>
                  <a:cubicBezTo>
                    <a:pt x="7557" y="7185"/>
                    <a:pt x="6836" y="7566"/>
                    <a:pt x="6569" y="8125"/>
                  </a:cubicBezTo>
                  <a:cubicBezTo>
                    <a:pt x="6385" y="8543"/>
                    <a:pt x="6512" y="8942"/>
                    <a:pt x="6936" y="9125"/>
                  </a:cubicBezTo>
                  <a:cubicBezTo>
                    <a:pt x="7102" y="9195"/>
                    <a:pt x="7292" y="9228"/>
                    <a:pt x="7487" y="9228"/>
                  </a:cubicBezTo>
                  <a:cubicBezTo>
                    <a:pt x="7663" y="9228"/>
                    <a:pt x="7844" y="9201"/>
                    <a:pt x="8018" y="9150"/>
                  </a:cubicBezTo>
                  <a:cubicBezTo>
                    <a:pt x="8151" y="9125"/>
                    <a:pt x="8283" y="9074"/>
                    <a:pt x="8410" y="8992"/>
                  </a:cubicBezTo>
                  <a:cubicBezTo>
                    <a:pt x="8809" y="8809"/>
                    <a:pt x="9283" y="8467"/>
                    <a:pt x="9283" y="7992"/>
                  </a:cubicBezTo>
                  <a:lnTo>
                    <a:pt x="9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 rot="332956">
              <a:off x="8800090" y="2079738"/>
              <a:ext cx="458345" cy="697854"/>
            </a:xfrm>
            <a:custGeom>
              <a:avLst/>
              <a:gdLst/>
              <a:ahLst/>
              <a:cxnLst/>
              <a:rect l="l" t="t" r="r" b="b"/>
              <a:pathLst>
                <a:path w="2532" h="3855" extrusionOk="0">
                  <a:moveTo>
                    <a:pt x="1026" y="1"/>
                  </a:moveTo>
                  <a:lnTo>
                    <a:pt x="1026" y="2766"/>
                  </a:lnTo>
                  <a:cubicBezTo>
                    <a:pt x="972" y="2734"/>
                    <a:pt x="907" y="2719"/>
                    <a:pt x="836" y="2719"/>
                  </a:cubicBezTo>
                  <a:cubicBezTo>
                    <a:pt x="664" y="2719"/>
                    <a:pt x="456" y="2809"/>
                    <a:pt x="286" y="2974"/>
                  </a:cubicBezTo>
                  <a:cubicBezTo>
                    <a:pt x="260" y="3006"/>
                    <a:pt x="235" y="3031"/>
                    <a:pt x="210" y="3057"/>
                  </a:cubicBezTo>
                  <a:cubicBezTo>
                    <a:pt x="184" y="3082"/>
                    <a:pt x="184" y="3107"/>
                    <a:pt x="159" y="3133"/>
                  </a:cubicBezTo>
                  <a:lnTo>
                    <a:pt x="127" y="3164"/>
                  </a:lnTo>
                  <a:cubicBezTo>
                    <a:pt x="1" y="3373"/>
                    <a:pt x="1" y="3607"/>
                    <a:pt x="127" y="3765"/>
                  </a:cubicBezTo>
                  <a:cubicBezTo>
                    <a:pt x="199" y="3825"/>
                    <a:pt x="292" y="3855"/>
                    <a:pt x="394" y="3855"/>
                  </a:cubicBezTo>
                  <a:cubicBezTo>
                    <a:pt x="563" y="3855"/>
                    <a:pt x="757" y="3773"/>
                    <a:pt x="918" y="3607"/>
                  </a:cubicBezTo>
                  <a:cubicBezTo>
                    <a:pt x="1001" y="3531"/>
                    <a:pt x="1051" y="3424"/>
                    <a:pt x="1108" y="3348"/>
                  </a:cubicBezTo>
                  <a:cubicBezTo>
                    <a:pt x="1133" y="3266"/>
                    <a:pt x="1159" y="3190"/>
                    <a:pt x="1159" y="3082"/>
                  </a:cubicBezTo>
                  <a:lnTo>
                    <a:pt x="1159" y="3057"/>
                  </a:lnTo>
                  <a:lnTo>
                    <a:pt x="1159" y="3006"/>
                  </a:lnTo>
                  <a:lnTo>
                    <a:pt x="1159" y="1076"/>
                  </a:lnTo>
                  <a:cubicBezTo>
                    <a:pt x="2000" y="1317"/>
                    <a:pt x="2057" y="1899"/>
                    <a:pt x="1975" y="2266"/>
                  </a:cubicBezTo>
                  <a:cubicBezTo>
                    <a:pt x="1950" y="2291"/>
                    <a:pt x="1975" y="2291"/>
                    <a:pt x="2000" y="2291"/>
                  </a:cubicBezTo>
                  <a:cubicBezTo>
                    <a:pt x="2532" y="1450"/>
                    <a:pt x="1424" y="1026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3"/>
            <p:cNvGrpSpPr/>
            <p:nvPr/>
          </p:nvGrpSpPr>
          <p:grpSpPr>
            <a:xfrm rot="464066">
              <a:off x="7591968" y="-1375877"/>
              <a:ext cx="865031" cy="2249820"/>
              <a:chOff x="1619527" y="1491422"/>
              <a:chExt cx="495183" cy="1287898"/>
            </a:xfrm>
          </p:grpSpPr>
          <p:sp>
            <p:nvSpPr>
              <p:cNvPr id="482" name="Google Shape;482;p3"/>
              <p:cNvSpPr/>
              <p:nvPr/>
            </p:nvSpPr>
            <p:spPr>
              <a:xfrm>
                <a:off x="1815296" y="1491422"/>
                <a:ext cx="103705" cy="205927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608" extrusionOk="0">
                    <a:moveTo>
                      <a:pt x="449" y="893"/>
                    </a:moveTo>
                    <a:cubicBezTo>
                      <a:pt x="525" y="893"/>
                      <a:pt x="576" y="969"/>
                      <a:pt x="576" y="1026"/>
                    </a:cubicBezTo>
                    <a:lnTo>
                      <a:pt x="576" y="2684"/>
                    </a:lnTo>
                    <a:cubicBezTo>
                      <a:pt x="576" y="2766"/>
                      <a:pt x="525" y="2816"/>
                      <a:pt x="449" y="2816"/>
                    </a:cubicBezTo>
                    <a:cubicBezTo>
                      <a:pt x="367" y="2816"/>
                      <a:pt x="316" y="2766"/>
                      <a:pt x="316" y="2684"/>
                    </a:cubicBezTo>
                    <a:lnTo>
                      <a:pt x="316" y="1026"/>
                    </a:lnTo>
                    <a:cubicBezTo>
                      <a:pt x="316" y="969"/>
                      <a:pt x="367" y="893"/>
                      <a:pt x="449" y="893"/>
                    </a:cubicBezTo>
                    <a:close/>
                    <a:moveTo>
                      <a:pt x="1367" y="893"/>
                    </a:moveTo>
                    <a:cubicBezTo>
                      <a:pt x="1449" y="893"/>
                      <a:pt x="1500" y="969"/>
                      <a:pt x="1500" y="1026"/>
                    </a:cubicBezTo>
                    <a:lnTo>
                      <a:pt x="1500" y="2684"/>
                    </a:lnTo>
                    <a:cubicBezTo>
                      <a:pt x="1500" y="2766"/>
                      <a:pt x="1449" y="2816"/>
                      <a:pt x="1367" y="2816"/>
                    </a:cubicBezTo>
                    <a:cubicBezTo>
                      <a:pt x="1291" y="2816"/>
                      <a:pt x="1240" y="2766"/>
                      <a:pt x="1240" y="2684"/>
                    </a:cubicBezTo>
                    <a:lnTo>
                      <a:pt x="1240" y="1026"/>
                    </a:lnTo>
                    <a:cubicBezTo>
                      <a:pt x="1240" y="969"/>
                      <a:pt x="1291" y="893"/>
                      <a:pt x="1367" y="893"/>
                    </a:cubicBezTo>
                    <a:close/>
                    <a:moveTo>
                      <a:pt x="908" y="1"/>
                    </a:moveTo>
                    <a:cubicBezTo>
                      <a:pt x="875" y="1"/>
                      <a:pt x="842" y="7"/>
                      <a:pt x="816" y="20"/>
                    </a:cubicBezTo>
                    <a:lnTo>
                      <a:pt x="133" y="285"/>
                    </a:lnTo>
                    <a:cubicBezTo>
                      <a:pt x="51" y="336"/>
                      <a:pt x="0" y="418"/>
                      <a:pt x="0" y="520"/>
                    </a:cubicBezTo>
                    <a:lnTo>
                      <a:pt x="25" y="3107"/>
                    </a:lnTo>
                    <a:cubicBezTo>
                      <a:pt x="25" y="3158"/>
                      <a:pt x="51" y="3183"/>
                      <a:pt x="101" y="3209"/>
                    </a:cubicBezTo>
                    <a:cubicBezTo>
                      <a:pt x="158" y="3266"/>
                      <a:pt x="291" y="3399"/>
                      <a:pt x="291" y="3607"/>
                    </a:cubicBezTo>
                    <a:lnTo>
                      <a:pt x="1525" y="3607"/>
                    </a:lnTo>
                    <a:cubicBezTo>
                      <a:pt x="1525" y="3399"/>
                      <a:pt x="1658" y="3266"/>
                      <a:pt x="1715" y="3209"/>
                    </a:cubicBezTo>
                    <a:cubicBezTo>
                      <a:pt x="1765" y="3183"/>
                      <a:pt x="1765" y="3158"/>
                      <a:pt x="1765" y="3107"/>
                    </a:cubicBezTo>
                    <a:lnTo>
                      <a:pt x="1816" y="520"/>
                    </a:lnTo>
                    <a:cubicBezTo>
                      <a:pt x="1816" y="418"/>
                      <a:pt x="1765" y="336"/>
                      <a:pt x="1658" y="285"/>
                    </a:cubicBezTo>
                    <a:lnTo>
                      <a:pt x="1000" y="20"/>
                    </a:lnTo>
                    <a:cubicBezTo>
                      <a:pt x="974" y="7"/>
                      <a:pt x="941" y="1"/>
                      <a:pt x="9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1873798" y="2382025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158" y="0"/>
                    </a:moveTo>
                    <a:cubicBezTo>
                      <a:pt x="108" y="0"/>
                      <a:pt x="57" y="26"/>
                      <a:pt x="0" y="26"/>
                    </a:cubicBez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>
                <a:off x="1873798" y="2243332"/>
                <a:ext cx="9075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7" extrusionOk="0">
                    <a:moveTo>
                      <a:pt x="0" y="1"/>
                    </a:moveTo>
                    <a:lnTo>
                      <a:pt x="0" y="475"/>
                    </a:lnTo>
                    <a:cubicBezTo>
                      <a:pt x="57" y="475"/>
                      <a:pt x="108" y="507"/>
                      <a:pt x="158" y="507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>
                <a:off x="1863296" y="1703400"/>
                <a:ext cx="7648" cy="53713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11" extrusionOk="0">
                    <a:moveTo>
                      <a:pt x="1" y="1"/>
                    </a:moveTo>
                    <a:lnTo>
                      <a:pt x="1" y="9410"/>
                    </a:lnTo>
                    <a:lnTo>
                      <a:pt x="133" y="941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1873798" y="2411989"/>
                <a:ext cx="9075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14" extrusionOk="0">
                    <a:moveTo>
                      <a:pt x="0" y="1"/>
                    </a:moveTo>
                    <a:lnTo>
                      <a:pt x="0" y="2614"/>
                    </a:lnTo>
                    <a:lnTo>
                      <a:pt x="158" y="261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1863296" y="224190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3" y="50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>
                <a:off x="1886069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58" y="0"/>
                    </a:moveTo>
                    <a:cubicBezTo>
                      <a:pt x="101" y="0"/>
                      <a:pt x="51" y="25"/>
                      <a:pt x="0" y="25"/>
                    </a:cubicBezTo>
                    <a:lnTo>
                      <a:pt x="0" y="2664"/>
                    </a:lnTo>
                    <a:lnTo>
                      <a:pt x="158" y="266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>
                <a:off x="1886069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0" y="1"/>
                    </a:moveTo>
                    <a:lnTo>
                      <a:pt x="0" y="9461"/>
                    </a:lnTo>
                    <a:cubicBezTo>
                      <a:pt x="51" y="9461"/>
                      <a:pt x="101" y="9492"/>
                      <a:pt x="158" y="9492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1897998" y="2248012"/>
                <a:ext cx="54221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67" extrusionOk="0">
                    <a:moveTo>
                      <a:pt x="0" y="1"/>
                    </a:moveTo>
                    <a:lnTo>
                      <a:pt x="0" y="526"/>
                    </a:lnTo>
                    <a:cubicBezTo>
                      <a:pt x="266" y="710"/>
                      <a:pt x="449" y="1026"/>
                      <a:pt x="449" y="1374"/>
                    </a:cubicBezTo>
                    <a:cubicBezTo>
                      <a:pt x="449" y="1741"/>
                      <a:pt x="266" y="2057"/>
                      <a:pt x="0" y="2216"/>
                    </a:cubicBezTo>
                    <a:lnTo>
                      <a:pt x="0" y="2766"/>
                    </a:lnTo>
                    <a:cubicBezTo>
                      <a:pt x="551" y="2532"/>
                      <a:pt x="949" y="2007"/>
                      <a:pt x="949" y="1374"/>
                    </a:cubicBezTo>
                    <a:cubicBezTo>
                      <a:pt x="949" y="767"/>
                      <a:pt x="551" y="21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1886069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0" y="0"/>
                    </a:moveTo>
                    <a:lnTo>
                      <a:pt x="0" y="500"/>
                    </a:lnTo>
                    <a:cubicBezTo>
                      <a:pt x="51" y="500"/>
                      <a:pt x="101" y="525"/>
                      <a:pt x="158" y="551"/>
                    </a:cubicBezTo>
                    <a:lnTo>
                      <a:pt x="158" y="26"/>
                    </a:lnTo>
                    <a:cubicBezTo>
                      <a:pt x="101" y="26"/>
                      <a:pt x="5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1886069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58" y="0"/>
                    </a:moveTo>
                    <a:cubicBezTo>
                      <a:pt x="101" y="25"/>
                      <a:pt x="51" y="25"/>
                      <a:pt x="0" y="57"/>
                    </a:cubicBezTo>
                    <a:lnTo>
                      <a:pt x="0" y="557"/>
                    </a:lnTo>
                    <a:cubicBezTo>
                      <a:pt x="51" y="557"/>
                      <a:pt x="101" y="532"/>
                      <a:pt x="158" y="500"/>
                    </a:cubicBez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1863296" y="2383452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1"/>
                    </a:moveTo>
                    <a:lnTo>
                      <a:pt x="1" y="475"/>
                    </a:lnTo>
                    <a:cubicBezTo>
                      <a:pt x="26" y="501"/>
                      <a:pt x="26" y="501"/>
                      <a:pt x="51" y="501"/>
                    </a:cubicBezTo>
                    <a:cubicBezTo>
                      <a:pt x="83" y="501"/>
                      <a:pt x="108" y="501"/>
                      <a:pt x="133" y="475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1873798" y="1703400"/>
                <a:ext cx="9075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36" extrusionOk="0">
                    <a:moveTo>
                      <a:pt x="0" y="1"/>
                    </a:moveTo>
                    <a:lnTo>
                      <a:pt x="0" y="9410"/>
                    </a:lnTo>
                    <a:cubicBezTo>
                      <a:pt x="57" y="9435"/>
                      <a:pt x="108" y="9435"/>
                      <a:pt x="158" y="9435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1839096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" y="0"/>
                    </a:moveTo>
                    <a:lnTo>
                      <a:pt x="1" y="2664"/>
                    </a:lnTo>
                    <a:lnTo>
                      <a:pt x="159" y="2664"/>
                    </a:lnTo>
                    <a:lnTo>
                      <a:pt x="159" y="25"/>
                    </a:lnTo>
                    <a:cubicBezTo>
                      <a:pt x="108" y="25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1839096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" y="0"/>
                    </a:moveTo>
                    <a:lnTo>
                      <a:pt x="1" y="500"/>
                    </a:lnTo>
                    <a:cubicBezTo>
                      <a:pt x="58" y="532"/>
                      <a:pt x="108" y="557"/>
                      <a:pt x="159" y="557"/>
                    </a:cubicBezTo>
                    <a:lnTo>
                      <a:pt x="159" y="57"/>
                    </a:lnTo>
                    <a:cubicBezTo>
                      <a:pt x="108" y="25"/>
                      <a:pt x="58" y="2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1619527" y="1703400"/>
                <a:ext cx="495183" cy="1075921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18851" extrusionOk="0">
                    <a:moveTo>
                      <a:pt x="3721" y="1"/>
                    </a:moveTo>
                    <a:lnTo>
                      <a:pt x="3664" y="7594"/>
                    </a:lnTo>
                    <a:cubicBezTo>
                      <a:pt x="2266" y="7752"/>
                      <a:pt x="1032" y="8461"/>
                      <a:pt x="1158" y="9777"/>
                    </a:cubicBezTo>
                    <a:cubicBezTo>
                      <a:pt x="1266" y="10726"/>
                      <a:pt x="1633" y="11125"/>
                      <a:pt x="1633" y="12023"/>
                    </a:cubicBezTo>
                    <a:cubicBezTo>
                      <a:pt x="1633" y="13339"/>
                      <a:pt x="1" y="14023"/>
                      <a:pt x="292" y="16320"/>
                    </a:cubicBezTo>
                    <a:cubicBezTo>
                      <a:pt x="608" y="18825"/>
                      <a:pt x="3114" y="18851"/>
                      <a:pt x="4322" y="18851"/>
                    </a:cubicBezTo>
                    <a:cubicBezTo>
                      <a:pt x="5562" y="18851"/>
                      <a:pt x="8068" y="18825"/>
                      <a:pt x="8385" y="16320"/>
                    </a:cubicBezTo>
                    <a:cubicBezTo>
                      <a:pt x="8676" y="14023"/>
                      <a:pt x="7043" y="13339"/>
                      <a:pt x="7043" y="12023"/>
                    </a:cubicBezTo>
                    <a:cubicBezTo>
                      <a:pt x="7043" y="11125"/>
                      <a:pt x="7410" y="10726"/>
                      <a:pt x="7518" y="9777"/>
                    </a:cubicBezTo>
                    <a:cubicBezTo>
                      <a:pt x="7644" y="8461"/>
                      <a:pt x="6410" y="7752"/>
                      <a:pt x="5012" y="7594"/>
                    </a:cubicBezTo>
                    <a:lnTo>
                      <a:pt x="4955" y="1"/>
                    </a:lnTo>
                    <a:lnTo>
                      <a:pt x="4854" y="1"/>
                    </a:lnTo>
                    <a:lnTo>
                      <a:pt x="4879" y="9518"/>
                    </a:lnTo>
                    <a:cubicBezTo>
                      <a:pt x="5430" y="9726"/>
                      <a:pt x="5854" y="10283"/>
                      <a:pt x="5854" y="10916"/>
                    </a:cubicBezTo>
                    <a:cubicBezTo>
                      <a:pt x="5854" y="11574"/>
                      <a:pt x="5430" y="12099"/>
                      <a:pt x="4879" y="12340"/>
                    </a:cubicBezTo>
                    <a:lnTo>
                      <a:pt x="4879" y="15029"/>
                    </a:lnTo>
                    <a:lnTo>
                      <a:pt x="6410" y="15029"/>
                    </a:lnTo>
                    <a:cubicBezTo>
                      <a:pt x="6486" y="15029"/>
                      <a:pt x="6537" y="15080"/>
                      <a:pt x="6537" y="15155"/>
                    </a:cubicBezTo>
                    <a:lnTo>
                      <a:pt x="6537" y="15554"/>
                    </a:lnTo>
                    <a:cubicBezTo>
                      <a:pt x="6537" y="15630"/>
                      <a:pt x="6486" y="15712"/>
                      <a:pt x="6410" y="15712"/>
                    </a:cubicBezTo>
                    <a:lnTo>
                      <a:pt x="2399" y="15712"/>
                    </a:lnTo>
                    <a:cubicBezTo>
                      <a:pt x="2323" y="15712"/>
                      <a:pt x="2266" y="15630"/>
                      <a:pt x="2266" y="15554"/>
                    </a:cubicBezTo>
                    <a:lnTo>
                      <a:pt x="2266" y="15155"/>
                    </a:lnTo>
                    <a:cubicBezTo>
                      <a:pt x="2266" y="15080"/>
                      <a:pt x="2323" y="15029"/>
                      <a:pt x="2399" y="15029"/>
                    </a:cubicBezTo>
                    <a:lnTo>
                      <a:pt x="3797" y="15029"/>
                    </a:lnTo>
                    <a:lnTo>
                      <a:pt x="3797" y="12340"/>
                    </a:lnTo>
                    <a:cubicBezTo>
                      <a:pt x="3215" y="12125"/>
                      <a:pt x="2823" y="11574"/>
                      <a:pt x="2823" y="10916"/>
                    </a:cubicBezTo>
                    <a:cubicBezTo>
                      <a:pt x="2823" y="10283"/>
                      <a:pt x="3247" y="9726"/>
                      <a:pt x="3797" y="9518"/>
                    </a:cubicBez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1839096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32" y="1"/>
                    </a:moveTo>
                    <a:lnTo>
                      <a:pt x="1" y="9492"/>
                    </a:lnTo>
                    <a:cubicBezTo>
                      <a:pt x="58" y="9492"/>
                      <a:pt x="108" y="9461"/>
                      <a:pt x="159" y="9461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1782021" y="2248012"/>
                <a:ext cx="54278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767" extrusionOk="0">
                    <a:moveTo>
                      <a:pt x="950" y="1"/>
                    </a:moveTo>
                    <a:cubicBezTo>
                      <a:pt x="400" y="210"/>
                      <a:pt x="1" y="767"/>
                      <a:pt x="1" y="1374"/>
                    </a:cubicBezTo>
                    <a:cubicBezTo>
                      <a:pt x="1" y="2007"/>
                      <a:pt x="400" y="2532"/>
                      <a:pt x="950" y="2766"/>
                    </a:cubicBezTo>
                    <a:lnTo>
                      <a:pt x="950" y="2216"/>
                    </a:lnTo>
                    <a:cubicBezTo>
                      <a:pt x="659" y="2057"/>
                      <a:pt x="501" y="1741"/>
                      <a:pt x="501" y="1374"/>
                    </a:cubicBezTo>
                    <a:cubicBezTo>
                      <a:pt x="501" y="1026"/>
                      <a:pt x="684" y="710"/>
                      <a:pt x="950" y="526"/>
                    </a:cubicBez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1851367" y="2411989"/>
                <a:ext cx="7648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614" extrusionOk="0">
                    <a:moveTo>
                      <a:pt x="1" y="1"/>
                    </a:moveTo>
                    <a:lnTo>
                      <a:pt x="1" y="2614"/>
                    </a:lnTo>
                    <a:lnTo>
                      <a:pt x="134" y="2614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1839096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159" y="0"/>
                    </a:moveTo>
                    <a:cubicBezTo>
                      <a:pt x="108" y="0"/>
                      <a:pt x="58" y="26"/>
                      <a:pt x="1" y="26"/>
                    </a:cubicBezTo>
                    <a:lnTo>
                      <a:pt x="1" y="551"/>
                    </a:lnTo>
                    <a:cubicBezTo>
                      <a:pt x="58" y="525"/>
                      <a:pt x="108" y="500"/>
                      <a:pt x="159" y="500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1851367" y="1703400"/>
                <a:ext cx="7648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36" extrusionOk="0">
                    <a:moveTo>
                      <a:pt x="1" y="1"/>
                    </a:moveTo>
                    <a:lnTo>
                      <a:pt x="1" y="9435"/>
                    </a:lnTo>
                    <a:cubicBezTo>
                      <a:pt x="51" y="9435"/>
                      <a:pt x="77" y="9435"/>
                      <a:pt x="134" y="94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1851367" y="2243332"/>
                <a:ext cx="7648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7" extrusionOk="0">
                    <a:moveTo>
                      <a:pt x="1" y="1"/>
                    </a:moveTo>
                    <a:lnTo>
                      <a:pt x="1" y="507"/>
                    </a:lnTo>
                    <a:cubicBezTo>
                      <a:pt x="51" y="507"/>
                      <a:pt x="77" y="475"/>
                      <a:pt x="134" y="47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>
                <a:off x="1863296" y="2413416"/>
                <a:ext cx="7648" cy="14776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589" extrusionOk="0">
                    <a:moveTo>
                      <a:pt x="1" y="1"/>
                    </a:moveTo>
                    <a:lnTo>
                      <a:pt x="1" y="2589"/>
                    </a:lnTo>
                    <a:lnTo>
                      <a:pt x="133" y="258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1851367" y="238202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4" y="500"/>
                    </a:lnTo>
                    <a:lnTo>
                      <a:pt x="134" y="26"/>
                    </a:lnTo>
                    <a:cubicBezTo>
                      <a:pt x="77" y="26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1927963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133" y="0"/>
                    </a:moveTo>
                    <a:cubicBezTo>
                      <a:pt x="83" y="0"/>
                      <a:pt x="26" y="51"/>
                      <a:pt x="26" y="133"/>
                    </a:cubicBezTo>
                    <a:lnTo>
                      <a:pt x="0" y="342"/>
                    </a:lnTo>
                    <a:cubicBezTo>
                      <a:pt x="0" y="399"/>
                      <a:pt x="57" y="449"/>
                      <a:pt x="133" y="449"/>
                    </a:cubicBezTo>
                    <a:lnTo>
                      <a:pt x="215" y="449"/>
                    </a:lnTo>
                    <a:cubicBezTo>
                      <a:pt x="266" y="449"/>
                      <a:pt x="317" y="399"/>
                      <a:pt x="317" y="342"/>
                    </a:cubicBezTo>
                    <a:lnTo>
                      <a:pt x="342" y="133"/>
                    </a:lnTo>
                    <a:cubicBezTo>
                      <a:pt x="342" y="82"/>
                      <a:pt x="291" y="25"/>
                      <a:pt x="215" y="25"/>
                    </a:cubicBez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1927963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108" y="0"/>
                    </a:moveTo>
                    <a:cubicBezTo>
                      <a:pt x="57" y="0"/>
                      <a:pt x="0" y="51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7" y="443"/>
                      <a:pt x="108" y="443"/>
                    </a:cubicBezTo>
                    <a:lnTo>
                      <a:pt x="184" y="443"/>
                    </a:lnTo>
                    <a:cubicBezTo>
                      <a:pt x="266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76"/>
                      <a:pt x="266" y="26"/>
                      <a:pt x="215" y="2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1926479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34" y="0"/>
                    </a:moveTo>
                    <a:cubicBezTo>
                      <a:pt x="52" y="0"/>
                      <a:pt x="1" y="51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2" y="449"/>
                      <a:pt x="109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82"/>
                      <a:pt x="267" y="25"/>
                      <a:pt x="210" y="25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1786758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209" y="0"/>
                    </a:moveTo>
                    <a:lnTo>
                      <a:pt x="127" y="25"/>
                    </a:lnTo>
                    <a:cubicBezTo>
                      <a:pt x="51" y="25"/>
                      <a:pt x="0" y="82"/>
                      <a:pt x="0" y="133"/>
                    </a:cubicBezTo>
                    <a:lnTo>
                      <a:pt x="25" y="342"/>
                    </a:lnTo>
                    <a:cubicBezTo>
                      <a:pt x="25" y="399"/>
                      <a:pt x="76" y="449"/>
                      <a:pt x="127" y="449"/>
                    </a:cubicBezTo>
                    <a:lnTo>
                      <a:pt x="209" y="449"/>
                    </a:lnTo>
                    <a:cubicBezTo>
                      <a:pt x="285" y="449"/>
                      <a:pt x="342" y="399"/>
                      <a:pt x="342" y="342"/>
                    </a:cubicBezTo>
                    <a:lnTo>
                      <a:pt x="317" y="133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1788185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209" y="0"/>
                    </a:moveTo>
                    <a:lnTo>
                      <a:pt x="102" y="26"/>
                    </a:lnTo>
                    <a:cubicBezTo>
                      <a:pt x="51" y="26"/>
                      <a:pt x="0" y="76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1" y="443"/>
                      <a:pt x="133" y="443"/>
                    </a:cubicBezTo>
                    <a:lnTo>
                      <a:pt x="209" y="443"/>
                    </a:lnTo>
                    <a:cubicBezTo>
                      <a:pt x="260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1789612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84" y="0"/>
                    </a:moveTo>
                    <a:lnTo>
                      <a:pt x="108" y="25"/>
                    </a:lnTo>
                    <a:cubicBezTo>
                      <a:pt x="51" y="25"/>
                      <a:pt x="1" y="82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1" y="449"/>
                      <a:pt x="108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51"/>
                      <a:pt x="267" y="0"/>
                      <a:pt x="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3"/>
            <p:cNvGrpSpPr/>
            <p:nvPr/>
          </p:nvGrpSpPr>
          <p:grpSpPr>
            <a:xfrm rot="332946">
              <a:off x="8721255" y="-519801"/>
              <a:ext cx="2846213" cy="1029626"/>
              <a:chOff x="2013918" y="1388344"/>
              <a:chExt cx="1287904" cy="465903"/>
            </a:xfrm>
          </p:grpSpPr>
          <p:sp>
            <p:nvSpPr>
              <p:cNvPr id="513" name="Google Shape;513;p3"/>
              <p:cNvSpPr/>
              <p:nvPr/>
            </p:nvSpPr>
            <p:spPr>
              <a:xfrm>
                <a:off x="3095896" y="1569444"/>
                <a:ext cx="205927" cy="10370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817" extrusionOk="0">
                    <a:moveTo>
                      <a:pt x="2582" y="317"/>
                    </a:moveTo>
                    <a:cubicBezTo>
                      <a:pt x="2633" y="317"/>
                      <a:pt x="2715" y="393"/>
                      <a:pt x="2715" y="450"/>
                    </a:cubicBezTo>
                    <a:cubicBezTo>
                      <a:pt x="2715" y="526"/>
                      <a:pt x="2633" y="576"/>
                      <a:pt x="2582" y="576"/>
                    </a:cubicBezTo>
                    <a:lnTo>
                      <a:pt x="918" y="576"/>
                    </a:lnTo>
                    <a:cubicBezTo>
                      <a:pt x="842" y="576"/>
                      <a:pt x="791" y="526"/>
                      <a:pt x="791" y="450"/>
                    </a:cubicBezTo>
                    <a:cubicBezTo>
                      <a:pt x="791" y="393"/>
                      <a:pt x="842" y="317"/>
                      <a:pt x="918" y="317"/>
                    </a:cubicBezTo>
                    <a:close/>
                    <a:moveTo>
                      <a:pt x="2582" y="1241"/>
                    </a:moveTo>
                    <a:cubicBezTo>
                      <a:pt x="2633" y="1241"/>
                      <a:pt x="2715" y="1291"/>
                      <a:pt x="2715" y="1367"/>
                    </a:cubicBezTo>
                    <a:cubicBezTo>
                      <a:pt x="2715" y="1449"/>
                      <a:pt x="2633" y="1500"/>
                      <a:pt x="2582" y="1500"/>
                    </a:cubicBezTo>
                    <a:lnTo>
                      <a:pt x="918" y="1500"/>
                    </a:lnTo>
                    <a:cubicBezTo>
                      <a:pt x="842" y="1500"/>
                      <a:pt x="791" y="1449"/>
                      <a:pt x="791" y="1367"/>
                    </a:cubicBezTo>
                    <a:cubicBezTo>
                      <a:pt x="791" y="1291"/>
                      <a:pt x="842" y="1241"/>
                      <a:pt x="918" y="1241"/>
                    </a:cubicBezTo>
                    <a:close/>
                    <a:moveTo>
                      <a:pt x="3082" y="0"/>
                    </a:moveTo>
                    <a:lnTo>
                      <a:pt x="500" y="51"/>
                    </a:lnTo>
                    <a:cubicBezTo>
                      <a:pt x="443" y="51"/>
                      <a:pt x="418" y="51"/>
                      <a:pt x="393" y="102"/>
                    </a:cubicBezTo>
                    <a:cubicBezTo>
                      <a:pt x="342" y="159"/>
                      <a:pt x="209" y="291"/>
                      <a:pt x="1" y="291"/>
                    </a:cubicBezTo>
                    <a:lnTo>
                      <a:pt x="1" y="924"/>
                    </a:lnTo>
                    <a:lnTo>
                      <a:pt x="1" y="1525"/>
                    </a:lnTo>
                    <a:cubicBezTo>
                      <a:pt x="209" y="1557"/>
                      <a:pt x="342" y="1658"/>
                      <a:pt x="393" y="1715"/>
                    </a:cubicBezTo>
                    <a:cubicBezTo>
                      <a:pt x="418" y="1766"/>
                      <a:pt x="443" y="1791"/>
                      <a:pt x="500" y="1791"/>
                    </a:cubicBezTo>
                    <a:lnTo>
                      <a:pt x="3082" y="1816"/>
                    </a:lnTo>
                    <a:cubicBezTo>
                      <a:pt x="3190" y="1816"/>
                      <a:pt x="3266" y="1766"/>
                      <a:pt x="3322" y="1684"/>
                    </a:cubicBezTo>
                    <a:lnTo>
                      <a:pt x="3582" y="1000"/>
                    </a:lnTo>
                    <a:cubicBezTo>
                      <a:pt x="3607" y="950"/>
                      <a:pt x="3607" y="867"/>
                      <a:pt x="3582" y="817"/>
                    </a:cubicBezTo>
                    <a:lnTo>
                      <a:pt x="3322" y="159"/>
                    </a:lnTo>
                    <a:cubicBezTo>
                      <a:pt x="3266" y="51"/>
                      <a:pt x="3190" y="0"/>
                      <a:pt x="3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2382625" y="1629373"/>
                <a:ext cx="2859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4" extrusionOk="0">
                    <a:moveTo>
                      <a:pt x="1" y="1"/>
                    </a:moveTo>
                    <a:cubicBezTo>
                      <a:pt x="1" y="58"/>
                      <a:pt x="1" y="108"/>
                      <a:pt x="26" y="134"/>
                    </a:cubicBezTo>
                    <a:lnTo>
                      <a:pt x="501" y="134"/>
                    </a:lnTo>
                    <a:cubicBezTo>
                      <a:pt x="501" y="108"/>
                      <a:pt x="475" y="58"/>
                      <a:pt x="4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2520976" y="1629373"/>
                <a:ext cx="30021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34" extrusionOk="0">
                    <a:moveTo>
                      <a:pt x="25" y="1"/>
                    </a:moveTo>
                    <a:cubicBezTo>
                      <a:pt x="25" y="58"/>
                      <a:pt x="25" y="108"/>
                      <a:pt x="0" y="134"/>
                    </a:cubicBezTo>
                    <a:lnTo>
                      <a:pt x="500" y="134"/>
                    </a:lnTo>
                    <a:cubicBezTo>
                      <a:pt x="500" y="108"/>
                      <a:pt x="500" y="58"/>
                      <a:pt x="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2552367" y="1617444"/>
                <a:ext cx="53741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9416" y="159"/>
                    </a:lnTo>
                    <a:lnTo>
                      <a:pt x="9416" y="83"/>
                    </a:lnTo>
                    <a:lnTo>
                      <a:pt x="94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2233487" y="1629373"/>
                <a:ext cx="14736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582" y="134"/>
                    </a:lnTo>
                    <a:lnTo>
                      <a:pt x="25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2522403" y="1617444"/>
                <a:ext cx="28595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0" extrusionOk="0">
                    <a:moveTo>
                      <a:pt x="0" y="1"/>
                    </a:moveTo>
                    <a:cubicBezTo>
                      <a:pt x="26" y="26"/>
                      <a:pt x="26" y="52"/>
                      <a:pt x="26" y="83"/>
                    </a:cubicBezTo>
                    <a:cubicBezTo>
                      <a:pt x="26" y="109"/>
                      <a:pt x="26" y="134"/>
                      <a:pt x="0" y="159"/>
                    </a:cubicBezTo>
                    <a:lnTo>
                      <a:pt x="500" y="159"/>
                    </a:lnTo>
                    <a:lnTo>
                      <a:pt x="500" y="83"/>
                    </a:lnTo>
                    <a:lnTo>
                      <a:pt x="5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2233487" y="1641644"/>
                <a:ext cx="1521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664" y="134"/>
                    </a:lnTo>
                    <a:cubicBezTo>
                      <a:pt x="2639" y="77"/>
                      <a:pt x="2614" y="26"/>
                      <a:pt x="26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2548029" y="1641644"/>
                <a:ext cx="541756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34" extrusionOk="0">
                    <a:moveTo>
                      <a:pt x="26" y="1"/>
                    </a:moveTo>
                    <a:cubicBezTo>
                      <a:pt x="26" y="26"/>
                      <a:pt x="1" y="77"/>
                      <a:pt x="1" y="134"/>
                    </a:cubicBezTo>
                    <a:lnTo>
                      <a:pt x="9492" y="102"/>
                    </a:lnTo>
                    <a:lnTo>
                      <a:pt x="94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2386963" y="165214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" y="0"/>
                    </a:moveTo>
                    <a:cubicBezTo>
                      <a:pt x="241" y="551"/>
                      <a:pt x="766" y="950"/>
                      <a:pt x="1399" y="950"/>
                    </a:cubicBezTo>
                    <a:cubicBezTo>
                      <a:pt x="2006" y="950"/>
                      <a:pt x="2557" y="551"/>
                      <a:pt x="2772" y="0"/>
                    </a:cubicBezTo>
                    <a:lnTo>
                      <a:pt x="2241" y="0"/>
                    </a:lnTo>
                    <a:cubicBezTo>
                      <a:pt x="2057" y="291"/>
                      <a:pt x="1741" y="475"/>
                      <a:pt x="1399" y="475"/>
                    </a:cubicBezTo>
                    <a:cubicBezTo>
                      <a:pt x="1032" y="475"/>
                      <a:pt x="741" y="291"/>
                      <a:pt x="5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2516238" y="1641644"/>
                <a:ext cx="3184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34" extrusionOk="0">
                    <a:moveTo>
                      <a:pt x="58" y="1"/>
                    </a:moveTo>
                    <a:cubicBezTo>
                      <a:pt x="58" y="26"/>
                      <a:pt x="32" y="77"/>
                      <a:pt x="1" y="134"/>
                    </a:cubicBezTo>
                    <a:lnTo>
                      <a:pt x="532" y="134"/>
                    </a:lnTo>
                    <a:cubicBezTo>
                      <a:pt x="532" y="77"/>
                      <a:pt x="558" y="26"/>
                      <a:pt x="5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2384052" y="1641644"/>
                <a:ext cx="315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34" extrusionOk="0">
                    <a:moveTo>
                      <a:pt x="1" y="1"/>
                    </a:moveTo>
                    <a:cubicBezTo>
                      <a:pt x="1" y="26"/>
                      <a:pt x="26" y="77"/>
                      <a:pt x="52" y="134"/>
                    </a:cubicBezTo>
                    <a:lnTo>
                      <a:pt x="551" y="134"/>
                    </a:lnTo>
                    <a:cubicBezTo>
                      <a:pt x="551" y="77"/>
                      <a:pt x="526" y="26"/>
                      <a:pt x="5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2382625" y="1617444"/>
                <a:ext cx="271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475" y="159"/>
                    </a:lnTo>
                    <a:lnTo>
                      <a:pt x="475" y="8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2550940" y="1629373"/>
                <a:ext cx="53884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34" extrusionOk="0">
                    <a:moveTo>
                      <a:pt x="26" y="1"/>
                    </a:moveTo>
                    <a:cubicBezTo>
                      <a:pt x="0" y="58"/>
                      <a:pt x="0" y="108"/>
                      <a:pt x="0" y="134"/>
                    </a:cubicBezTo>
                    <a:lnTo>
                      <a:pt x="9441" y="134"/>
                    </a:lnTo>
                    <a:lnTo>
                      <a:pt x="94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2233487" y="1593302"/>
                <a:ext cx="1521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614" y="158"/>
                    </a:lnTo>
                    <a:cubicBezTo>
                      <a:pt x="2614" y="108"/>
                      <a:pt x="2639" y="57"/>
                      <a:pt x="2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2384052" y="1593302"/>
                <a:ext cx="315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59" extrusionOk="0">
                    <a:moveTo>
                      <a:pt x="52" y="0"/>
                    </a:moveTo>
                    <a:cubicBezTo>
                      <a:pt x="26" y="57"/>
                      <a:pt x="1" y="108"/>
                      <a:pt x="1" y="158"/>
                    </a:cubicBezTo>
                    <a:lnTo>
                      <a:pt x="501" y="158"/>
                    </a:lnTo>
                    <a:cubicBezTo>
                      <a:pt x="526" y="108"/>
                      <a:pt x="551" y="57"/>
                      <a:pt x="5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2013918" y="1388344"/>
                <a:ext cx="1075864" cy="465903"/>
              </a:xfrm>
              <a:custGeom>
                <a:avLst/>
                <a:gdLst/>
                <a:ahLst/>
                <a:cxnLst/>
                <a:rect l="l" t="t" r="r" b="b"/>
                <a:pathLst>
                  <a:path w="18850" h="8163" extrusionOk="0">
                    <a:moveTo>
                      <a:pt x="3063" y="0"/>
                    </a:moveTo>
                    <a:cubicBezTo>
                      <a:pt x="2895" y="0"/>
                      <a:pt x="2719" y="11"/>
                      <a:pt x="2531" y="35"/>
                    </a:cubicBezTo>
                    <a:cubicBezTo>
                      <a:pt x="26" y="351"/>
                      <a:pt x="0" y="2857"/>
                      <a:pt x="0" y="4097"/>
                    </a:cubicBezTo>
                    <a:cubicBezTo>
                      <a:pt x="0" y="5306"/>
                      <a:pt x="26" y="7812"/>
                      <a:pt x="2531" y="8128"/>
                    </a:cubicBezTo>
                    <a:cubicBezTo>
                      <a:pt x="2719" y="8152"/>
                      <a:pt x="2895" y="8163"/>
                      <a:pt x="3063" y="8163"/>
                    </a:cubicBezTo>
                    <a:cubicBezTo>
                      <a:pt x="4939" y="8163"/>
                      <a:pt x="5619" y="6786"/>
                      <a:pt x="6828" y="6786"/>
                    </a:cubicBezTo>
                    <a:cubicBezTo>
                      <a:pt x="7726" y="6786"/>
                      <a:pt x="8118" y="7153"/>
                      <a:pt x="9068" y="7261"/>
                    </a:cubicBezTo>
                    <a:cubicBezTo>
                      <a:pt x="9130" y="7267"/>
                      <a:pt x="9191" y="7270"/>
                      <a:pt x="9251" y="7270"/>
                    </a:cubicBezTo>
                    <a:cubicBezTo>
                      <a:pt x="10450" y="7270"/>
                      <a:pt x="11106" y="6088"/>
                      <a:pt x="11257" y="4781"/>
                    </a:cubicBezTo>
                    <a:lnTo>
                      <a:pt x="18850" y="4698"/>
                    </a:lnTo>
                    <a:lnTo>
                      <a:pt x="18850" y="4597"/>
                    </a:lnTo>
                    <a:lnTo>
                      <a:pt x="9333" y="4622"/>
                    </a:lnTo>
                    <a:cubicBezTo>
                      <a:pt x="9118" y="5173"/>
                      <a:pt x="8568" y="5597"/>
                      <a:pt x="7935" y="5597"/>
                    </a:cubicBezTo>
                    <a:cubicBezTo>
                      <a:pt x="7277" y="5597"/>
                      <a:pt x="6745" y="5205"/>
                      <a:pt x="6511" y="4622"/>
                    </a:cubicBezTo>
                    <a:lnTo>
                      <a:pt x="3847" y="4622"/>
                    </a:lnTo>
                    <a:lnTo>
                      <a:pt x="3847" y="6154"/>
                    </a:lnTo>
                    <a:cubicBezTo>
                      <a:pt x="3847" y="6230"/>
                      <a:pt x="3771" y="6280"/>
                      <a:pt x="3689" y="6280"/>
                    </a:cubicBezTo>
                    <a:lnTo>
                      <a:pt x="3297" y="6280"/>
                    </a:lnTo>
                    <a:cubicBezTo>
                      <a:pt x="3215" y="6280"/>
                      <a:pt x="3139" y="6230"/>
                      <a:pt x="3139" y="6154"/>
                    </a:cubicBezTo>
                    <a:lnTo>
                      <a:pt x="3139" y="2142"/>
                    </a:lnTo>
                    <a:cubicBezTo>
                      <a:pt x="3139" y="2066"/>
                      <a:pt x="3215" y="2009"/>
                      <a:pt x="3297" y="2009"/>
                    </a:cubicBezTo>
                    <a:lnTo>
                      <a:pt x="3689" y="2009"/>
                    </a:lnTo>
                    <a:cubicBezTo>
                      <a:pt x="3771" y="2009"/>
                      <a:pt x="3847" y="2066"/>
                      <a:pt x="3847" y="2142"/>
                    </a:cubicBezTo>
                    <a:lnTo>
                      <a:pt x="3847" y="3540"/>
                    </a:lnTo>
                    <a:lnTo>
                      <a:pt x="6511" y="3540"/>
                    </a:lnTo>
                    <a:cubicBezTo>
                      <a:pt x="6745" y="2990"/>
                      <a:pt x="7277" y="2566"/>
                      <a:pt x="7935" y="2566"/>
                    </a:cubicBezTo>
                    <a:cubicBezTo>
                      <a:pt x="8568" y="2566"/>
                      <a:pt x="9118" y="2990"/>
                      <a:pt x="9333" y="3540"/>
                    </a:cubicBezTo>
                    <a:lnTo>
                      <a:pt x="18850" y="3566"/>
                    </a:lnTo>
                    <a:lnTo>
                      <a:pt x="18850" y="3464"/>
                    </a:lnTo>
                    <a:lnTo>
                      <a:pt x="11257" y="3408"/>
                    </a:lnTo>
                    <a:cubicBezTo>
                      <a:pt x="11106" y="2076"/>
                      <a:pt x="10450" y="893"/>
                      <a:pt x="9251" y="893"/>
                    </a:cubicBezTo>
                    <a:cubicBezTo>
                      <a:pt x="9191" y="893"/>
                      <a:pt x="9130" y="896"/>
                      <a:pt x="9068" y="902"/>
                    </a:cubicBezTo>
                    <a:cubicBezTo>
                      <a:pt x="8118" y="1009"/>
                      <a:pt x="7726" y="1376"/>
                      <a:pt x="6828" y="1376"/>
                    </a:cubicBezTo>
                    <a:cubicBezTo>
                      <a:pt x="5619" y="1376"/>
                      <a:pt x="4939" y="0"/>
                      <a:pt x="30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2548029" y="1593302"/>
                <a:ext cx="541756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59" extrusionOk="0">
                    <a:moveTo>
                      <a:pt x="1" y="0"/>
                    </a:moveTo>
                    <a:cubicBezTo>
                      <a:pt x="1" y="57"/>
                      <a:pt x="26" y="108"/>
                      <a:pt x="26" y="158"/>
                    </a:cubicBezTo>
                    <a:lnTo>
                      <a:pt x="9492" y="158"/>
                    </a:lnTo>
                    <a:lnTo>
                      <a:pt x="9492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2386963" y="153622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399" y="0"/>
                    </a:moveTo>
                    <a:cubicBezTo>
                      <a:pt x="766" y="0"/>
                      <a:pt x="241" y="399"/>
                      <a:pt x="1" y="949"/>
                    </a:cubicBezTo>
                    <a:lnTo>
                      <a:pt x="557" y="949"/>
                    </a:lnTo>
                    <a:cubicBezTo>
                      <a:pt x="716" y="684"/>
                      <a:pt x="1032" y="500"/>
                      <a:pt x="1399" y="500"/>
                    </a:cubicBezTo>
                    <a:cubicBezTo>
                      <a:pt x="1741" y="500"/>
                      <a:pt x="2057" y="684"/>
                      <a:pt x="2241" y="949"/>
                    </a:cubicBezTo>
                    <a:lnTo>
                      <a:pt x="2772" y="949"/>
                    </a:lnTo>
                    <a:cubicBezTo>
                      <a:pt x="2557" y="399"/>
                      <a:pt x="2006" y="0"/>
                      <a:pt x="13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2233487" y="1605573"/>
                <a:ext cx="14736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582" y="158"/>
                    </a:lnTo>
                    <a:lnTo>
                      <a:pt x="2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2516238" y="1593302"/>
                <a:ext cx="3184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59" extrusionOk="0">
                    <a:moveTo>
                      <a:pt x="1" y="0"/>
                    </a:moveTo>
                    <a:cubicBezTo>
                      <a:pt x="32" y="57"/>
                      <a:pt x="58" y="108"/>
                      <a:pt x="58" y="158"/>
                    </a:cubicBezTo>
                    <a:lnTo>
                      <a:pt x="558" y="158"/>
                    </a:lnTo>
                    <a:cubicBezTo>
                      <a:pt x="558" y="108"/>
                      <a:pt x="532" y="57"/>
                      <a:pt x="5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>
                <a:off x="2550940" y="1605573"/>
                <a:ext cx="53884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59" extrusionOk="0">
                    <a:moveTo>
                      <a:pt x="0" y="0"/>
                    </a:moveTo>
                    <a:cubicBezTo>
                      <a:pt x="0" y="51"/>
                      <a:pt x="0" y="101"/>
                      <a:pt x="26" y="158"/>
                    </a:cubicBezTo>
                    <a:lnTo>
                      <a:pt x="9441" y="158"/>
                    </a:lnTo>
                    <a:lnTo>
                      <a:pt x="94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"/>
              <p:cNvSpPr/>
              <p:nvPr/>
            </p:nvSpPr>
            <p:spPr>
              <a:xfrm>
                <a:off x="2520976" y="1605573"/>
                <a:ext cx="30021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59" extrusionOk="0">
                    <a:moveTo>
                      <a:pt x="0" y="0"/>
                    </a:moveTo>
                    <a:cubicBezTo>
                      <a:pt x="25" y="51"/>
                      <a:pt x="25" y="101"/>
                      <a:pt x="25" y="158"/>
                    </a:cubicBezTo>
                    <a:lnTo>
                      <a:pt x="525" y="158"/>
                    </a:lnTo>
                    <a:cubicBezTo>
                      <a:pt x="500" y="101"/>
                      <a:pt x="500" y="51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>
                <a:off x="2233487" y="1617444"/>
                <a:ext cx="1473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60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2582" y="159"/>
                    </a:lnTo>
                    <a:cubicBezTo>
                      <a:pt x="2557" y="134"/>
                      <a:pt x="2557" y="109"/>
                      <a:pt x="2557" y="83"/>
                    </a:cubicBezTo>
                    <a:cubicBezTo>
                      <a:pt x="2557" y="52"/>
                      <a:pt x="2557" y="26"/>
                      <a:pt x="25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>
                <a:off x="2382625" y="1605573"/>
                <a:ext cx="2859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59" extrusionOk="0">
                    <a:moveTo>
                      <a:pt x="26" y="0"/>
                    </a:moveTo>
                    <a:cubicBezTo>
                      <a:pt x="1" y="51"/>
                      <a:pt x="1" y="101"/>
                      <a:pt x="1" y="158"/>
                    </a:cubicBezTo>
                    <a:lnTo>
                      <a:pt x="475" y="158"/>
                    </a:lnTo>
                    <a:cubicBezTo>
                      <a:pt x="475" y="101"/>
                      <a:pt x="501" y="51"/>
                      <a:pt x="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3240354" y="1683195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77" y="1"/>
                    </a:moveTo>
                    <a:cubicBezTo>
                      <a:pt x="36" y="1"/>
                      <a:pt x="1" y="51"/>
                      <a:pt x="1" y="114"/>
                    </a:cubicBezTo>
                    <a:lnTo>
                      <a:pt x="1" y="197"/>
                    </a:lnTo>
                    <a:cubicBezTo>
                      <a:pt x="1" y="273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73"/>
                      <a:pt x="443" y="197"/>
                    </a:cubicBezTo>
                    <a:lnTo>
                      <a:pt x="443" y="114"/>
                    </a:lnTo>
                    <a:cubicBezTo>
                      <a:pt x="443" y="64"/>
                      <a:pt x="393" y="7"/>
                      <a:pt x="317" y="7"/>
                    </a:cubicBezTo>
                    <a:lnTo>
                      <a:pt x="102" y="7"/>
                    </a:lnTo>
                    <a:cubicBezTo>
                      <a:pt x="93" y="3"/>
                      <a:pt x="85" y="1"/>
                      <a:pt x="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>
                <a:off x="3190527" y="1682111"/>
                <a:ext cx="25684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7" extrusionOk="0">
                    <a:moveTo>
                      <a:pt x="108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184"/>
                    </a:lnTo>
                    <a:cubicBezTo>
                      <a:pt x="0" y="266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6"/>
                      <a:pt x="450" y="216"/>
                    </a:cubicBezTo>
                    <a:lnTo>
                      <a:pt x="450" y="108"/>
                    </a:lnTo>
                    <a:cubicBezTo>
                      <a:pt x="450" y="58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3141042" y="1680684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91"/>
                      <a:pt x="443" y="209"/>
                    </a:cubicBezTo>
                    <a:lnTo>
                      <a:pt x="443" y="133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3240354" y="1541991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355" y="0"/>
                    </a:moveTo>
                    <a:cubicBezTo>
                      <a:pt x="343" y="0"/>
                      <a:pt x="330" y="2"/>
                      <a:pt x="317" y="7"/>
                    </a:cubicBezTo>
                    <a:lnTo>
                      <a:pt x="102" y="7"/>
                    </a:lnTo>
                    <a:cubicBezTo>
                      <a:pt x="51" y="7"/>
                      <a:pt x="1" y="57"/>
                      <a:pt x="1" y="108"/>
                    </a:cubicBezTo>
                    <a:lnTo>
                      <a:pt x="1" y="190"/>
                    </a:lnTo>
                    <a:cubicBezTo>
                      <a:pt x="1" y="266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66"/>
                      <a:pt x="443" y="190"/>
                    </a:cubicBezTo>
                    <a:lnTo>
                      <a:pt x="443" y="108"/>
                    </a:lnTo>
                    <a:cubicBezTo>
                      <a:pt x="443" y="46"/>
                      <a:pt x="409" y="0"/>
                      <a:pt x="3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3190527" y="1542333"/>
                <a:ext cx="25684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8" extrusionOk="0">
                    <a:moveTo>
                      <a:pt x="108" y="1"/>
                    </a:moveTo>
                    <a:cubicBezTo>
                      <a:pt x="51" y="1"/>
                      <a:pt x="0" y="51"/>
                      <a:pt x="0" y="134"/>
                    </a:cubicBezTo>
                    <a:lnTo>
                      <a:pt x="0" y="210"/>
                    </a:lnTo>
                    <a:cubicBezTo>
                      <a:pt x="0" y="292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0"/>
                      <a:pt x="450" y="210"/>
                    </a:cubicBezTo>
                    <a:lnTo>
                      <a:pt x="450" y="102"/>
                    </a:lnTo>
                    <a:cubicBezTo>
                      <a:pt x="450" y="51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3141042" y="1543817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66"/>
                      <a:pt x="443" y="184"/>
                    </a:cubicBezTo>
                    <a:lnTo>
                      <a:pt x="443" y="108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3"/>
            <p:cNvGrpSpPr/>
            <p:nvPr/>
          </p:nvGrpSpPr>
          <p:grpSpPr>
            <a:xfrm rot="5781457">
              <a:off x="8598424" y="2739078"/>
              <a:ext cx="861680" cy="2240087"/>
              <a:chOff x="1077825" y="1985123"/>
              <a:chExt cx="624458" cy="1623385"/>
            </a:xfrm>
          </p:grpSpPr>
          <p:sp>
            <p:nvSpPr>
              <p:cNvPr id="544" name="Google Shape;544;p3"/>
              <p:cNvSpPr/>
              <p:nvPr/>
            </p:nvSpPr>
            <p:spPr>
              <a:xfrm>
                <a:off x="1324448" y="1985123"/>
                <a:ext cx="131158" cy="258264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525" extrusionOk="0">
                    <a:moveTo>
                      <a:pt x="583" y="1127"/>
                    </a:moveTo>
                    <a:cubicBezTo>
                      <a:pt x="665" y="1127"/>
                      <a:pt x="741" y="1203"/>
                      <a:pt x="741" y="1285"/>
                    </a:cubicBezTo>
                    <a:lnTo>
                      <a:pt x="741" y="3367"/>
                    </a:lnTo>
                    <a:cubicBezTo>
                      <a:pt x="741" y="3474"/>
                      <a:pt x="665" y="3550"/>
                      <a:pt x="583" y="3550"/>
                    </a:cubicBezTo>
                    <a:cubicBezTo>
                      <a:pt x="475" y="3550"/>
                      <a:pt x="400" y="3474"/>
                      <a:pt x="400" y="3367"/>
                    </a:cubicBezTo>
                    <a:lnTo>
                      <a:pt x="400" y="1285"/>
                    </a:lnTo>
                    <a:cubicBezTo>
                      <a:pt x="400" y="1203"/>
                      <a:pt x="475" y="1127"/>
                      <a:pt x="583" y="1127"/>
                    </a:cubicBezTo>
                    <a:close/>
                    <a:moveTo>
                      <a:pt x="1716" y="1127"/>
                    </a:moveTo>
                    <a:cubicBezTo>
                      <a:pt x="1823" y="1127"/>
                      <a:pt x="1899" y="1203"/>
                      <a:pt x="1899" y="1285"/>
                    </a:cubicBezTo>
                    <a:lnTo>
                      <a:pt x="1899" y="3367"/>
                    </a:lnTo>
                    <a:cubicBezTo>
                      <a:pt x="1899" y="3474"/>
                      <a:pt x="1823" y="3550"/>
                      <a:pt x="1716" y="3550"/>
                    </a:cubicBezTo>
                    <a:cubicBezTo>
                      <a:pt x="1640" y="3550"/>
                      <a:pt x="1557" y="3474"/>
                      <a:pt x="1557" y="3367"/>
                    </a:cubicBezTo>
                    <a:lnTo>
                      <a:pt x="1557" y="1285"/>
                    </a:lnTo>
                    <a:cubicBezTo>
                      <a:pt x="1557" y="1203"/>
                      <a:pt x="1640" y="1127"/>
                      <a:pt x="1716" y="1127"/>
                    </a:cubicBezTo>
                    <a:close/>
                    <a:moveTo>
                      <a:pt x="1149" y="0"/>
                    </a:moveTo>
                    <a:cubicBezTo>
                      <a:pt x="1110" y="0"/>
                      <a:pt x="1070" y="7"/>
                      <a:pt x="1032" y="19"/>
                    </a:cubicBezTo>
                    <a:lnTo>
                      <a:pt x="191" y="361"/>
                    </a:lnTo>
                    <a:cubicBezTo>
                      <a:pt x="83" y="412"/>
                      <a:pt x="1" y="519"/>
                      <a:pt x="1" y="652"/>
                    </a:cubicBezTo>
                    <a:lnTo>
                      <a:pt x="58" y="3924"/>
                    </a:lnTo>
                    <a:cubicBezTo>
                      <a:pt x="58" y="3974"/>
                      <a:pt x="83" y="4025"/>
                      <a:pt x="134" y="4050"/>
                    </a:cubicBezTo>
                    <a:cubicBezTo>
                      <a:pt x="216" y="4132"/>
                      <a:pt x="349" y="4265"/>
                      <a:pt x="374" y="4525"/>
                    </a:cubicBezTo>
                    <a:lnTo>
                      <a:pt x="1931" y="4525"/>
                    </a:lnTo>
                    <a:cubicBezTo>
                      <a:pt x="1956" y="4265"/>
                      <a:pt x="2089" y="4132"/>
                      <a:pt x="2165" y="4050"/>
                    </a:cubicBezTo>
                    <a:cubicBezTo>
                      <a:pt x="2216" y="4025"/>
                      <a:pt x="2247" y="3974"/>
                      <a:pt x="2247" y="3924"/>
                    </a:cubicBezTo>
                    <a:lnTo>
                      <a:pt x="2298" y="652"/>
                    </a:lnTo>
                    <a:cubicBezTo>
                      <a:pt x="2298" y="519"/>
                      <a:pt x="2216" y="412"/>
                      <a:pt x="2114" y="361"/>
                    </a:cubicBezTo>
                    <a:lnTo>
                      <a:pt x="1266" y="19"/>
                    </a:lnTo>
                    <a:cubicBezTo>
                      <a:pt x="1228" y="7"/>
                      <a:pt x="1189" y="0"/>
                      <a:pt x="1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1399958" y="3105739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184" y="1"/>
                    </a:moveTo>
                    <a:cubicBezTo>
                      <a:pt x="133" y="26"/>
                      <a:pt x="51" y="52"/>
                      <a:pt x="0" y="52"/>
                    </a:cubicBezTo>
                    <a:lnTo>
                      <a:pt x="0" y="659"/>
                    </a:lnTo>
                    <a:cubicBezTo>
                      <a:pt x="51" y="659"/>
                      <a:pt x="133" y="659"/>
                      <a:pt x="184" y="634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"/>
              <p:cNvSpPr/>
              <p:nvPr/>
            </p:nvSpPr>
            <p:spPr>
              <a:xfrm>
                <a:off x="1399958" y="2931317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0" y="1"/>
                    </a:moveTo>
                    <a:lnTo>
                      <a:pt x="0" y="602"/>
                    </a:lnTo>
                    <a:cubicBezTo>
                      <a:pt x="51" y="633"/>
                      <a:pt x="133" y="633"/>
                      <a:pt x="184" y="659"/>
                    </a:cubicBezTo>
                    <a:lnTo>
                      <a:pt x="184" y="26"/>
                    </a:lnTo>
                    <a:cubicBezTo>
                      <a:pt x="133" y="26"/>
                      <a:pt x="5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"/>
              <p:cNvSpPr/>
              <p:nvPr/>
            </p:nvSpPr>
            <p:spPr>
              <a:xfrm>
                <a:off x="1384776" y="2252350"/>
                <a:ext cx="10559" cy="67725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866" extrusionOk="0">
                    <a:moveTo>
                      <a:pt x="1" y="1"/>
                    </a:moveTo>
                    <a:lnTo>
                      <a:pt x="1" y="11865"/>
                    </a:lnTo>
                    <a:lnTo>
                      <a:pt x="184" y="1186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1399958" y="3143295"/>
                <a:ext cx="10502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298" extrusionOk="0">
                    <a:moveTo>
                      <a:pt x="184" y="1"/>
                    </a:moveTo>
                    <a:cubicBezTo>
                      <a:pt x="133" y="26"/>
                      <a:pt x="51" y="26"/>
                      <a:pt x="0" y="26"/>
                    </a:cubicBezTo>
                    <a:lnTo>
                      <a:pt x="0" y="3298"/>
                    </a:lnTo>
                    <a:lnTo>
                      <a:pt x="184" y="329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1384776" y="2931317"/>
                <a:ext cx="10559" cy="34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2" extrusionOk="0">
                    <a:moveTo>
                      <a:pt x="1" y="1"/>
                    </a:moveTo>
                    <a:lnTo>
                      <a:pt x="1" y="602"/>
                    </a:lnTo>
                    <a:lnTo>
                      <a:pt x="184" y="602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1414741" y="3140441"/>
                <a:ext cx="10901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348" extrusionOk="0">
                    <a:moveTo>
                      <a:pt x="191" y="0"/>
                    </a:moveTo>
                    <a:cubicBezTo>
                      <a:pt x="108" y="26"/>
                      <a:pt x="58" y="26"/>
                      <a:pt x="1" y="51"/>
                    </a:cubicBezTo>
                    <a:lnTo>
                      <a:pt x="1" y="3348"/>
                    </a:lnTo>
                    <a:lnTo>
                      <a:pt x="191" y="33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1414741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922"/>
                      <a:pt x="108" y="11947"/>
                      <a:pt x="159" y="11947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1428496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0" y="0"/>
                    </a:moveTo>
                    <a:lnTo>
                      <a:pt x="0" y="665"/>
                    </a:lnTo>
                    <a:cubicBezTo>
                      <a:pt x="342" y="899"/>
                      <a:pt x="582" y="1297"/>
                      <a:pt x="582" y="1740"/>
                    </a:cubicBezTo>
                    <a:cubicBezTo>
                      <a:pt x="582" y="2164"/>
                      <a:pt x="367" y="2563"/>
                      <a:pt x="0" y="2797"/>
                    </a:cubicBezTo>
                    <a:lnTo>
                      <a:pt x="0" y="3455"/>
                    </a:lnTo>
                    <a:cubicBezTo>
                      <a:pt x="709" y="3196"/>
                      <a:pt x="1184" y="2506"/>
                      <a:pt x="1184" y="1740"/>
                    </a:cubicBezTo>
                    <a:cubicBezTo>
                      <a:pt x="1184" y="949"/>
                      <a:pt x="684" y="2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1414741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" y="0"/>
                    </a:moveTo>
                    <a:lnTo>
                      <a:pt x="1" y="633"/>
                    </a:lnTo>
                    <a:cubicBezTo>
                      <a:pt x="58" y="658"/>
                      <a:pt x="108" y="684"/>
                      <a:pt x="159" y="709"/>
                    </a:cubicBezTo>
                    <a:lnTo>
                      <a:pt x="159" y="51"/>
                    </a:lnTo>
                    <a:cubicBezTo>
                      <a:pt x="108" y="26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1414741" y="3099632"/>
                <a:ext cx="10901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716" extrusionOk="0">
                    <a:moveTo>
                      <a:pt x="191" y="0"/>
                    </a:moveTo>
                    <a:cubicBezTo>
                      <a:pt x="108" y="57"/>
                      <a:pt x="58" y="83"/>
                      <a:pt x="1" y="108"/>
                    </a:cubicBezTo>
                    <a:lnTo>
                      <a:pt x="1" y="715"/>
                    </a:lnTo>
                    <a:cubicBezTo>
                      <a:pt x="58" y="715"/>
                      <a:pt x="108" y="690"/>
                      <a:pt x="191" y="65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1384776" y="3108650"/>
                <a:ext cx="10559" cy="3470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8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84" y="6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1399958" y="2252350"/>
                <a:ext cx="10502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897" extrusionOk="0">
                    <a:moveTo>
                      <a:pt x="0" y="1"/>
                    </a:moveTo>
                    <a:lnTo>
                      <a:pt x="0" y="11865"/>
                    </a:lnTo>
                    <a:cubicBezTo>
                      <a:pt x="51" y="11865"/>
                      <a:pt x="133" y="11865"/>
                      <a:pt x="184" y="11897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1354812" y="3140441"/>
                <a:ext cx="10502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48" extrusionOk="0">
                    <a:moveTo>
                      <a:pt x="0" y="0"/>
                    </a:moveTo>
                    <a:lnTo>
                      <a:pt x="0" y="3348"/>
                    </a:lnTo>
                    <a:lnTo>
                      <a:pt x="184" y="3348"/>
                    </a:lnTo>
                    <a:lnTo>
                      <a:pt x="184" y="51"/>
                    </a:lnTo>
                    <a:cubicBezTo>
                      <a:pt x="133" y="26"/>
                      <a:pt x="51" y="2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1354812" y="3099632"/>
                <a:ext cx="10502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716" extrusionOk="0">
                    <a:moveTo>
                      <a:pt x="0" y="0"/>
                    </a:moveTo>
                    <a:lnTo>
                      <a:pt x="0" y="658"/>
                    </a:lnTo>
                    <a:cubicBezTo>
                      <a:pt x="51" y="690"/>
                      <a:pt x="133" y="715"/>
                      <a:pt x="184" y="715"/>
                    </a:cubicBezTo>
                    <a:lnTo>
                      <a:pt x="184" y="108"/>
                    </a:lnTo>
                    <a:cubicBezTo>
                      <a:pt x="133" y="83"/>
                      <a:pt x="51" y="5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"/>
              <p:cNvSpPr/>
              <p:nvPr/>
            </p:nvSpPr>
            <p:spPr>
              <a:xfrm>
                <a:off x="1077825" y="2252350"/>
                <a:ext cx="624458" cy="1356159"/>
              </a:xfrm>
              <a:custGeom>
                <a:avLst/>
                <a:gdLst/>
                <a:ahLst/>
                <a:cxnLst/>
                <a:rect l="l" t="t" r="r" b="b"/>
                <a:pathLst>
                  <a:path w="10941" h="23761" extrusionOk="0">
                    <a:moveTo>
                      <a:pt x="4695" y="1"/>
                    </a:moveTo>
                    <a:lnTo>
                      <a:pt x="4613" y="9549"/>
                    </a:lnTo>
                    <a:cubicBezTo>
                      <a:pt x="2873" y="9758"/>
                      <a:pt x="1291" y="10656"/>
                      <a:pt x="1475" y="12314"/>
                    </a:cubicBezTo>
                    <a:cubicBezTo>
                      <a:pt x="1607" y="13504"/>
                      <a:pt x="2082" y="14004"/>
                      <a:pt x="2082" y="15136"/>
                    </a:cubicBezTo>
                    <a:cubicBezTo>
                      <a:pt x="2082" y="16801"/>
                      <a:pt x="0" y="17667"/>
                      <a:pt x="367" y="20540"/>
                    </a:cubicBezTo>
                    <a:cubicBezTo>
                      <a:pt x="766" y="23704"/>
                      <a:pt x="3930" y="23761"/>
                      <a:pt x="5461" y="23761"/>
                    </a:cubicBezTo>
                    <a:cubicBezTo>
                      <a:pt x="7011" y="23761"/>
                      <a:pt x="10175" y="23704"/>
                      <a:pt x="10574" y="20540"/>
                    </a:cubicBezTo>
                    <a:cubicBezTo>
                      <a:pt x="10941" y="17667"/>
                      <a:pt x="8859" y="16801"/>
                      <a:pt x="8859" y="15136"/>
                    </a:cubicBezTo>
                    <a:cubicBezTo>
                      <a:pt x="8859" y="14004"/>
                      <a:pt x="9333" y="13504"/>
                      <a:pt x="9466" y="12314"/>
                    </a:cubicBezTo>
                    <a:cubicBezTo>
                      <a:pt x="9650" y="10656"/>
                      <a:pt x="8068" y="9758"/>
                      <a:pt x="6328" y="9549"/>
                    </a:cubicBezTo>
                    <a:lnTo>
                      <a:pt x="6252" y="1"/>
                    </a:lnTo>
                    <a:lnTo>
                      <a:pt x="6119" y="1"/>
                    </a:lnTo>
                    <a:lnTo>
                      <a:pt x="6144" y="11973"/>
                    </a:lnTo>
                    <a:cubicBezTo>
                      <a:pt x="6853" y="12264"/>
                      <a:pt x="7384" y="12947"/>
                      <a:pt x="7384" y="13763"/>
                    </a:cubicBezTo>
                    <a:cubicBezTo>
                      <a:pt x="7384" y="14554"/>
                      <a:pt x="6853" y="15244"/>
                      <a:pt x="6144" y="15535"/>
                    </a:cubicBezTo>
                    <a:lnTo>
                      <a:pt x="6170" y="18908"/>
                    </a:lnTo>
                    <a:lnTo>
                      <a:pt x="8068" y="18908"/>
                    </a:lnTo>
                    <a:cubicBezTo>
                      <a:pt x="8175" y="18908"/>
                      <a:pt x="8251" y="18984"/>
                      <a:pt x="8251" y="19091"/>
                    </a:cubicBezTo>
                    <a:lnTo>
                      <a:pt x="8251" y="19591"/>
                    </a:lnTo>
                    <a:cubicBezTo>
                      <a:pt x="8251" y="19699"/>
                      <a:pt x="8175" y="19774"/>
                      <a:pt x="8068" y="19774"/>
                    </a:cubicBezTo>
                    <a:lnTo>
                      <a:pt x="3031" y="19774"/>
                    </a:lnTo>
                    <a:cubicBezTo>
                      <a:pt x="2930" y="19774"/>
                      <a:pt x="2848" y="19699"/>
                      <a:pt x="2848" y="19591"/>
                    </a:cubicBezTo>
                    <a:lnTo>
                      <a:pt x="2848" y="19091"/>
                    </a:lnTo>
                    <a:cubicBezTo>
                      <a:pt x="2848" y="18984"/>
                      <a:pt x="2930" y="18908"/>
                      <a:pt x="3031" y="18908"/>
                    </a:cubicBezTo>
                    <a:lnTo>
                      <a:pt x="4771" y="18908"/>
                    </a:lnTo>
                    <a:lnTo>
                      <a:pt x="4796" y="15535"/>
                    </a:lnTo>
                    <a:cubicBezTo>
                      <a:pt x="4088" y="15244"/>
                      <a:pt x="3563" y="14554"/>
                      <a:pt x="3563" y="13763"/>
                    </a:cubicBezTo>
                    <a:cubicBezTo>
                      <a:pt x="3563" y="12947"/>
                      <a:pt x="4088" y="12264"/>
                      <a:pt x="4796" y="11973"/>
                    </a:cubicBez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"/>
              <p:cNvSpPr/>
              <p:nvPr/>
            </p:nvSpPr>
            <p:spPr>
              <a:xfrm>
                <a:off x="1356239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26" y="1"/>
                    </a:moveTo>
                    <a:lnTo>
                      <a:pt x="1" y="11947"/>
                    </a:lnTo>
                    <a:cubicBezTo>
                      <a:pt x="51" y="11947"/>
                      <a:pt x="108" y="11922"/>
                      <a:pt x="159" y="11897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"/>
              <p:cNvSpPr/>
              <p:nvPr/>
            </p:nvSpPr>
            <p:spPr>
              <a:xfrm>
                <a:off x="1284038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1183" y="0"/>
                    </a:moveTo>
                    <a:cubicBezTo>
                      <a:pt x="500" y="266"/>
                      <a:pt x="0" y="949"/>
                      <a:pt x="0" y="1740"/>
                    </a:cubicBezTo>
                    <a:cubicBezTo>
                      <a:pt x="0" y="2506"/>
                      <a:pt x="475" y="3196"/>
                      <a:pt x="1183" y="3455"/>
                    </a:cubicBezTo>
                    <a:lnTo>
                      <a:pt x="1183" y="2797"/>
                    </a:lnTo>
                    <a:cubicBezTo>
                      <a:pt x="816" y="2563"/>
                      <a:pt x="608" y="2190"/>
                      <a:pt x="608" y="1740"/>
                    </a:cubicBezTo>
                    <a:cubicBezTo>
                      <a:pt x="608" y="1297"/>
                      <a:pt x="842" y="899"/>
                      <a:pt x="1183" y="665"/>
                    </a:cubicBez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"/>
              <p:cNvSpPr/>
              <p:nvPr/>
            </p:nvSpPr>
            <p:spPr>
              <a:xfrm>
                <a:off x="1369594" y="3143295"/>
                <a:ext cx="10901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298" extrusionOk="0">
                    <a:moveTo>
                      <a:pt x="1" y="1"/>
                    </a:moveTo>
                    <a:lnTo>
                      <a:pt x="1" y="3298"/>
                    </a:lnTo>
                    <a:lnTo>
                      <a:pt x="191" y="3298"/>
                    </a:lnTo>
                    <a:lnTo>
                      <a:pt x="191" y="26"/>
                    </a:lnTo>
                    <a:cubicBezTo>
                      <a:pt x="134" y="26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"/>
              <p:cNvSpPr/>
              <p:nvPr/>
            </p:nvSpPr>
            <p:spPr>
              <a:xfrm>
                <a:off x="1356239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59" y="0"/>
                    </a:moveTo>
                    <a:cubicBezTo>
                      <a:pt x="108" y="0"/>
                      <a:pt x="51" y="26"/>
                      <a:pt x="1" y="51"/>
                    </a:cubicBezTo>
                    <a:lnTo>
                      <a:pt x="1" y="709"/>
                    </a:lnTo>
                    <a:cubicBezTo>
                      <a:pt x="51" y="684"/>
                      <a:pt x="108" y="658"/>
                      <a:pt x="159" y="633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1369594" y="2252350"/>
                <a:ext cx="10901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1897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865"/>
                      <a:pt x="134" y="11865"/>
                      <a:pt x="191" y="11865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1369594" y="2931317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91" y="1"/>
                    </a:moveTo>
                    <a:cubicBezTo>
                      <a:pt x="134" y="1"/>
                      <a:pt x="58" y="26"/>
                      <a:pt x="1" y="26"/>
                    </a:cubicBezTo>
                    <a:lnTo>
                      <a:pt x="1" y="659"/>
                    </a:lnTo>
                    <a:cubicBezTo>
                      <a:pt x="58" y="633"/>
                      <a:pt x="134" y="633"/>
                      <a:pt x="191" y="602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1384776" y="3146205"/>
                <a:ext cx="10559" cy="1853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247" extrusionOk="0">
                    <a:moveTo>
                      <a:pt x="1" y="1"/>
                    </a:moveTo>
                    <a:lnTo>
                      <a:pt x="1" y="3247"/>
                    </a:lnTo>
                    <a:lnTo>
                      <a:pt x="184" y="324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1369594" y="3105739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" y="1"/>
                    </a:moveTo>
                    <a:lnTo>
                      <a:pt x="1" y="634"/>
                    </a:lnTo>
                    <a:cubicBezTo>
                      <a:pt x="58" y="659"/>
                      <a:pt x="134" y="659"/>
                      <a:pt x="191" y="659"/>
                    </a:cubicBezTo>
                    <a:lnTo>
                      <a:pt x="191" y="52"/>
                    </a:lnTo>
                    <a:cubicBezTo>
                      <a:pt x="134" y="52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1467479" y="2031354"/>
                <a:ext cx="22830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1" extrusionOk="0">
                    <a:moveTo>
                      <a:pt x="134" y="0"/>
                    </a:moveTo>
                    <a:cubicBezTo>
                      <a:pt x="58" y="0"/>
                      <a:pt x="1" y="26"/>
                      <a:pt x="1" y="108"/>
                    </a:cubicBezTo>
                    <a:lnTo>
                      <a:pt x="1" y="424"/>
                    </a:lnTo>
                    <a:cubicBezTo>
                      <a:pt x="1" y="500"/>
                      <a:pt x="58" y="551"/>
                      <a:pt x="108" y="551"/>
                    </a:cubicBezTo>
                    <a:lnTo>
                      <a:pt x="292" y="551"/>
                    </a:lnTo>
                    <a:cubicBezTo>
                      <a:pt x="342" y="551"/>
                      <a:pt x="399" y="500"/>
                      <a:pt x="399" y="450"/>
                    </a:cubicBezTo>
                    <a:lnTo>
                      <a:pt x="399" y="108"/>
                    </a:lnTo>
                    <a:cubicBezTo>
                      <a:pt x="399" y="51"/>
                      <a:pt x="374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1466052" y="2093110"/>
                <a:ext cx="24257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8" extrusionOk="0">
                    <a:moveTo>
                      <a:pt x="133" y="0"/>
                    </a:moveTo>
                    <a:cubicBezTo>
                      <a:pt x="51" y="0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0" y="500"/>
                      <a:pt x="51" y="551"/>
                      <a:pt x="108" y="551"/>
                    </a:cubicBezTo>
                    <a:lnTo>
                      <a:pt x="291" y="551"/>
                    </a:lnTo>
                    <a:cubicBezTo>
                      <a:pt x="300" y="555"/>
                      <a:pt x="310" y="557"/>
                      <a:pt x="319" y="557"/>
                    </a:cubicBezTo>
                    <a:cubicBezTo>
                      <a:pt x="360" y="557"/>
                      <a:pt x="399" y="512"/>
                      <a:pt x="399" y="450"/>
                    </a:cubicBezTo>
                    <a:lnTo>
                      <a:pt x="424" y="133"/>
                    </a:lnTo>
                    <a:cubicBezTo>
                      <a:pt x="424" y="51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1464625" y="2156292"/>
                <a:ext cx="24200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52" extrusionOk="0">
                    <a:moveTo>
                      <a:pt x="133" y="1"/>
                    </a:moveTo>
                    <a:cubicBezTo>
                      <a:pt x="76" y="1"/>
                      <a:pt x="25" y="51"/>
                      <a:pt x="25" y="102"/>
                    </a:cubicBezTo>
                    <a:lnTo>
                      <a:pt x="0" y="418"/>
                    </a:lnTo>
                    <a:cubicBezTo>
                      <a:pt x="0" y="501"/>
                      <a:pt x="51" y="551"/>
                      <a:pt x="133" y="551"/>
                    </a:cubicBezTo>
                    <a:lnTo>
                      <a:pt x="291" y="551"/>
                    </a:lnTo>
                    <a:cubicBezTo>
                      <a:pt x="342" y="551"/>
                      <a:pt x="392" y="501"/>
                      <a:pt x="392" y="450"/>
                    </a:cubicBezTo>
                    <a:lnTo>
                      <a:pt x="424" y="102"/>
                    </a:lnTo>
                    <a:cubicBezTo>
                      <a:pt x="424" y="51"/>
                      <a:pt x="367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1288376" y="2031354"/>
                <a:ext cx="24257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1" extrusionOk="0">
                    <a:moveTo>
                      <a:pt x="133" y="0"/>
                    </a:moveTo>
                    <a:cubicBezTo>
                      <a:pt x="57" y="0"/>
                      <a:pt x="0" y="51"/>
                      <a:pt x="32" y="108"/>
                    </a:cubicBezTo>
                    <a:lnTo>
                      <a:pt x="32" y="450"/>
                    </a:lnTo>
                    <a:cubicBezTo>
                      <a:pt x="32" y="500"/>
                      <a:pt x="82" y="551"/>
                      <a:pt x="133" y="551"/>
                    </a:cubicBezTo>
                    <a:lnTo>
                      <a:pt x="317" y="551"/>
                    </a:lnTo>
                    <a:cubicBezTo>
                      <a:pt x="373" y="551"/>
                      <a:pt x="424" y="500"/>
                      <a:pt x="424" y="424"/>
                    </a:cubicBezTo>
                    <a:lnTo>
                      <a:pt x="424" y="108"/>
                    </a:lnTo>
                    <a:cubicBezTo>
                      <a:pt x="424" y="26"/>
                      <a:pt x="373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1290145" y="2093110"/>
                <a:ext cx="23914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558" extrusionOk="0">
                    <a:moveTo>
                      <a:pt x="127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26" y="450"/>
                    </a:lnTo>
                    <a:cubicBezTo>
                      <a:pt x="26" y="512"/>
                      <a:pt x="60" y="557"/>
                      <a:pt x="101" y="557"/>
                    </a:cubicBezTo>
                    <a:cubicBezTo>
                      <a:pt x="109" y="557"/>
                      <a:pt x="118" y="555"/>
                      <a:pt x="127" y="551"/>
                    </a:cubicBezTo>
                    <a:lnTo>
                      <a:pt x="317" y="551"/>
                    </a:lnTo>
                    <a:cubicBezTo>
                      <a:pt x="368" y="551"/>
                      <a:pt x="418" y="500"/>
                      <a:pt x="418" y="450"/>
                    </a:cubicBezTo>
                    <a:lnTo>
                      <a:pt x="418" y="102"/>
                    </a:lnTo>
                    <a:cubicBezTo>
                      <a:pt x="393" y="51"/>
                      <a:pt x="36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1291629" y="2156292"/>
                <a:ext cx="23857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552" extrusionOk="0">
                    <a:moveTo>
                      <a:pt x="101" y="1"/>
                    </a:moveTo>
                    <a:cubicBezTo>
                      <a:pt x="51" y="1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25" y="501"/>
                      <a:pt x="76" y="551"/>
                      <a:pt x="133" y="551"/>
                    </a:cubicBezTo>
                    <a:lnTo>
                      <a:pt x="291" y="551"/>
                    </a:lnTo>
                    <a:cubicBezTo>
                      <a:pt x="367" y="551"/>
                      <a:pt x="418" y="501"/>
                      <a:pt x="418" y="418"/>
                    </a:cubicBezTo>
                    <a:lnTo>
                      <a:pt x="392" y="102"/>
                    </a:lnTo>
                    <a:cubicBezTo>
                      <a:pt x="392" y="51"/>
                      <a:pt x="34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4" name="Google Shape;574;p3"/>
            <p:cNvGrpSpPr/>
            <p:nvPr/>
          </p:nvGrpSpPr>
          <p:grpSpPr>
            <a:xfrm rot="-4958435">
              <a:off x="9408377" y="-113085"/>
              <a:ext cx="925065" cy="2285864"/>
              <a:chOff x="1952163" y="2792624"/>
              <a:chExt cx="450036" cy="1112054"/>
            </a:xfrm>
          </p:grpSpPr>
          <p:sp>
            <p:nvSpPr>
              <p:cNvPr id="575" name="Google Shape;575;p3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"/>
            <p:cNvSpPr/>
            <p:nvPr/>
          </p:nvSpPr>
          <p:spPr>
            <a:xfrm>
              <a:off x="7990098" y="2403327"/>
              <a:ext cx="217047" cy="217047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" name="Google Shape;585;p3"/>
            <p:cNvGrpSpPr/>
            <p:nvPr/>
          </p:nvGrpSpPr>
          <p:grpSpPr>
            <a:xfrm rot="5786145">
              <a:off x="8986819" y="1549178"/>
              <a:ext cx="176731" cy="386616"/>
              <a:chOff x="5057976" y="3312066"/>
              <a:chExt cx="135497" cy="183040"/>
            </a:xfrm>
          </p:grpSpPr>
          <p:sp>
            <p:nvSpPr>
              <p:cNvPr id="586" name="Google Shape;586;p3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9" name="Google Shape;589;p3"/>
            <p:cNvSpPr/>
            <p:nvPr/>
          </p:nvSpPr>
          <p:spPr>
            <a:xfrm>
              <a:off x="8778215" y="4270365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 rot="332956">
              <a:off x="7421711" y="4263141"/>
              <a:ext cx="1205530" cy="3181029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3"/>
            <p:cNvGrpSpPr/>
            <p:nvPr/>
          </p:nvGrpSpPr>
          <p:grpSpPr>
            <a:xfrm rot="512168">
              <a:off x="6513611" y="-1901639"/>
              <a:ext cx="925036" cy="2285793"/>
              <a:chOff x="1952163" y="2792624"/>
              <a:chExt cx="450036" cy="1112054"/>
            </a:xfrm>
          </p:grpSpPr>
          <p:sp>
            <p:nvSpPr>
              <p:cNvPr id="592" name="Google Shape;592;p3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1" name="Google Shape;601;p3"/>
          <p:cNvGrpSpPr/>
          <p:nvPr/>
        </p:nvGrpSpPr>
        <p:grpSpPr>
          <a:xfrm rot="5795053">
            <a:off x="4665867" y="-412109"/>
            <a:ext cx="882628" cy="2602185"/>
            <a:chOff x="1556345" y="2845248"/>
            <a:chExt cx="510365" cy="1504670"/>
          </a:xfrm>
        </p:grpSpPr>
        <p:sp>
          <p:nvSpPr>
            <p:cNvPr id="602" name="Google Shape;602;p3"/>
            <p:cNvSpPr/>
            <p:nvPr/>
          </p:nvSpPr>
          <p:spPr>
            <a:xfrm>
              <a:off x="1752056" y="2845248"/>
              <a:ext cx="123225" cy="277156"/>
            </a:xfrm>
            <a:custGeom>
              <a:avLst/>
              <a:gdLst/>
              <a:ahLst/>
              <a:cxnLst/>
              <a:rect l="l" t="t" r="r" b="b"/>
              <a:pathLst>
                <a:path w="2159" h="4856" extrusionOk="0">
                  <a:moveTo>
                    <a:pt x="1416" y="0"/>
                  </a:moveTo>
                  <a:cubicBezTo>
                    <a:pt x="1290" y="0"/>
                    <a:pt x="1156" y="79"/>
                    <a:pt x="1108" y="212"/>
                  </a:cubicBezTo>
                  <a:lnTo>
                    <a:pt x="26" y="4040"/>
                  </a:lnTo>
                  <a:cubicBezTo>
                    <a:pt x="1" y="4166"/>
                    <a:pt x="26" y="4274"/>
                    <a:pt x="134" y="4356"/>
                  </a:cubicBezTo>
                  <a:cubicBezTo>
                    <a:pt x="368" y="4565"/>
                    <a:pt x="368" y="4856"/>
                    <a:pt x="368" y="4856"/>
                  </a:cubicBezTo>
                  <a:lnTo>
                    <a:pt x="1500" y="4856"/>
                  </a:lnTo>
                  <a:cubicBezTo>
                    <a:pt x="1500" y="4856"/>
                    <a:pt x="1526" y="4198"/>
                    <a:pt x="1975" y="3932"/>
                  </a:cubicBezTo>
                  <a:cubicBezTo>
                    <a:pt x="2108" y="3850"/>
                    <a:pt x="2158" y="3723"/>
                    <a:pt x="2133" y="3616"/>
                  </a:cubicBezTo>
                  <a:lnTo>
                    <a:pt x="1766" y="1692"/>
                  </a:lnTo>
                  <a:cubicBezTo>
                    <a:pt x="1741" y="1585"/>
                    <a:pt x="1791" y="1452"/>
                    <a:pt x="1899" y="1401"/>
                  </a:cubicBezTo>
                  <a:cubicBezTo>
                    <a:pt x="1975" y="1319"/>
                    <a:pt x="2000" y="1243"/>
                    <a:pt x="2000" y="1135"/>
                  </a:cubicBezTo>
                  <a:cubicBezTo>
                    <a:pt x="1975" y="876"/>
                    <a:pt x="1899" y="401"/>
                    <a:pt x="1608" y="85"/>
                  </a:cubicBezTo>
                  <a:cubicBezTo>
                    <a:pt x="1559" y="27"/>
                    <a:pt x="1489" y="0"/>
                    <a:pt x="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727856" y="3043470"/>
              <a:ext cx="22830" cy="26597"/>
            </a:xfrm>
            <a:custGeom>
              <a:avLst/>
              <a:gdLst/>
              <a:ahLst/>
              <a:cxnLst/>
              <a:rect l="l" t="t" r="r" b="b"/>
              <a:pathLst>
                <a:path w="400" h="466" extrusionOk="0">
                  <a:moveTo>
                    <a:pt x="186" y="0"/>
                  </a:moveTo>
                  <a:cubicBezTo>
                    <a:pt x="136" y="0"/>
                    <a:pt x="102" y="30"/>
                    <a:pt x="83" y="92"/>
                  </a:cubicBezTo>
                  <a:lnTo>
                    <a:pt x="26" y="301"/>
                  </a:lnTo>
                  <a:cubicBezTo>
                    <a:pt x="1" y="352"/>
                    <a:pt x="51" y="409"/>
                    <a:pt x="108" y="434"/>
                  </a:cubicBezTo>
                  <a:lnTo>
                    <a:pt x="184" y="459"/>
                  </a:lnTo>
                  <a:cubicBezTo>
                    <a:pt x="195" y="464"/>
                    <a:pt x="206" y="466"/>
                    <a:pt x="217" y="466"/>
                  </a:cubicBezTo>
                  <a:cubicBezTo>
                    <a:pt x="266" y="466"/>
                    <a:pt x="317" y="423"/>
                    <a:pt x="317" y="377"/>
                  </a:cubicBezTo>
                  <a:lnTo>
                    <a:pt x="399" y="168"/>
                  </a:lnTo>
                  <a:cubicBezTo>
                    <a:pt x="399" y="92"/>
                    <a:pt x="368" y="35"/>
                    <a:pt x="317" y="35"/>
                  </a:cubicBezTo>
                  <a:lnTo>
                    <a:pt x="241" y="10"/>
                  </a:lnTo>
                  <a:cubicBezTo>
                    <a:pt x="221" y="4"/>
                    <a:pt x="203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739785" y="3004602"/>
              <a:ext cx="22830" cy="26654"/>
            </a:xfrm>
            <a:custGeom>
              <a:avLst/>
              <a:gdLst/>
              <a:ahLst/>
              <a:cxnLst/>
              <a:rect l="l" t="t" r="r" b="b"/>
              <a:pathLst>
                <a:path w="400" h="467" extrusionOk="0">
                  <a:moveTo>
                    <a:pt x="183" y="1"/>
                  </a:moveTo>
                  <a:cubicBezTo>
                    <a:pt x="133" y="1"/>
                    <a:pt x="83" y="42"/>
                    <a:pt x="83" y="83"/>
                  </a:cubicBezTo>
                  <a:lnTo>
                    <a:pt x="1" y="299"/>
                  </a:lnTo>
                  <a:cubicBezTo>
                    <a:pt x="1" y="349"/>
                    <a:pt x="32" y="425"/>
                    <a:pt x="83" y="425"/>
                  </a:cubicBezTo>
                  <a:lnTo>
                    <a:pt x="159" y="457"/>
                  </a:lnTo>
                  <a:cubicBezTo>
                    <a:pt x="179" y="463"/>
                    <a:pt x="197" y="466"/>
                    <a:pt x="214" y="466"/>
                  </a:cubicBezTo>
                  <a:cubicBezTo>
                    <a:pt x="264" y="466"/>
                    <a:pt x="298" y="436"/>
                    <a:pt x="317" y="374"/>
                  </a:cubicBezTo>
                  <a:lnTo>
                    <a:pt x="374" y="166"/>
                  </a:lnTo>
                  <a:cubicBezTo>
                    <a:pt x="399" y="109"/>
                    <a:pt x="349" y="33"/>
                    <a:pt x="292" y="33"/>
                  </a:cubicBezTo>
                  <a:lnTo>
                    <a:pt x="216" y="7"/>
                  </a:lnTo>
                  <a:cubicBezTo>
                    <a:pt x="205" y="3"/>
                    <a:pt x="19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750629" y="2965277"/>
              <a:ext cx="22430" cy="26597"/>
            </a:xfrm>
            <a:custGeom>
              <a:avLst/>
              <a:gdLst/>
              <a:ahLst/>
              <a:cxnLst/>
              <a:rect l="l" t="t" r="r" b="b"/>
              <a:pathLst>
                <a:path w="393" h="466" extrusionOk="0">
                  <a:moveTo>
                    <a:pt x="183" y="1"/>
                  </a:moveTo>
                  <a:cubicBezTo>
                    <a:pt x="140" y="1"/>
                    <a:pt x="97" y="47"/>
                    <a:pt x="76" y="89"/>
                  </a:cubicBezTo>
                  <a:lnTo>
                    <a:pt x="26" y="298"/>
                  </a:lnTo>
                  <a:cubicBezTo>
                    <a:pt x="0" y="380"/>
                    <a:pt x="26" y="431"/>
                    <a:pt x="102" y="456"/>
                  </a:cubicBezTo>
                  <a:lnTo>
                    <a:pt x="184" y="456"/>
                  </a:lnTo>
                  <a:cubicBezTo>
                    <a:pt x="197" y="463"/>
                    <a:pt x="211" y="466"/>
                    <a:pt x="224" y="466"/>
                  </a:cubicBezTo>
                  <a:cubicBezTo>
                    <a:pt x="260" y="466"/>
                    <a:pt x="294" y="442"/>
                    <a:pt x="317" y="405"/>
                  </a:cubicBezTo>
                  <a:lnTo>
                    <a:pt x="367" y="165"/>
                  </a:lnTo>
                  <a:cubicBezTo>
                    <a:pt x="393" y="114"/>
                    <a:pt x="367" y="64"/>
                    <a:pt x="285" y="38"/>
                  </a:cubicBezTo>
                  <a:lnTo>
                    <a:pt x="209" y="7"/>
                  </a:lnTo>
                  <a:cubicBezTo>
                    <a:pt x="201" y="3"/>
                    <a:pt x="19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762558" y="2926637"/>
              <a:ext cx="21004" cy="27111"/>
            </a:xfrm>
            <a:custGeom>
              <a:avLst/>
              <a:gdLst/>
              <a:ahLst/>
              <a:cxnLst/>
              <a:rect l="l" t="t" r="r" b="b"/>
              <a:pathLst>
                <a:path w="368" h="475" extrusionOk="0">
                  <a:moveTo>
                    <a:pt x="209" y="0"/>
                  </a:moveTo>
                  <a:cubicBezTo>
                    <a:pt x="133" y="0"/>
                    <a:pt x="76" y="26"/>
                    <a:pt x="76" y="83"/>
                  </a:cubicBezTo>
                  <a:lnTo>
                    <a:pt x="0" y="317"/>
                  </a:lnTo>
                  <a:cubicBezTo>
                    <a:pt x="0" y="367"/>
                    <a:pt x="26" y="424"/>
                    <a:pt x="76" y="450"/>
                  </a:cubicBezTo>
                  <a:lnTo>
                    <a:pt x="158" y="475"/>
                  </a:lnTo>
                  <a:cubicBezTo>
                    <a:pt x="209" y="475"/>
                    <a:pt x="291" y="450"/>
                    <a:pt x="291" y="399"/>
                  </a:cubicBezTo>
                  <a:lnTo>
                    <a:pt x="367" y="159"/>
                  </a:lnTo>
                  <a:cubicBezTo>
                    <a:pt x="367" y="108"/>
                    <a:pt x="342" y="51"/>
                    <a:pt x="291" y="26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773003" y="2888511"/>
              <a:ext cx="22830" cy="26254"/>
            </a:xfrm>
            <a:custGeom>
              <a:avLst/>
              <a:gdLst/>
              <a:ahLst/>
              <a:cxnLst/>
              <a:rect l="l" t="t" r="r" b="b"/>
              <a:pathLst>
                <a:path w="400" h="460" extrusionOk="0">
                  <a:moveTo>
                    <a:pt x="169" y="0"/>
                  </a:moveTo>
                  <a:cubicBezTo>
                    <a:pt x="134" y="0"/>
                    <a:pt x="102" y="24"/>
                    <a:pt x="83" y="61"/>
                  </a:cubicBezTo>
                  <a:lnTo>
                    <a:pt x="1" y="301"/>
                  </a:lnTo>
                  <a:cubicBezTo>
                    <a:pt x="1" y="352"/>
                    <a:pt x="26" y="403"/>
                    <a:pt x="83" y="434"/>
                  </a:cubicBezTo>
                  <a:lnTo>
                    <a:pt x="159" y="460"/>
                  </a:lnTo>
                  <a:cubicBezTo>
                    <a:pt x="241" y="460"/>
                    <a:pt x="292" y="434"/>
                    <a:pt x="317" y="377"/>
                  </a:cubicBezTo>
                  <a:lnTo>
                    <a:pt x="368" y="169"/>
                  </a:lnTo>
                  <a:cubicBezTo>
                    <a:pt x="399" y="86"/>
                    <a:pt x="342" y="36"/>
                    <a:pt x="292" y="10"/>
                  </a:cubicBezTo>
                  <a:lnTo>
                    <a:pt x="210" y="10"/>
                  </a:lnTo>
                  <a:cubicBezTo>
                    <a:pt x="196" y="4"/>
                    <a:pt x="182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783505" y="2849357"/>
              <a:ext cx="22773" cy="26597"/>
            </a:xfrm>
            <a:custGeom>
              <a:avLst/>
              <a:gdLst/>
              <a:ahLst/>
              <a:cxnLst/>
              <a:rect l="l" t="t" r="r" b="b"/>
              <a:pathLst>
                <a:path w="399" h="466" extrusionOk="0">
                  <a:moveTo>
                    <a:pt x="173" y="1"/>
                  </a:moveTo>
                  <a:cubicBezTo>
                    <a:pt x="134" y="1"/>
                    <a:pt x="101" y="33"/>
                    <a:pt x="82" y="89"/>
                  </a:cubicBezTo>
                  <a:lnTo>
                    <a:pt x="26" y="298"/>
                  </a:lnTo>
                  <a:cubicBezTo>
                    <a:pt x="0" y="355"/>
                    <a:pt x="57" y="431"/>
                    <a:pt x="108" y="431"/>
                  </a:cubicBezTo>
                  <a:lnTo>
                    <a:pt x="184" y="456"/>
                  </a:lnTo>
                  <a:cubicBezTo>
                    <a:pt x="195" y="462"/>
                    <a:pt x="206" y="465"/>
                    <a:pt x="217" y="465"/>
                  </a:cubicBezTo>
                  <a:cubicBezTo>
                    <a:pt x="260" y="465"/>
                    <a:pt x="296" y="420"/>
                    <a:pt x="317" y="380"/>
                  </a:cubicBezTo>
                  <a:lnTo>
                    <a:pt x="374" y="171"/>
                  </a:lnTo>
                  <a:cubicBezTo>
                    <a:pt x="399" y="114"/>
                    <a:pt x="374" y="38"/>
                    <a:pt x="291" y="38"/>
                  </a:cubicBezTo>
                  <a:lnTo>
                    <a:pt x="215" y="13"/>
                  </a:lnTo>
                  <a:cubicBezTo>
                    <a:pt x="201" y="5"/>
                    <a:pt x="186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786758" y="3129939"/>
              <a:ext cx="10502" cy="785580"/>
            </a:xfrm>
            <a:custGeom>
              <a:avLst/>
              <a:gdLst/>
              <a:ahLst/>
              <a:cxnLst/>
              <a:rect l="l" t="t" r="r" b="b"/>
              <a:pathLst>
                <a:path w="184" h="13764" extrusionOk="0">
                  <a:moveTo>
                    <a:pt x="76" y="1"/>
                  </a:moveTo>
                  <a:lnTo>
                    <a:pt x="0" y="13763"/>
                  </a:lnTo>
                  <a:lnTo>
                    <a:pt x="158" y="13763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1786758" y="3937839"/>
              <a:ext cx="9075" cy="64723"/>
            </a:xfrm>
            <a:custGeom>
              <a:avLst/>
              <a:gdLst/>
              <a:ahLst/>
              <a:cxnLst/>
              <a:rect l="l" t="t" r="r" b="b"/>
              <a:pathLst>
                <a:path w="159" h="1134" extrusionOk="0">
                  <a:moveTo>
                    <a:pt x="0" y="1"/>
                  </a:moveTo>
                  <a:lnTo>
                    <a:pt x="0" y="1133"/>
                  </a:lnTo>
                  <a:lnTo>
                    <a:pt x="158" y="113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1800114" y="3937839"/>
              <a:ext cx="9075" cy="64723"/>
            </a:xfrm>
            <a:custGeom>
              <a:avLst/>
              <a:gdLst/>
              <a:ahLst/>
              <a:cxnLst/>
              <a:rect l="l" t="t" r="r" b="b"/>
              <a:pathLst>
                <a:path w="159" h="1134" extrusionOk="0">
                  <a:moveTo>
                    <a:pt x="0" y="1"/>
                  </a:moveTo>
                  <a:lnTo>
                    <a:pt x="0" y="1133"/>
                  </a:lnTo>
                  <a:lnTo>
                    <a:pt x="158" y="113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1773003" y="3937839"/>
              <a:ext cx="9075" cy="64723"/>
            </a:xfrm>
            <a:custGeom>
              <a:avLst/>
              <a:gdLst/>
              <a:ahLst/>
              <a:cxnLst/>
              <a:rect l="l" t="t" r="r" b="b"/>
              <a:pathLst>
                <a:path w="159" h="1134" extrusionOk="0">
                  <a:moveTo>
                    <a:pt x="1" y="1"/>
                  </a:moveTo>
                  <a:lnTo>
                    <a:pt x="1" y="1133"/>
                  </a:lnTo>
                  <a:lnTo>
                    <a:pt x="159" y="113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1813812" y="4025221"/>
              <a:ext cx="10559" cy="58559"/>
            </a:xfrm>
            <a:custGeom>
              <a:avLst/>
              <a:gdLst/>
              <a:ahLst/>
              <a:cxnLst/>
              <a:rect l="l" t="t" r="r" b="b"/>
              <a:pathLst>
                <a:path w="185" h="1026" extrusionOk="0">
                  <a:moveTo>
                    <a:pt x="1" y="1"/>
                  </a:moveTo>
                  <a:lnTo>
                    <a:pt x="26" y="1001"/>
                  </a:lnTo>
                  <a:lnTo>
                    <a:pt x="184" y="1026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1812043" y="3129939"/>
              <a:ext cx="10844" cy="785580"/>
            </a:xfrm>
            <a:custGeom>
              <a:avLst/>
              <a:gdLst/>
              <a:ahLst/>
              <a:cxnLst/>
              <a:rect l="l" t="t" r="r" b="b"/>
              <a:pathLst>
                <a:path w="190" h="13764" extrusionOk="0">
                  <a:moveTo>
                    <a:pt x="0" y="1"/>
                  </a:moveTo>
                  <a:lnTo>
                    <a:pt x="32" y="13763"/>
                  </a:lnTo>
                  <a:lnTo>
                    <a:pt x="190" y="13763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13812" y="3937839"/>
              <a:ext cx="10559" cy="64723"/>
            </a:xfrm>
            <a:custGeom>
              <a:avLst/>
              <a:gdLst/>
              <a:ahLst/>
              <a:cxnLst/>
              <a:rect l="l" t="t" r="r" b="b"/>
              <a:pathLst>
                <a:path w="185" h="1134" extrusionOk="0">
                  <a:moveTo>
                    <a:pt x="1" y="1"/>
                  </a:moveTo>
                  <a:lnTo>
                    <a:pt x="1" y="1133"/>
                  </a:lnTo>
                  <a:lnTo>
                    <a:pt x="184" y="1133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1771576" y="4025221"/>
              <a:ext cx="10502" cy="49541"/>
            </a:xfrm>
            <a:custGeom>
              <a:avLst/>
              <a:gdLst/>
              <a:ahLst/>
              <a:cxnLst/>
              <a:rect l="l" t="t" r="r" b="b"/>
              <a:pathLst>
                <a:path w="184" h="868" extrusionOk="0">
                  <a:moveTo>
                    <a:pt x="26" y="1"/>
                  </a:moveTo>
                  <a:lnTo>
                    <a:pt x="0" y="817"/>
                  </a:lnTo>
                  <a:lnTo>
                    <a:pt x="184" y="868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1786758" y="4025221"/>
              <a:ext cx="9075" cy="52794"/>
            </a:xfrm>
            <a:custGeom>
              <a:avLst/>
              <a:gdLst/>
              <a:ahLst/>
              <a:cxnLst/>
              <a:rect l="l" t="t" r="r" b="b"/>
              <a:pathLst>
                <a:path w="159" h="925" extrusionOk="0">
                  <a:moveTo>
                    <a:pt x="0" y="1"/>
                  </a:moveTo>
                  <a:lnTo>
                    <a:pt x="0" y="868"/>
                  </a:lnTo>
                  <a:lnTo>
                    <a:pt x="158" y="925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1800114" y="4025221"/>
              <a:ext cx="10502" cy="55705"/>
            </a:xfrm>
            <a:custGeom>
              <a:avLst/>
              <a:gdLst/>
              <a:ahLst/>
              <a:cxnLst/>
              <a:rect l="l" t="t" r="r" b="b"/>
              <a:pathLst>
                <a:path w="184" h="976" extrusionOk="0">
                  <a:moveTo>
                    <a:pt x="0" y="1"/>
                  </a:moveTo>
                  <a:lnTo>
                    <a:pt x="0" y="925"/>
                  </a:lnTo>
                  <a:lnTo>
                    <a:pt x="184" y="97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1773003" y="3129939"/>
              <a:ext cx="13812" cy="785580"/>
            </a:xfrm>
            <a:custGeom>
              <a:avLst/>
              <a:gdLst/>
              <a:ahLst/>
              <a:cxnLst/>
              <a:rect l="l" t="t" r="r" b="b"/>
              <a:pathLst>
                <a:path w="242" h="13764" extrusionOk="0">
                  <a:moveTo>
                    <a:pt x="159" y="1"/>
                  </a:moveTo>
                  <a:lnTo>
                    <a:pt x="1" y="13763"/>
                  </a:lnTo>
                  <a:lnTo>
                    <a:pt x="159" y="1376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1771576" y="4096052"/>
              <a:ext cx="10502" cy="37612"/>
            </a:xfrm>
            <a:custGeom>
              <a:avLst/>
              <a:gdLst/>
              <a:ahLst/>
              <a:cxnLst/>
              <a:rect l="l" t="t" r="r" b="b"/>
              <a:pathLst>
                <a:path w="184" h="659" extrusionOk="0">
                  <a:moveTo>
                    <a:pt x="0" y="0"/>
                  </a:moveTo>
                  <a:lnTo>
                    <a:pt x="0" y="658"/>
                  </a:lnTo>
                  <a:lnTo>
                    <a:pt x="184" y="658"/>
                  </a:lnTo>
                  <a:lnTo>
                    <a:pt x="18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1828651" y="3937839"/>
              <a:ext cx="9075" cy="64723"/>
            </a:xfrm>
            <a:custGeom>
              <a:avLst/>
              <a:gdLst/>
              <a:ahLst/>
              <a:cxnLst/>
              <a:rect l="l" t="t" r="r" b="b"/>
              <a:pathLst>
                <a:path w="159" h="1134" extrusionOk="0">
                  <a:moveTo>
                    <a:pt x="0" y="1"/>
                  </a:moveTo>
                  <a:lnTo>
                    <a:pt x="0" y="1133"/>
                  </a:lnTo>
                  <a:lnTo>
                    <a:pt x="158" y="1133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1556345" y="3129939"/>
              <a:ext cx="510365" cy="1219978"/>
            </a:xfrm>
            <a:custGeom>
              <a:avLst/>
              <a:gdLst/>
              <a:ahLst/>
              <a:cxnLst/>
              <a:rect l="l" t="t" r="r" b="b"/>
              <a:pathLst>
                <a:path w="8942" h="21375" extrusionOk="0">
                  <a:moveTo>
                    <a:pt x="3797" y="1"/>
                  </a:moveTo>
                  <a:lnTo>
                    <a:pt x="3563" y="11232"/>
                  </a:lnTo>
                  <a:cubicBezTo>
                    <a:pt x="3339" y="11534"/>
                    <a:pt x="3100" y="11619"/>
                    <a:pt x="2869" y="11619"/>
                  </a:cubicBezTo>
                  <a:cubicBezTo>
                    <a:pt x="2800" y="11619"/>
                    <a:pt x="2731" y="11611"/>
                    <a:pt x="2664" y="11599"/>
                  </a:cubicBezTo>
                  <a:cubicBezTo>
                    <a:pt x="2373" y="11549"/>
                    <a:pt x="2006" y="11099"/>
                    <a:pt x="2006" y="10543"/>
                  </a:cubicBezTo>
                  <a:cubicBezTo>
                    <a:pt x="2031" y="9992"/>
                    <a:pt x="2139" y="9461"/>
                    <a:pt x="1873" y="9359"/>
                  </a:cubicBezTo>
                  <a:cubicBezTo>
                    <a:pt x="1834" y="9348"/>
                    <a:pt x="1792" y="9343"/>
                    <a:pt x="1749" y="9343"/>
                  </a:cubicBezTo>
                  <a:cubicBezTo>
                    <a:pt x="1465" y="9343"/>
                    <a:pt x="1098" y="9580"/>
                    <a:pt x="873" y="10150"/>
                  </a:cubicBezTo>
                  <a:cubicBezTo>
                    <a:pt x="633" y="10808"/>
                    <a:pt x="766" y="11916"/>
                    <a:pt x="1215" y="12757"/>
                  </a:cubicBezTo>
                  <a:cubicBezTo>
                    <a:pt x="1664" y="13573"/>
                    <a:pt x="1823" y="14181"/>
                    <a:pt x="1791" y="14738"/>
                  </a:cubicBezTo>
                  <a:cubicBezTo>
                    <a:pt x="1766" y="15396"/>
                    <a:pt x="1475" y="15763"/>
                    <a:pt x="1190" y="16161"/>
                  </a:cubicBezTo>
                  <a:cubicBezTo>
                    <a:pt x="715" y="16845"/>
                    <a:pt x="0" y="17743"/>
                    <a:pt x="449" y="18825"/>
                  </a:cubicBezTo>
                  <a:cubicBezTo>
                    <a:pt x="899" y="19901"/>
                    <a:pt x="2215" y="20882"/>
                    <a:pt x="3822" y="21198"/>
                  </a:cubicBezTo>
                  <a:cubicBezTo>
                    <a:pt x="4376" y="21307"/>
                    <a:pt x="4945" y="21375"/>
                    <a:pt x="5493" y="21375"/>
                  </a:cubicBezTo>
                  <a:cubicBezTo>
                    <a:pt x="6534" y="21375"/>
                    <a:pt x="7496" y="21130"/>
                    <a:pt x="8118" y="20458"/>
                  </a:cubicBezTo>
                  <a:cubicBezTo>
                    <a:pt x="8808" y="19667"/>
                    <a:pt x="8941" y="18585"/>
                    <a:pt x="8492" y="17452"/>
                  </a:cubicBezTo>
                  <a:cubicBezTo>
                    <a:pt x="8150" y="16636"/>
                    <a:pt x="7384" y="15712"/>
                    <a:pt x="7410" y="14997"/>
                  </a:cubicBezTo>
                  <a:cubicBezTo>
                    <a:pt x="7410" y="14130"/>
                    <a:pt x="8118" y="13523"/>
                    <a:pt x="8093" y="12283"/>
                  </a:cubicBezTo>
                  <a:cubicBezTo>
                    <a:pt x="8093" y="11781"/>
                    <a:pt x="7880" y="11279"/>
                    <a:pt x="7491" y="11279"/>
                  </a:cubicBezTo>
                  <a:cubicBezTo>
                    <a:pt x="7473" y="11279"/>
                    <a:pt x="7454" y="11281"/>
                    <a:pt x="7435" y="11283"/>
                  </a:cubicBezTo>
                  <a:cubicBezTo>
                    <a:pt x="7119" y="11308"/>
                    <a:pt x="7011" y="11916"/>
                    <a:pt x="6828" y="12257"/>
                  </a:cubicBezTo>
                  <a:cubicBezTo>
                    <a:pt x="6621" y="12582"/>
                    <a:pt x="6369" y="12827"/>
                    <a:pt x="6060" y="12827"/>
                  </a:cubicBezTo>
                  <a:cubicBezTo>
                    <a:pt x="6019" y="12827"/>
                    <a:pt x="5978" y="12823"/>
                    <a:pt x="5935" y="12814"/>
                  </a:cubicBezTo>
                  <a:cubicBezTo>
                    <a:pt x="5562" y="12757"/>
                    <a:pt x="5328" y="12466"/>
                    <a:pt x="5170" y="12099"/>
                  </a:cubicBezTo>
                  <a:lnTo>
                    <a:pt x="4929" y="1"/>
                  </a:lnTo>
                  <a:lnTo>
                    <a:pt x="4853" y="1"/>
                  </a:lnTo>
                  <a:lnTo>
                    <a:pt x="4986" y="13763"/>
                  </a:lnTo>
                  <a:lnTo>
                    <a:pt x="5145" y="13763"/>
                  </a:lnTo>
                  <a:cubicBezTo>
                    <a:pt x="5246" y="13763"/>
                    <a:pt x="5353" y="13865"/>
                    <a:pt x="5353" y="13972"/>
                  </a:cubicBezTo>
                  <a:cubicBezTo>
                    <a:pt x="5353" y="14080"/>
                    <a:pt x="5246" y="14156"/>
                    <a:pt x="5145" y="14156"/>
                  </a:cubicBezTo>
                  <a:lnTo>
                    <a:pt x="4986" y="14156"/>
                  </a:lnTo>
                  <a:lnTo>
                    <a:pt x="5012" y="15288"/>
                  </a:lnTo>
                  <a:lnTo>
                    <a:pt x="5145" y="15288"/>
                  </a:lnTo>
                  <a:cubicBezTo>
                    <a:pt x="5246" y="15288"/>
                    <a:pt x="5353" y="15396"/>
                    <a:pt x="5353" y="15503"/>
                  </a:cubicBezTo>
                  <a:cubicBezTo>
                    <a:pt x="5353" y="15605"/>
                    <a:pt x="5246" y="15687"/>
                    <a:pt x="5145" y="15687"/>
                  </a:cubicBezTo>
                  <a:lnTo>
                    <a:pt x="5012" y="15687"/>
                  </a:lnTo>
                  <a:lnTo>
                    <a:pt x="5012" y="16794"/>
                  </a:lnTo>
                  <a:lnTo>
                    <a:pt x="5170" y="16820"/>
                  </a:lnTo>
                  <a:cubicBezTo>
                    <a:pt x="5271" y="16845"/>
                    <a:pt x="5353" y="16952"/>
                    <a:pt x="5328" y="17054"/>
                  </a:cubicBezTo>
                  <a:cubicBezTo>
                    <a:pt x="5307" y="17143"/>
                    <a:pt x="5229" y="17193"/>
                    <a:pt x="5142" y="17193"/>
                  </a:cubicBezTo>
                  <a:cubicBezTo>
                    <a:pt x="5124" y="17193"/>
                    <a:pt x="5106" y="17191"/>
                    <a:pt x="5088" y="17187"/>
                  </a:cubicBezTo>
                  <a:lnTo>
                    <a:pt x="5012" y="17187"/>
                  </a:lnTo>
                  <a:lnTo>
                    <a:pt x="5037" y="17585"/>
                  </a:lnTo>
                  <a:lnTo>
                    <a:pt x="5271" y="17585"/>
                  </a:lnTo>
                  <a:cubicBezTo>
                    <a:pt x="5379" y="17585"/>
                    <a:pt x="5461" y="17661"/>
                    <a:pt x="5461" y="17769"/>
                  </a:cubicBezTo>
                  <a:lnTo>
                    <a:pt x="5461" y="18743"/>
                  </a:lnTo>
                  <a:cubicBezTo>
                    <a:pt x="5461" y="18851"/>
                    <a:pt x="5379" y="18927"/>
                    <a:pt x="5271" y="18927"/>
                  </a:cubicBezTo>
                  <a:lnTo>
                    <a:pt x="3455" y="18927"/>
                  </a:lnTo>
                  <a:cubicBezTo>
                    <a:pt x="3347" y="18927"/>
                    <a:pt x="3272" y="18851"/>
                    <a:pt x="3272" y="18743"/>
                  </a:cubicBezTo>
                  <a:lnTo>
                    <a:pt x="3272" y="17769"/>
                  </a:lnTo>
                  <a:cubicBezTo>
                    <a:pt x="3272" y="17661"/>
                    <a:pt x="3347" y="17585"/>
                    <a:pt x="3455" y="17585"/>
                  </a:cubicBezTo>
                  <a:lnTo>
                    <a:pt x="3689" y="17585"/>
                  </a:lnTo>
                  <a:lnTo>
                    <a:pt x="3689" y="16895"/>
                  </a:lnTo>
                  <a:lnTo>
                    <a:pt x="3563" y="16870"/>
                  </a:lnTo>
                  <a:cubicBezTo>
                    <a:pt x="3455" y="16845"/>
                    <a:pt x="3373" y="16737"/>
                    <a:pt x="3404" y="16636"/>
                  </a:cubicBezTo>
                  <a:cubicBezTo>
                    <a:pt x="3426" y="16543"/>
                    <a:pt x="3506" y="16473"/>
                    <a:pt x="3597" y="16473"/>
                  </a:cubicBezTo>
                  <a:cubicBezTo>
                    <a:pt x="3610" y="16473"/>
                    <a:pt x="3624" y="16475"/>
                    <a:pt x="3639" y="16478"/>
                  </a:cubicBezTo>
                  <a:lnTo>
                    <a:pt x="3689" y="16503"/>
                  </a:lnTo>
                  <a:lnTo>
                    <a:pt x="3721" y="15687"/>
                  </a:lnTo>
                  <a:lnTo>
                    <a:pt x="3563" y="15687"/>
                  </a:lnTo>
                  <a:cubicBezTo>
                    <a:pt x="3455" y="15687"/>
                    <a:pt x="3373" y="15605"/>
                    <a:pt x="3373" y="15503"/>
                  </a:cubicBezTo>
                  <a:cubicBezTo>
                    <a:pt x="3373" y="15396"/>
                    <a:pt x="3455" y="15288"/>
                    <a:pt x="3563" y="15288"/>
                  </a:cubicBezTo>
                  <a:lnTo>
                    <a:pt x="3721" y="15288"/>
                  </a:lnTo>
                  <a:lnTo>
                    <a:pt x="3721" y="14156"/>
                  </a:lnTo>
                  <a:lnTo>
                    <a:pt x="3563" y="14156"/>
                  </a:lnTo>
                  <a:cubicBezTo>
                    <a:pt x="3455" y="14156"/>
                    <a:pt x="3373" y="14080"/>
                    <a:pt x="3373" y="13972"/>
                  </a:cubicBezTo>
                  <a:cubicBezTo>
                    <a:pt x="3373" y="13865"/>
                    <a:pt x="3455" y="13763"/>
                    <a:pt x="3563" y="13763"/>
                  </a:cubicBezTo>
                  <a:lnTo>
                    <a:pt x="3746" y="13763"/>
                  </a:lnTo>
                  <a:lnTo>
                    <a:pt x="38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800114" y="3129939"/>
              <a:ext cx="9075" cy="785580"/>
            </a:xfrm>
            <a:custGeom>
              <a:avLst/>
              <a:gdLst/>
              <a:ahLst/>
              <a:cxnLst/>
              <a:rect l="l" t="t" r="r" b="b"/>
              <a:pathLst>
                <a:path w="159" h="13764" extrusionOk="0">
                  <a:moveTo>
                    <a:pt x="26" y="1"/>
                  </a:moveTo>
                  <a:lnTo>
                    <a:pt x="0" y="13763"/>
                  </a:lnTo>
                  <a:lnTo>
                    <a:pt x="158" y="13763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828651" y="4025221"/>
              <a:ext cx="9075" cy="61812"/>
            </a:xfrm>
            <a:custGeom>
              <a:avLst/>
              <a:gdLst/>
              <a:ahLst/>
              <a:cxnLst/>
              <a:rect l="l" t="t" r="r" b="b"/>
              <a:pathLst>
                <a:path w="159" h="1083" extrusionOk="0">
                  <a:moveTo>
                    <a:pt x="0" y="1"/>
                  </a:moveTo>
                  <a:lnTo>
                    <a:pt x="0" y="1051"/>
                  </a:lnTo>
                  <a:lnTo>
                    <a:pt x="158" y="108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824314" y="3129939"/>
              <a:ext cx="11986" cy="785580"/>
            </a:xfrm>
            <a:custGeom>
              <a:avLst/>
              <a:gdLst/>
              <a:ahLst/>
              <a:cxnLst/>
              <a:rect l="l" t="t" r="r" b="b"/>
              <a:pathLst>
                <a:path w="210" h="13764" extrusionOk="0">
                  <a:moveTo>
                    <a:pt x="0" y="1"/>
                  </a:moveTo>
                  <a:lnTo>
                    <a:pt x="51" y="13763"/>
                  </a:lnTo>
                  <a:lnTo>
                    <a:pt x="209" y="13763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800114" y="4101816"/>
              <a:ext cx="10502" cy="31848"/>
            </a:xfrm>
            <a:custGeom>
              <a:avLst/>
              <a:gdLst/>
              <a:ahLst/>
              <a:cxnLst/>
              <a:rect l="l" t="t" r="r" b="b"/>
              <a:pathLst>
                <a:path w="184" h="558" extrusionOk="0">
                  <a:moveTo>
                    <a:pt x="0" y="0"/>
                  </a:moveTo>
                  <a:lnTo>
                    <a:pt x="0" y="557"/>
                  </a:lnTo>
                  <a:lnTo>
                    <a:pt x="184" y="557"/>
                  </a:lnTo>
                  <a:lnTo>
                    <a:pt x="184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828651" y="4107924"/>
              <a:ext cx="10502" cy="25741"/>
            </a:xfrm>
            <a:custGeom>
              <a:avLst/>
              <a:gdLst/>
              <a:ahLst/>
              <a:cxnLst/>
              <a:rect l="l" t="t" r="r" b="b"/>
              <a:pathLst>
                <a:path w="184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84" y="450"/>
                  </a:lnTo>
                  <a:lnTo>
                    <a:pt x="184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784932" y="4098906"/>
              <a:ext cx="10901" cy="34759"/>
            </a:xfrm>
            <a:custGeom>
              <a:avLst/>
              <a:gdLst/>
              <a:ahLst/>
              <a:cxnLst/>
              <a:rect l="l" t="t" r="r" b="b"/>
              <a:pathLst>
                <a:path w="191" h="609" extrusionOk="0">
                  <a:moveTo>
                    <a:pt x="32" y="1"/>
                  </a:moveTo>
                  <a:lnTo>
                    <a:pt x="1" y="608"/>
                  </a:lnTo>
                  <a:lnTo>
                    <a:pt x="190" y="608"/>
                  </a:lnTo>
                  <a:lnTo>
                    <a:pt x="190" y="2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815296" y="4105070"/>
              <a:ext cx="9075" cy="28595"/>
            </a:xfrm>
            <a:custGeom>
              <a:avLst/>
              <a:gdLst/>
              <a:ahLst/>
              <a:cxnLst/>
              <a:rect l="l" t="t" r="r" b="b"/>
              <a:pathLst>
                <a:path w="159" h="501" extrusionOk="0">
                  <a:moveTo>
                    <a:pt x="0" y="0"/>
                  </a:moveTo>
                  <a:lnTo>
                    <a:pt x="0" y="500"/>
                  </a:lnTo>
                  <a:lnTo>
                    <a:pt x="158" y="500"/>
                  </a:lnTo>
                  <a:lnTo>
                    <a:pt x="158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3"/>
          <p:cNvSpPr/>
          <p:nvPr/>
        </p:nvSpPr>
        <p:spPr>
          <a:xfrm rot="332927">
            <a:off x="5038444" y="2544803"/>
            <a:ext cx="1214351" cy="1354987"/>
          </a:xfrm>
          <a:custGeom>
            <a:avLst/>
            <a:gdLst/>
            <a:ahLst/>
            <a:cxnLst/>
            <a:rect l="l" t="t" r="r" b="b"/>
            <a:pathLst>
              <a:path w="9284" h="10359" extrusionOk="0">
                <a:moveTo>
                  <a:pt x="8916" y="1981"/>
                </a:moveTo>
                <a:lnTo>
                  <a:pt x="8916" y="2456"/>
                </a:lnTo>
                <a:cubicBezTo>
                  <a:pt x="6961" y="2823"/>
                  <a:pt x="5012" y="3190"/>
                  <a:pt x="3032" y="3588"/>
                </a:cubicBezTo>
                <a:lnTo>
                  <a:pt x="3032" y="3114"/>
                </a:lnTo>
                <a:cubicBezTo>
                  <a:pt x="3063" y="3063"/>
                  <a:pt x="3139" y="3063"/>
                  <a:pt x="3221" y="3032"/>
                </a:cubicBezTo>
                <a:cubicBezTo>
                  <a:pt x="5012" y="2715"/>
                  <a:pt x="6803" y="2374"/>
                  <a:pt x="8568" y="2032"/>
                </a:cubicBezTo>
                <a:cubicBezTo>
                  <a:pt x="8676" y="2007"/>
                  <a:pt x="8783" y="2007"/>
                  <a:pt x="8916" y="1981"/>
                </a:cubicBezTo>
                <a:close/>
                <a:moveTo>
                  <a:pt x="9283" y="1"/>
                </a:moveTo>
                <a:lnTo>
                  <a:pt x="9201" y="26"/>
                </a:lnTo>
                <a:cubicBezTo>
                  <a:pt x="6986" y="425"/>
                  <a:pt x="4829" y="792"/>
                  <a:pt x="2639" y="1165"/>
                </a:cubicBezTo>
                <a:lnTo>
                  <a:pt x="2639" y="8467"/>
                </a:lnTo>
                <a:cubicBezTo>
                  <a:pt x="2393" y="8387"/>
                  <a:pt x="2149" y="8349"/>
                  <a:pt x="1915" y="8349"/>
                </a:cubicBezTo>
                <a:cubicBezTo>
                  <a:pt x="1295" y="8349"/>
                  <a:pt x="744" y="8615"/>
                  <a:pt x="399" y="9074"/>
                </a:cubicBezTo>
                <a:cubicBezTo>
                  <a:pt x="1" y="9650"/>
                  <a:pt x="266" y="10258"/>
                  <a:pt x="950" y="10340"/>
                </a:cubicBezTo>
                <a:cubicBezTo>
                  <a:pt x="1049" y="10353"/>
                  <a:pt x="1144" y="10359"/>
                  <a:pt x="1237" y="10359"/>
                </a:cubicBezTo>
                <a:cubicBezTo>
                  <a:pt x="1518" y="10359"/>
                  <a:pt x="1775" y="10301"/>
                  <a:pt x="2032" y="10182"/>
                </a:cubicBezTo>
                <a:cubicBezTo>
                  <a:pt x="2399" y="10024"/>
                  <a:pt x="3032" y="9574"/>
                  <a:pt x="3032" y="8992"/>
                </a:cubicBezTo>
                <a:lnTo>
                  <a:pt x="3032" y="3880"/>
                </a:lnTo>
                <a:cubicBezTo>
                  <a:pt x="3063" y="3880"/>
                  <a:pt x="3089" y="3854"/>
                  <a:pt x="3139" y="3854"/>
                </a:cubicBezTo>
                <a:cubicBezTo>
                  <a:pt x="4930" y="3506"/>
                  <a:pt x="6702" y="3165"/>
                  <a:pt x="8492" y="2823"/>
                </a:cubicBezTo>
                <a:cubicBezTo>
                  <a:pt x="8625" y="2798"/>
                  <a:pt x="8758" y="2798"/>
                  <a:pt x="8916" y="2772"/>
                </a:cubicBezTo>
                <a:lnTo>
                  <a:pt x="8916" y="7360"/>
                </a:lnTo>
                <a:cubicBezTo>
                  <a:pt x="8834" y="7334"/>
                  <a:pt x="8783" y="7303"/>
                  <a:pt x="8726" y="7277"/>
                </a:cubicBezTo>
                <a:cubicBezTo>
                  <a:pt x="8567" y="7214"/>
                  <a:pt x="8391" y="7185"/>
                  <a:pt x="8209" y="7185"/>
                </a:cubicBezTo>
                <a:cubicBezTo>
                  <a:pt x="7557" y="7185"/>
                  <a:pt x="6836" y="7566"/>
                  <a:pt x="6569" y="8125"/>
                </a:cubicBezTo>
                <a:cubicBezTo>
                  <a:pt x="6385" y="8543"/>
                  <a:pt x="6512" y="8942"/>
                  <a:pt x="6936" y="9125"/>
                </a:cubicBezTo>
                <a:cubicBezTo>
                  <a:pt x="7102" y="9195"/>
                  <a:pt x="7292" y="9228"/>
                  <a:pt x="7487" y="9228"/>
                </a:cubicBezTo>
                <a:cubicBezTo>
                  <a:pt x="7663" y="9228"/>
                  <a:pt x="7844" y="9201"/>
                  <a:pt x="8018" y="9150"/>
                </a:cubicBezTo>
                <a:cubicBezTo>
                  <a:pt x="8151" y="9125"/>
                  <a:pt x="8283" y="9074"/>
                  <a:pt x="8410" y="8992"/>
                </a:cubicBezTo>
                <a:cubicBezTo>
                  <a:pt x="8809" y="8809"/>
                  <a:pt x="9283" y="8467"/>
                  <a:pt x="9283" y="7992"/>
                </a:cubicBezTo>
                <a:lnTo>
                  <a:pt x="9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"/>
          <p:cNvSpPr/>
          <p:nvPr/>
        </p:nvSpPr>
        <p:spPr>
          <a:xfrm>
            <a:off x="0" y="-27000"/>
            <a:ext cx="6412200" cy="5205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7163" dist="38100" dir="1368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"/>
          <p:cNvSpPr txBox="1">
            <a:spLocks noGrp="1"/>
          </p:cNvSpPr>
          <p:nvPr>
            <p:ph type="title"/>
          </p:nvPr>
        </p:nvSpPr>
        <p:spPr>
          <a:xfrm>
            <a:off x="877950" y="2165775"/>
            <a:ext cx="4097700" cy="16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3" name="Google Shape;633;p3"/>
          <p:cNvSpPr txBox="1">
            <a:spLocks noGrp="1"/>
          </p:cNvSpPr>
          <p:nvPr>
            <p:ph type="title" idx="2" hasCustomPrompt="1"/>
          </p:nvPr>
        </p:nvSpPr>
        <p:spPr>
          <a:xfrm>
            <a:off x="877950" y="923463"/>
            <a:ext cx="1330200" cy="124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p10"/>
          <p:cNvGrpSpPr/>
          <p:nvPr/>
        </p:nvGrpSpPr>
        <p:grpSpPr>
          <a:xfrm>
            <a:off x="5217514" y="-651425"/>
            <a:ext cx="5535002" cy="6541572"/>
            <a:chOff x="5217514" y="-651425"/>
            <a:chExt cx="5535002" cy="6541572"/>
          </a:xfrm>
        </p:grpSpPr>
        <p:grpSp>
          <p:nvGrpSpPr>
            <p:cNvPr id="1126" name="Google Shape;1126;p10"/>
            <p:cNvGrpSpPr/>
            <p:nvPr/>
          </p:nvGrpSpPr>
          <p:grpSpPr>
            <a:xfrm rot="-4910732">
              <a:off x="6127069" y="1548648"/>
              <a:ext cx="881926" cy="2602252"/>
              <a:chOff x="5201007" y="500025"/>
              <a:chExt cx="509965" cy="1504727"/>
            </a:xfrm>
          </p:grpSpPr>
          <p:sp>
            <p:nvSpPr>
              <p:cNvPr id="1127" name="Google Shape;1127;p10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0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0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0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0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0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0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0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0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0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0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0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0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0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0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0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0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0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0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1" name="Google Shape;1151;p10"/>
            <p:cNvSpPr/>
            <p:nvPr/>
          </p:nvSpPr>
          <p:spPr>
            <a:xfrm rot="-4638622">
              <a:off x="7316183" y="-651309"/>
              <a:ext cx="520682" cy="1373944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2" name="Google Shape;1152;p10"/>
            <p:cNvGrpSpPr/>
            <p:nvPr/>
          </p:nvGrpSpPr>
          <p:grpSpPr>
            <a:xfrm rot="358319">
              <a:off x="8460043" y="2536376"/>
              <a:ext cx="176725" cy="386618"/>
              <a:chOff x="5057976" y="3312066"/>
              <a:chExt cx="135497" cy="183040"/>
            </a:xfrm>
          </p:grpSpPr>
          <p:sp>
            <p:nvSpPr>
              <p:cNvPr id="1153" name="Google Shape;1153;p10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0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0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6" name="Google Shape;1156;p10"/>
            <p:cNvSpPr/>
            <p:nvPr/>
          </p:nvSpPr>
          <p:spPr>
            <a:xfrm rot="332910">
              <a:off x="8947244" y="2518787"/>
              <a:ext cx="665282" cy="745945"/>
            </a:xfrm>
            <a:custGeom>
              <a:avLst/>
              <a:gdLst/>
              <a:ahLst/>
              <a:cxnLst/>
              <a:rect l="l" t="t" r="r" b="b"/>
              <a:pathLst>
                <a:path w="5088" h="5705" extrusionOk="0">
                  <a:moveTo>
                    <a:pt x="4879" y="1082"/>
                  </a:moveTo>
                  <a:lnTo>
                    <a:pt x="4879" y="1373"/>
                  </a:lnTo>
                  <a:cubicBezTo>
                    <a:pt x="3822" y="1557"/>
                    <a:pt x="2747" y="1766"/>
                    <a:pt x="1665" y="1981"/>
                  </a:cubicBezTo>
                  <a:lnTo>
                    <a:pt x="1665" y="1715"/>
                  </a:lnTo>
                  <a:cubicBezTo>
                    <a:pt x="1690" y="1690"/>
                    <a:pt x="1715" y="1690"/>
                    <a:pt x="1766" y="1690"/>
                  </a:cubicBezTo>
                  <a:cubicBezTo>
                    <a:pt x="2747" y="1506"/>
                    <a:pt x="3721" y="1323"/>
                    <a:pt x="4721" y="1108"/>
                  </a:cubicBezTo>
                  <a:cubicBezTo>
                    <a:pt x="4772" y="1108"/>
                    <a:pt x="4829" y="1108"/>
                    <a:pt x="4879" y="1082"/>
                  </a:cubicBezTo>
                  <a:close/>
                  <a:moveTo>
                    <a:pt x="5088" y="0"/>
                  </a:moveTo>
                  <a:lnTo>
                    <a:pt x="5037" y="26"/>
                  </a:lnTo>
                  <a:cubicBezTo>
                    <a:pt x="3854" y="241"/>
                    <a:pt x="2639" y="449"/>
                    <a:pt x="1450" y="658"/>
                  </a:cubicBezTo>
                  <a:lnTo>
                    <a:pt x="1450" y="4670"/>
                  </a:lnTo>
                  <a:cubicBezTo>
                    <a:pt x="1310" y="4626"/>
                    <a:pt x="1172" y="4604"/>
                    <a:pt x="1041" y="4604"/>
                  </a:cubicBezTo>
                  <a:cubicBezTo>
                    <a:pt x="701" y="4604"/>
                    <a:pt x="403" y="4747"/>
                    <a:pt x="216" y="5012"/>
                  </a:cubicBezTo>
                  <a:cubicBezTo>
                    <a:pt x="1" y="5328"/>
                    <a:pt x="133" y="5644"/>
                    <a:pt x="500" y="5695"/>
                  </a:cubicBezTo>
                  <a:cubicBezTo>
                    <a:pt x="561" y="5701"/>
                    <a:pt x="617" y="5705"/>
                    <a:pt x="671" y="5705"/>
                  </a:cubicBezTo>
                  <a:cubicBezTo>
                    <a:pt x="833" y="5705"/>
                    <a:pt x="970" y="5676"/>
                    <a:pt x="1108" y="5619"/>
                  </a:cubicBezTo>
                  <a:cubicBezTo>
                    <a:pt x="1323" y="5512"/>
                    <a:pt x="1665" y="5277"/>
                    <a:pt x="1665" y="4961"/>
                  </a:cubicBezTo>
                  <a:lnTo>
                    <a:pt x="1665" y="2139"/>
                  </a:lnTo>
                  <a:cubicBezTo>
                    <a:pt x="1665" y="2139"/>
                    <a:pt x="1690" y="2139"/>
                    <a:pt x="1715" y="2114"/>
                  </a:cubicBezTo>
                  <a:cubicBezTo>
                    <a:pt x="2690" y="1955"/>
                    <a:pt x="3664" y="1740"/>
                    <a:pt x="4670" y="1557"/>
                  </a:cubicBezTo>
                  <a:cubicBezTo>
                    <a:pt x="4721" y="1557"/>
                    <a:pt x="4803" y="1531"/>
                    <a:pt x="4904" y="1531"/>
                  </a:cubicBezTo>
                  <a:lnTo>
                    <a:pt x="4904" y="4063"/>
                  </a:lnTo>
                  <a:cubicBezTo>
                    <a:pt x="4854" y="4037"/>
                    <a:pt x="4829" y="4037"/>
                    <a:pt x="4803" y="4012"/>
                  </a:cubicBezTo>
                  <a:cubicBezTo>
                    <a:pt x="4712" y="3978"/>
                    <a:pt x="4614" y="3962"/>
                    <a:pt x="4513" y="3962"/>
                  </a:cubicBezTo>
                  <a:cubicBezTo>
                    <a:pt x="4147" y="3962"/>
                    <a:pt x="3758" y="4174"/>
                    <a:pt x="3614" y="4486"/>
                  </a:cubicBezTo>
                  <a:cubicBezTo>
                    <a:pt x="3506" y="4721"/>
                    <a:pt x="3588" y="4929"/>
                    <a:pt x="3822" y="5037"/>
                  </a:cubicBezTo>
                  <a:cubicBezTo>
                    <a:pt x="3902" y="5078"/>
                    <a:pt x="3995" y="5099"/>
                    <a:pt x="4095" y="5099"/>
                  </a:cubicBezTo>
                  <a:cubicBezTo>
                    <a:pt x="4194" y="5099"/>
                    <a:pt x="4300" y="5078"/>
                    <a:pt x="4405" y="5037"/>
                  </a:cubicBezTo>
                  <a:cubicBezTo>
                    <a:pt x="4487" y="5037"/>
                    <a:pt x="4563" y="4986"/>
                    <a:pt x="4613" y="4961"/>
                  </a:cubicBezTo>
                  <a:cubicBezTo>
                    <a:pt x="4829" y="4853"/>
                    <a:pt x="5088" y="4670"/>
                    <a:pt x="5088" y="4404"/>
                  </a:cubicBezTo>
                  <a:lnTo>
                    <a:pt x="5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0"/>
            <p:cNvSpPr/>
            <p:nvPr/>
          </p:nvSpPr>
          <p:spPr>
            <a:xfrm rot="332950">
              <a:off x="9580858" y="2906405"/>
              <a:ext cx="140658" cy="469848"/>
            </a:xfrm>
            <a:custGeom>
              <a:avLst/>
              <a:gdLst/>
              <a:ahLst/>
              <a:cxnLst/>
              <a:rect l="l" t="t" r="r" b="b"/>
              <a:pathLst>
                <a:path w="1425" h="4760" extrusionOk="0">
                  <a:moveTo>
                    <a:pt x="1241" y="0"/>
                  </a:moveTo>
                  <a:lnTo>
                    <a:pt x="1241" y="3430"/>
                  </a:lnTo>
                  <a:cubicBezTo>
                    <a:pt x="1176" y="3389"/>
                    <a:pt x="1092" y="3368"/>
                    <a:pt x="999" y="3368"/>
                  </a:cubicBezTo>
                  <a:cubicBezTo>
                    <a:pt x="794" y="3368"/>
                    <a:pt x="543" y="3468"/>
                    <a:pt x="342" y="3664"/>
                  </a:cubicBezTo>
                  <a:cubicBezTo>
                    <a:pt x="317" y="3721"/>
                    <a:pt x="292" y="3746"/>
                    <a:pt x="241" y="3797"/>
                  </a:cubicBezTo>
                  <a:cubicBezTo>
                    <a:pt x="241" y="3822"/>
                    <a:pt x="209" y="3822"/>
                    <a:pt x="184" y="3854"/>
                  </a:cubicBezTo>
                  <a:cubicBezTo>
                    <a:pt x="184" y="3879"/>
                    <a:pt x="184" y="3905"/>
                    <a:pt x="159" y="3905"/>
                  </a:cubicBezTo>
                  <a:cubicBezTo>
                    <a:pt x="1" y="4196"/>
                    <a:pt x="1" y="4487"/>
                    <a:pt x="159" y="4645"/>
                  </a:cubicBezTo>
                  <a:cubicBezTo>
                    <a:pt x="236" y="4723"/>
                    <a:pt x="347" y="4760"/>
                    <a:pt x="473" y="4760"/>
                  </a:cubicBezTo>
                  <a:cubicBezTo>
                    <a:pt x="684" y="4760"/>
                    <a:pt x="935" y="4654"/>
                    <a:pt x="1133" y="4455"/>
                  </a:cubicBezTo>
                  <a:cubicBezTo>
                    <a:pt x="1215" y="4354"/>
                    <a:pt x="1291" y="4246"/>
                    <a:pt x="1348" y="4139"/>
                  </a:cubicBezTo>
                  <a:cubicBezTo>
                    <a:pt x="1399" y="4037"/>
                    <a:pt x="1424" y="3930"/>
                    <a:pt x="1424" y="3822"/>
                  </a:cubicBezTo>
                  <a:lnTo>
                    <a:pt x="1424" y="3772"/>
                  </a:lnTo>
                  <a:lnTo>
                    <a:pt x="1424" y="3721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8" name="Google Shape;1158;p10"/>
            <p:cNvGrpSpPr/>
            <p:nvPr/>
          </p:nvGrpSpPr>
          <p:grpSpPr>
            <a:xfrm rot="332854">
              <a:off x="8292389" y="1933474"/>
              <a:ext cx="955868" cy="2820428"/>
              <a:chOff x="5201007" y="500025"/>
              <a:chExt cx="509965" cy="1504727"/>
            </a:xfrm>
          </p:grpSpPr>
          <p:sp>
            <p:nvSpPr>
              <p:cNvPr id="1159" name="Google Shape;1159;p10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0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0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0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0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0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0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0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0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0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0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0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0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0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0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0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0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0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0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0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0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0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0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0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10"/>
            <p:cNvGrpSpPr/>
            <p:nvPr/>
          </p:nvGrpSpPr>
          <p:grpSpPr>
            <a:xfrm rot="332991">
              <a:off x="7692416" y="1500337"/>
              <a:ext cx="762218" cy="1981093"/>
              <a:chOff x="4720660" y="3063161"/>
              <a:chExt cx="337370" cy="876904"/>
            </a:xfrm>
          </p:grpSpPr>
          <p:sp>
            <p:nvSpPr>
              <p:cNvPr id="1184" name="Google Shape;1184;p10"/>
              <p:cNvSpPr/>
              <p:nvPr/>
            </p:nvSpPr>
            <p:spPr>
              <a:xfrm>
                <a:off x="4853189" y="3800231"/>
                <a:ext cx="70887" cy="139834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450" extrusionOk="0">
                    <a:moveTo>
                      <a:pt x="317" y="532"/>
                    </a:moveTo>
                    <a:cubicBezTo>
                      <a:pt x="368" y="532"/>
                      <a:pt x="425" y="557"/>
                      <a:pt x="425" y="608"/>
                    </a:cubicBezTo>
                    <a:lnTo>
                      <a:pt x="425" y="1741"/>
                    </a:lnTo>
                    <a:cubicBezTo>
                      <a:pt x="425" y="1798"/>
                      <a:pt x="368" y="1823"/>
                      <a:pt x="317" y="1823"/>
                    </a:cubicBezTo>
                    <a:cubicBezTo>
                      <a:pt x="267" y="1823"/>
                      <a:pt x="241" y="1798"/>
                      <a:pt x="241" y="1741"/>
                    </a:cubicBezTo>
                    <a:lnTo>
                      <a:pt x="241" y="608"/>
                    </a:lnTo>
                    <a:cubicBezTo>
                      <a:pt x="241" y="557"/>
                      <a:pt x="267" y="532"/>
                      <a:pt x="317" y="532"/>
                    </a:cubicBezTo>
                    <a:close/>
                    <a:moveTo>
                      <a:pt x="950" y="532"/>
                    </a:moveTo>
                    <a:cubicBezTo>
                      <a:pt x="1001" y="532"/>
                      <a:pt x="1032" y="557"/>
                      <a:pt x="1032" y="608"/>
                    </a:cubicBezTo>
                    <a:lnTo>
                      <a:pt x="1032" y="1741"/>
                    </a:lnTo>
                    <a:cubicBezTo>
                      <a:pt x="1032" y="1798"/>
                      <a:pt x="1001" y="1823"/>
                      <a:pt x="950" y="1823"/>
                    </a:cubicBezTo>
                    <a:cubicBezTo>
                      <a:pt x="899" y="1823"/>
                      <a:pt x="842" y="1798"/>
                      <a:pt x="842" y="1741"/>
                    </a:cubicBezTo>
                    <a:lnTo>
                      <a:pt x="842" y="608"/>
                    </a:lnTo>
                    <a:cubicBezTo>
                      <a:pt x="842" y="557"/>
                      <a:pt x="899" y="532"/>
                      <a:pt x="950" y="532"/>
                    </a:cubicBezTo>
                    <a:close/>
                    <a:moveTo>
                      <a:pt x="210" y="1"/>
                    </a:moveTo>
                    <a:cubicBezTo>
                      <a:pt x="210" y="134"/>
                      <a:pt x="134" y="216"/>
                      <a:pt x="83" y="241"/>
                    </a:cubicBezTo>
                    <a:cubicBezTo>
                      <a:pt x="52" y="266"/>
                      <a:pt x="26" y="292"/>
                      <a:pt x="26" y="317"/>
                    </a:cubicBezTo>
                    <a:lnTo>
                      <a:pt x="1" y="2089"/>
                    </a:lnTo>
                    <a:cubicBezTo>
                      <a:pt x="1" y="2165"/>
                      <a:pt x="52" y="2215"/>
                      <a:pt x="108" y="2247"/>
                    </a:cubicBezTo>
                    <a:lnTo>
                      <a:pt x="583" y="2430"/>
                    </a:lnTo>
                    <a:cubicBezTo>
                      <a:pt x="596" y="2443"/>
                      <a:pt x="615" y="2449"/>
                      <a:pt x="634" y="2449"/>
                    </a:cubicBezTo>
                    <a:cubicBezTo>
                      <a:pt x="653" y="2449"/>
                      <a:pt x="672" y="2443"/>
                      <a:pt x="684" y="2430"/>
                    </a:cubicBezTo>
                    <a:lnTo>
                      <a:pt x="1159" y="2247"/>
                    </a:lnTo>
                    <a:cubicBezTo>
                      <a:pt x="1216" y="2215"/>
                      <a:pt x="1241" y="2165"/>
                      <a:pt x="1241" y="2089"/>
                    </a:cubicBezTo>
                    <a:lnTo>
                      <a:pt x="1216" y="317"/>
                    </a:lnTo>
                    <a:cubicBezTo>
                      <a:pt x="1216" y="292"/>
                      <a:pt x="1216" y="266"/>
                      <a:pt x="1190" y="241"/>
                    </a:cubicBezTo>
                    <a:cubicBezTo>
                      <a:pt x="1134" y="216"/>
                      <a:pt x="1058" y="134"/>
                      <a:pt x="10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0"/>
              <p:cNvSpPr/>
              <p:nvPr/>
            </p:nvSpPr>
            <p:spPr>
              <a:xfrm>
                <a:off x="4878873" y="3314520"/>
                <a:ext cx="4395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2" extrusionOk="0">
                    <a:moveTo>
                      <a:pt x="76" y="0"/>
                    </a:moveTo>
                    <a:cubicBezTo>
                      <a:pt x="51" y="0"/>
                      <a:pt x="25" y="0"/>
                      <a:pt x="0" y="25"/>
                    </a:cubicBezTo>
                    <a:lnTo>
                      <a:pt x="0" y="342"/>
                    </a:lnTo>
                    <a:cubicBezTo>
                      <a:pt x="25" y="342"/>
                      <a:pt x="51" y="342"/>
                      <a:pt x="76" y="316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0"/>
              <p:cNvSpPr/>
              <p:nvPr/>
            </p:nvSpPr>
            <p:spPr>
              <a:xfrm>
                <a:off x="4878873" y="3409094"/>
                <a:ext cx="4395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77" h="343" extrusionOk="0">
                    <a:moveTo>
                      <a:pt x="0" y="1"/>
                    </a:moveTo>
                    <a:lnTo>
                      <a:pt x="0" y="317"/>
                    </a:lnTo>
                    <a:cubicBezTo>
                      <a:pt x="25" y="343"/>
                      <a:pt x="51" y="343"/>
                      <a:pt x="76" y="343"/>
                    </a:cubicBezTo>
                    <a:lnTo>
                      <a:pt x="76" y="26"/>
                    </a:lnTo>
                    <a:cubicBezTo>
                      <a:pt x="51" y="1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0"/>
              <p:cNvSpPr/>
              <p:nvPr/>
            </p:nvSpPr>
            <p:spPr>
              <a:xfrm>
                <a:off x="4886464" y="3430041"/>
                <a:ext cx="5822" cy="3659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411" extrusionOk="0">
                    <a:moveTo>
                      <a:pt x="0" y="1"/>
                    </a:moveTo>
                    <a:lnTo>
                      <a:pt x="0" y="6411"/>
                    </a:lnTo>
                    <a:lnTo>
                      <a:pt x="101" y="641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0"/>
              <p:cNvSpPr/>
              <p:nvPr/>
            </p:nvSpPr>
            <p:spPr>
              <a:xfrm>
                <a:off x="4878873" y="3213383"/>
                <a:ext cx="4395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77" h="1773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40"/>
                      <a:pt x="76" y="174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0"/>
              <p:cNvSpPr/>
              <p:nvPr/>
            </p:nvSpPr>
            <p:spPr>
              <a:xfrm>
                <a:off x="4886464" y="3410578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101" y="3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0"/>
              <p:cNvSpPr/>
              <p:nvPr/>
            </p:nvSpPr>
            <p:spPr>
              <a:xfrm>
                <a:off x="4869798" y="3213383"/>
                <a:ext cx="6221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98" extrusionOk="0">
                    <a:moveTo>
                      <a:pt x="1" y="0"/>
                    </a:moveTo>
                    <a:lnTo>
                      <a:pt x="1" y="1797"/>
                    </a:lnTo>
                    <a:cubicBezTo>
                      <a:pt x="52" y="1797"/>
                      <a:pt x="77" y="1772"/>
                      <a:pt x="109" y="177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0"/>
              <p:cNvSpPr/>
              <p:nvPr/>
            </p:nvSpPr>
            <p:spPr>
              <a:xfrm>
                <a:off x="4871282" y="3427187"/>
                <a:ext cx="4737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83" h="6461" extrusionOk="0">
                    <a:moveTo>
                      <a:pt x="0" y="0"/>
                    </a:moveTo>
                    <a:lnTo>
                      <a:pt x="0" y="6461"/>
                    </a:lnTo>
                    <a:lnTo>
                      <a:pt x="83" y="6461"/>
                    </a:lnTo>
                    <a:lnTo>
                      <a:pt x="83" y="26"/>
                    </a:lnTo>
                    <a:cubicBezTo>
                      <a:pt x="51" y="26"/>
                      <a:pt x="26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0"/>
              <p:cNvSpPr/>
              <p:nvPr/>
            </p:nvSpPr>
            <p:spPr>
              <a:xfrm>
                <a:off x="4832243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634" y="0"/>
                    </a:moveTo>
                    <a:cubicBezTo>
                      <a:pt x="260" y="133"/>
                      <a:pt x="1" y="500"/>
                      <a:pt x="1" y="924"/>
                    </a:cubicBezTo>
                    <a:cubicBezTo>
                      <a:pt x="1" y="1348"/>
                      <a:pt x="260" y="1715"/>
                      <a:pt x="634" y="1873"/>
                    </a:cubicBezTo>
                    <a:lnTo>
                      <a:pt x="634" y="1506"/>
                    </a:lnTo>
                    <a:cubicBezTo>
                      <a:pt x="450" y="1373"/>
                      <a:pt x="317" y="1158"/>
                      <a:pt x="317" y="924"/>
                    </a:cubicBezTo>
                    <a:cubicBezTo>
                      <a:pt x="317" y="683"/>
                      <a:pt x="450" y="475"/>
                      <a:pt x="634" y="342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0"/>
              <p:cNvSpPr/>
              <p:nvPr/>
            </p:nvSpPr>
            <p:spPr>
              <a:xfrm>
                <a:off x="4869798" y="3406240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" y="0"/>
                    </a:moveTo>
                    <a:lnTo>
                      <a:pt x="26" y="342"/>
                    </a:lnTo>
                    <a:cubicBezTo>
                      <a:pt x="52" y="367"/>
                      <a:pt x="77" y="367"/>
                      <a:pt x="109" y="367"/>
                    </a:cubicBezTo>
                    <a:lnTo>
                      <a:pt x="109" y="26"/>
                    </a:lnTo>
                    <a:cubicBezTo>
                      <a:pt x="77" y="26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0"/>
              <p:cNvSpPr/>
              <p:nvPr/>
            </p:nvSpPr>
            <p:spPr>
              <a:xfrm>
                <a:off x="4869798" y="3315947"/>
                <a:ext cx="6221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68" extrusionOk="0">
                    <a:moveTo>
                      <a:pt x="109" y="0"/>
                    </a:moveTo>
                    <a:cubicBezTo>
                      <a:pt x="77" y="0"/>
                      <a:pt x="52" y="26"/>
                      <a:pt x="1" y="26"/>
                    </a:cubicBezTo>
                    <a:lnTo>
                      <a:pt x="1" y="367"/>
                    </a:lnTo>
                    <a:cubicBezTo>
                      <a:pt x="52" y="367"/>
                      <a:pt x="77" y="342"/>
                      <a:pt x="109" y="342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0"/>
              <p:cNvSpPr/>
              <p:nvPr/>
            </p:nvSpPr>
            <p:spPr>
              <a:xfrm>
                <a:off x="4886464" y="3314520"/>
                <a:ext cx="5822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101" y="3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0"/>
              <p:cNvSpPr/>
              <p:nvPr/>
            </p:nvSpPr>
            <p:spPr>
              <a:xfrm>
                <a:off x="4878873" y="3428614"/>
                <a:ext cx="4395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36" extrusionOk="0">
                    <a:moveTo>
                      <a:pt x="0" y="1"/>
                    </a:moveTo>
                    <a:lnTo>
                      <a:pt x="0" y="6436"/>
                    </a:lnTo>
                    <a:lnTo>
                      <a:pt x="76" y="6436"/>
                    </a:lnTo>
                    <a:lnTo>
                      <a:pt x="76" y="26"/>
                    </a:lnTo>
                    <a:cubicBezTo>
                      <a:pt x="51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4903073" y="3213383"/>
                <a:ext cx="5822" cy="1026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98" extrusionOk="0">
                    <a:moveTo>
                      <a:pt x="0" y="0"/>
                    </a:moveTo>
                    <a:lnTo>
                      <a:pt x="0" y="1772"/>
                    </a:lnTo>
                    <a:cubicBezTo>
                      <a:pt x="25" y="1772"/>
                      <a:pt x="51" y="1797"/>
                      <a:pt x="76" y="1797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4903073" y="3315947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25" y="342"/>
                      <a:pt x="51" y="367"/>
                      <a:pt x="76" y="367"/>
                    </a:cubicBezTo>
                    <a:lnTo>
                      <a:pt x="76" y="26"/>
                    </a:lnTo>
                    <a:cubicBezTo>
                      <a:pt x="51" y="26"/>
                      <a:pt x="25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4720660" y="3063161"/>
                <a:ext cx="337370" cy="73278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12839" extrusionOk="0">
                    <a:moveTo>
                      <a:pt x="2956" y="0"/>
                    </a:moveTo>
                    <a:cubicBezTo>
                      <a:pt x="2139" y="0"/>
                      <a:pt x="425" y="25"/>
                      <a:pt x="191" y="1740"/>
                    </a:cubicBezTo>
                    <a:cubicBezTo>
                      <a:pt x="1" y="3297"/>
                      <a:pt x="1108" y="3771"/>
                      <a:pt x="1108" y="4664"/>
                    </a:cubicBezTo>
                    <a:cubicBezTo>
                      <a:pt x="1108" y="5271"/>
                      <a:pt x="874" y="5537"/>
                      <a:pt x="792" y="6169"/>
                    </a:cubicBezTo>
                    <a:cubicBezTo>
                      <a:pt x="716" y="7093"/>
                      <a:pt x="1557" y="7568"/>
                      <a:pt x="2481" y="7669"/>
                    </a:cubicBezTo>
                    <a:lnTo>
                      <a:pt x="2532" y="12839"/>
                    </a:lnTo>
                    <a:lnTo>
                      <a:pt x="2614" y="12839"/>
                    </a:lnTo>
                    <a:lnTo>
                      <a:pt x="2589" y="6353"/>
                    </a:lnTo>
                    <a:cubicBezTo>
                      <a:pt x="2190" y="6220"/>
                      <a:pt x="1931" y="5853"/>
                      <a:pt x="1931" y="5404"/>
                    </a:cubicBezTo>
                    <a:cubicBezTo>
                      <a:pt x="1931" y="4980"/>
                      <a:pt x="2190" y="4588"/>
                      <a:pt x="2589" y="4455"/>
                    </a:cubicBezTo>
                    <a:lnTo>
                      <a:pt x="2589" y="2632"/>
                    </a:lnTo>
                    <a:lnTo>
                      <a:pt x="1557" y="2632"/>
                    </a:lnTo>
                    <a:cubicBezTo>
                      <a:pt x="1507" y="2632"/>
                      <a:pt x="1456" y="2582"/>
                      <a:pt x="1456" y="2531"/>
                    </a:cubicBezTo>
                    <a:lnTo>
                      <a:pt x="1456" y="2265"/>
                    </a:lnTo>
                    <a:cubicBezTo>
                      <a:pt x="1456" y="2189"/>
                      <a:pt x="1507" y="2158"/>
                      <a:pt x="1557" y="2158"/>
                    </a:cubicBezTo>
                    <a:lnTo>
                      <a:pt x="4272" y="2158"/>
                    </a:lnTo>
                    <a:cubicBezTo>
                      <a:pt x="4329" y="2158"/>
                      <a:pt x="4379" y="2189"/>
                      <a:pt x="4379" y="2265"/>
                    </a:cubicBezTo>
                    <a:lnTo>
                      <a:pt x="4379" y="2531"/>
                    </a:lnTo>
                    <a:cubicBezTo>
                      <a:pt x="4379" y="2582"/>
                      <a:pt x="4329" y="2632"/>
                      <a:pt x="4272" y="2632"/>
                    </a:cubicBezTo>
                    <a:lnTo>
                      <a:pt x="3323" y="2632"/>
                    </a:lnTo>
                    <a:lnTo>
                      <a:pt x="3323" y="4455"/>
                    </a:lnTo>
                    <a:cubicBezTo>
                      <a:pt x="3696" y="4588"/>
                      <a:pt x="3987" y="4980"/>
                      <a:pt x="3987" y="5404"/>
                    </a:cubicBezTo>
                    <a:cubicBezTo>
                      <a:pt x="3987" y="5853"/>
                      <a:pt x="3696" y="6220"/>
                      <a:pt x="3323" y="6353"/>
                    </a:cubicBezTo>
                    <a:lnTo>
                      <a:pt x="3297" y="12839"/>
                    </a:lnTo>
                    <a:lnTo>
                      <a:pt x="3380" y="12839"/>
                    </a:lnTo>
                    <a:lnTo>
                      <a:pt x="3430" y="7669"/>
                    </a:lnTo>
                    <a:cubicBezTo>
                      <a:pt x="4354" y="7568"/>
                      <a:pt x="5196" y="7093"/>
                      <a:pt x="5120" y="6169"/>
                    </a:cubicBezTo>
                    <a:cubicBezTo>
                      <a:pt x="5037" y="5537"/>
                      <a:pt x="4778" y="5271"/>
                      <a:pt x="4778" y="4664"/>
                    </a:cubicBezTo>
                    <a:cubicBezTo>
                      <a:pt x="4778" y="3771"/>
                      <a:pt x="5911" y="3297"/>
                      <a:pt x="5695" y="1740"/>
                    </a:cubicBezTo>
                    <a:cubicBezTo>
                      <a:pt x="5487" y="25"/>
                      <a:pt x="3772" y="0"/>
                      <a:pt x="29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4903073" y="3427187"/>
                <a:ext cx="4395" cy="368762"/>
              </a:xfrm>
              <a:custGeom>
                <a:avLst/>
                <a:gdLst/>
                <a:ahLst/>
                <a:cxnLst/>
                <a:rect l="l" t="t" r="r" b="b"/>
                <a:pathLst>
                  <a:path w="77" h="6461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6461"/>
                    </a:lnTo>
                    <a:lnTo>
                      <a:pt x="76" y="64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4910265" y="3318858"/>
                <a:ext cx="36186" cy="10690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873" extrusionOk="0">
                    <a:moveTo>
                      <a:pt x="1" y="0"/>
                    </a:moveTo>
                    <a:lnTo>
                      <a:pt x="1" y="342"/>
                    </a:lnTo>
                    <a:cubicBezTo>
                      <a:pt x="190" y="475"/>
                      <a:pt x="317" y="683"/>
                      <a:pt x="317" y="924"/>
                    </a:cubicBezTo>
                    <a:cubicBezTo>
                      <a:pt x="317" y="1158"/>
                      <a:pt x="190" y="1373"/>
                      <a:pt x="1" y="1506"/>
                    </a:cubicBezTo>
                    <a:lnTo>
                      <a:pt x="1" y="1873"/>
                    </a:lnTo>
                    <a:cubicBezTo>
                      <a:pt x="374" y="1715"/>
                      <a:pt x="633" y="1348"/>
                      <a:pt x="633" y="924"/>
                    </a:cubicBezTo>
                    <a:cubicBezTo>
                      <a:pt x="633" y="500"/>
                      <a:pt x="374" y="13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0"/>
              <p:cNvSpPr/>
              <p:nvPr/>
            </p:nvSpPr>
            <p:spPr>
              <a:xfrm>
                <a:off x="4893998" y="3213383"/>
                <a:ext cx="5879" cy="10119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773" extrusionOk="0">
                    <a:moveTo>
                      <a:pt x="1" y="0"/>
                    </a:moveTo>
                    <a:lnTo>
                      <a:pt x="1" y="1740"/>
                    </a:lnTo>
                    <a:cubicBezTo>
                      <a:pt x="52" y="1740"/>
                      <a:pt x="77" y="1772"/>
                      <a:pt x="102" y="1772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0"/>
              <p:cNvSpPr/>
              <p:nvPr/>
            </p:nvSpPr>
            <p:spPr>
              <a:xfrm>
                <a:off x="4903073" y="3406240"/>
                <a:ext cx="4395" cy="210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368" extrusionOk="0">
                    <a:moveTo>
                      <a:pt x="76" y="0"/>
                    </a:moveTo>
                    <a:cubicBezTo>
                      <a:pt x="51" y="0"/>
                      <a:pt x="25" y="26"/>
                      <a:pt x="0" y="26"/>
                    </a:cubicBezTo>
                    <a:lnTo>
                      <a:pt x="0" y="367"/>
                    </a:lnTo>
                    <a:cubicBezTo>
                      <a:pt x="25" y="367"/>
                      <a:pt x="51" y="367"/>
                      <a:pt x="76" y="342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0"/>
              <p:cNvSpPr/>
              <p:nvPr/>
            </p:nvSpPr>
            <p:spPr>
              <a:xfrm>
                <a:off x="4893998" y="3428614"/>
                <a:ext cx="5879" cy="36733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436" extrusionOk="0">
                    <a:moveTo>
                      <a:pt x="102" y="1"/>
                    </a:moveTo>
                    <a:cubicBezTo>
                      <a:pt x="77" y="1"/>
                      <a:pt x="52" y="26"/>
                      <a:pt x="1" y="26"/>
                    </a:cubicBezTo>
                    <a:lnTo>
                      <a:pt x="1" y="6436"/>
                    </a:lnTo>
                    <a:lnTo>
                      <a:pt x="102" y="643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0"/>
              <p:cNvSpPr/>
              <p:nvPr/>
            </p:nvSpPr>
            <p:spPr>
              <a:xfrm>
                <a:off x="4893998" y="3409094"/>
                <a:ext cx="5879" cy="195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3" extrusionOk="0">
                    <a:moveTo>
                      <a:pt x="102" y="1"/>
                    </a:moveTo>
                    <a:cubicBezTo>
                      <a:pt x="77" y="1"/>
                      <a:pt x="52" y="1"/>
                      <a:pt x="1" y="26"/>
                    </a:cubicBezTo>
                    <a:lnTo>
                      <a:pt x="1" y="343"/>
                    </a:lnTo>
                    <a:cubicBezTo>
                      <a:pt x="52" y="343"/>
                      <a:pt x="77" y="343"/>
                      <a:pt x="102" y="317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0"/>
              <p:cNvSpPr/>
              <p:nvPr/>
            </p:nvSpPr>
            <p:spPr>
              <a:xfrm>
                <a:off x="4886464" y="3213383"/>
                <a:ext cx="5822" cy="9936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41" extrusionOk="0">
                    <a:moveTo>
                      <a:pt x="0" y="0"/>
                    </a:moveTo>
                    <a:lnTo>
                      <a:pt x="0" y="1740"/>
                    </a:lnTo>
                    <a:lnTo>
                      <a:pt x="101" y="174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0"/>
              <p:cNvSpPr/>
              <p:nvPr/>
            </p:nvSpPr>
            <p:spPr>
              <a:xfrm>
                <a:off x="4893998" y="3314520"/>
                <a:ext cx="5879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2" extrusionOk="0">
                    <a:moveTo>
                      <a:pt x="1" y="0"/>
                    </a:moveTo>
                    <a:lnTo>
                      <a:pt x="1" y="316"/>
                    </a:lnTo>
                    <a:cubicBezTo>
                      <a:pt x="52" y="342"/>
                      <a:pt x="77" y="342"/>
                      <a:pt x="102" y="342"/>
                    </a:cubicBezTo>
                    <a:lnTo>
                      <a:pt x="102" y="25"/>
                    </a:lnTo>
                    <a:cubicBezTo>
                      <a:pt x="77" y="0"/>
                      <a:pt x="52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0"/>
              <p:cNvSpPr/>
              <p:nvPr/>
            </p:nvSpPr>
            <p:spPr>
              <a:xfrm>
                <a:off x="4835153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79" y="1"/>
                    </a:moveTo>
                    <a:cubicBezTo>
                      <a:pt x="35" y="1"/>
                      <a:pt x="1" y="47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1" y="299"/>
                      <a:pt x="108" y="299"/>
                    </a:cubicBezTo>
                    <a:cubicBezTo>
                      <a:pt x="159" y="299"/>
                      <a:pt x="209" y="248"/>
                      <a:pt x="209" y="191"/>
                    </a:cubicBezTo>
                    <a:lnTo>
                      <a:pt x="209" y="115"/>
                    </a:lnTo>
                    <a:cubicBezTo>
                      <a:pt x="209" y="33"/>
                      <a:pt x="159" y="7"/>
                      <a:pt x="108" y="7"/>
                    </a:cubicBezTo>
                    <a:cubicBezTo>
                      <a:pt x="98" y="3"/>
                      <a:pt x="88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0"/>
              <p:cNvSpPr/>
              <p:nvPr/>
            </p:nvSpPr>
            <p:spPr>
              <a:xfrm>
                <a:off x="4835153" y="3863413"/>
                <a:ext cx="13755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9" extrusionOk="0">
                    <a:moveTo>
                      <a:pt x="133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67"/>
                      <a:pt x="51" y="292"/>
                      <a:pt x="108" y="292"/>
                    </a:cubicBezTo>
                    <a:cubicBezTo>
                      <a:pt x="122" y="297"/>
                      <a:pt x="133" y="299"/>
                      <a:pt x="144" y="299"/>
                    </a:cubicBezTo>
                    <a:cubicBezTo>
                      <a:pt x="192" y="299"/>
                      <a:pt x="209" y="253"/>
                      <a:pt x="209" y="191"/>
                    </a:cubicBezTo>
                    <a:lnTo>
                      <a:pt x="241" y="109"/>
                    </a:lnTo>
                    <a:cubicBezTo>
                      <a:pt x="241" y="58"/>
                      <a:pt x="184" y="1"/>
                      <a:pt x="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0"/>
              <p:cNvSpPr/>
              <p:nvPr/>
            </p:nvSpPr>
            <p:spPr>
              <a:xfrm>
                <a:off x="4836580" y="3830595"/>
                <a:ext cx="12328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2" extrusionOk="0">
                    <a:moveTo>
                      <a:pt x="108" y="0"/>
                    </a:moveTo>
                    <a:cubicBezTo>
                      <a:pt x="58" y="0"/>
                      <a:pt x="1" y="25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26" y="291"/>
                      <a:pt x="108" y="291"/>
                    </a:cubicBezTo>
                    <a:cubicBezTo>
                      <a:pt x="159" y="291"/>
                      <a:pt x="216" y="234"/>
                      <a:pt x="216" y="184"/>
                    </a:cubicBezTo>
                    <a:lnTo>
                      <a:pt x="216" y="101"/>
                    </a:lnTo>
                    <a:cubicBezTo>
                      <a:pt x="216" y="51"/>
                      <a:pt x="159" y="0"/>
                      <a:pt x="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0"/>
              <p:cNvSpPr/>
              <p:nvPr/>
            </p:nvSpPr>
            <p:spPr>
              <a:xfrm>
                <a:off x="4931554" y="3897715"/>
                <a:ext cx="11986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9" extrusionOk="0">
                    <a:moveTo>
                      <a:pt x="131" y="1"/>
                    </a:moveTo>
                    <a:cubicBezTo>
                      <a:pt x="122" y="1"/>
                      <a:pt x="112" y="3"/>
                      <a:pt x="102" y="7"/>
                    </a:cubicBezTo>
                    <a:cubicBezTo>
                      <a:pt x="26" y="7"/>
                      <a:pt x="1" y="33"/>
                      <a:pt x="1" y="115"/>
                    </a:cubicBezTo>
                    <a:lnTo>
                      <a:pt x="1" y="191"/>
                    </a:lnTo>
                    <a:cubicBezTo>
                      <a:pt x="1" y="248"/>
                      <a:pt x="52" y="299"/>
                      <a:pt x="102" y="299"/>
                    </a:cubicBezTo>
                    <a:cubicBezTo>
                      <a:pt x="159" y="299"/>
                      <a:pt x="210" y="248"/>
                      <a:pt x="210" y="191"/>
                    </a:cubicBezTo>
                    <a:lnTo>
                      <a:pt x="210" y="115"/>
                    </a:lnTo>
                    <a:cubicBezTo>
                      <a:pt x="210" y="47"/>
                      <a:pt x="175" y="1"/>
                      <a:pt x="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0"/>
              <p:cNvSpPr/>
              <p:nvPr/>
            </p:nvSpPr>
            <p:spPr>
              <a:xfrm>
                <a:off x="4930127" y="3863413"/>
                <a:ext cx="13413" cy="1706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9" extrusionOk="0">
                    <a:moveTo>
                      <a:pt x="102" y="1"/>
                    </a:moveTo>
                    <a:cubicBezTo>
                      <a:pt x="51" y="1"/>
                      <a:pt x="1" y="58"/>
                      <a:pt x="1" y="109"/>
                    </a:cubicBezTo>
                    <a:lnTo>
                      <a:pt x="1" y="191"/>
                    </a:lnTo>
                    <a:cubicBezTo>
                      <a:pt x="1" y="253"/>
                      <a:pt x="35" y="299"/>
                      <a:pt x="89" y="299"/>
                    </a:cubicBezTo>
                    <a:cubicBezTo>
                      <a:pt x="101" y="299"/>
                      <a:pt x="114" y="297"/>
                      <a:pt x="127" y="292"/>
                    </a:cubicBezTo>
                    <a:cubicBezTo>
                      <a:pt x="184" y="292"/>
                      <a:pt x="235" y="267"/>
                      <a:pt x="235" y="191"/>
                    </a:cubicBezTo>
                    <a:lnTo>
                      <a:pt x="209" y="109"/>
                    </a:lnTo>
                    <a:cubicBezTo>
                      <a:pt x="209" y="58"/>
                      <a:pt x="184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0"/>
              <p:cNvSpPr/>
              <p:nvPr/>
            </p:nvSpPr>
            <p:spPr>
              <a:xfrm>
                <a:off x="4930127" y="3830595"/>
                <a:ext cx="11986" cy="166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92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1"/>
                    </a:cubicBezTo>
                    <a:lnTo>
                      <a:pt x="1" y="184"/>
                    </a:lnTo>
                    <a:cubicBezTo>
                      <a:pt x="1" y="234"/>
                      <a:pt x="51" y="291"/>
                      <a:pt x="102" y="291"/>
                    </a:cubicBezTo>
                    <a:cubicBezTo>
                      <a:pt x="159" y="291"/>
                      <a:pt x="209" y="234"/>
                      <a:pt x="209" y="184"/>
                    </a:cubicBezTo>
                    <a:lnTo>
                      <a:pt x="209" y="101"/>
                    </a:lnTo>
                    <a:cubicBezTo>
                      <a:pt x="209" y="2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4" name="Google Shape;1214;p10"/>
            <p:cNvGrpSpPr/>
            <p:nvPr/>
          </p:nvGrpSpPr>
          <p:grpSpPr>
            <a:xfrm rot="332884">
              <a:off x="5926299" y="251978"/>
              <a:ext cx="2807486" cy="1016668"/>
              <a:chOff x="3846722" y="2459761"/>
              <a:chExt cx="1623386" cy="587872"/>
            </a:xfrm>
          </p:grpSpPr>
          <p:sp>
            <p:nvSpPr>
              <p:cNvPr id="1215" name="Google Shape;1215;p10"/>
              <p:cNvSpPr/>
              <p:nvPr/>
            </p:nvSpPr>
            <p:spPr>
              <a:xfrm>
                <a:off x="3846722" y="2686807"/>
                <a:ext cx="258607" cy="132585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323" extrusionOk="0">
                    <a:moveTo>
                      <a:pt x="3398" y="425"/>
                    </a:moveTo>
                    <a:cubicBezTo>
                      <a:pt x="3480" y="425"/>
                      <a:pt x="3556" y="501"/>
                      <a:pt x="3556" y="583"/>
                    </a:cubicBezTo>
                    <a:cubicBezTo>
                      <a:pt x="3556" y="684"/>
                      <a:pt x="3480" y="766"/>
                      <a:pt x="3398" y="766"/>
                    </a:cubicBezTo>
                    <a:lnTo>
                      <a:pt x="1316" y="766"/>
                    </a:lnTo>
                    <a:cubicBezTo>
                      <a:pt x="1209" y="766"/>
                      <a:pt x="1133" y="684"/>
                      <a:pt x="1133" y="583"/>
                    </a:cubicBezTo>
                    <a:cubicBezTo>
                      <a:pt x="1133" y="501"/>
                      <a:pt x="1209" y="425"/>
                      <a:pt x="1316" y="425"/>
                    </a:cubicBezTo>
                    <a:close/>
                    <a:moveTo>
                      <a:pt x="3398" y="1583"/>
                    </a:moveTo>
                    <a:cubicBezTo>
                      <a:pt x="3480" y="1583"/>
                      <a:pt x="3556" y="1633"/>
                      <a:pt x="3556" y="1741"/>
                    </a:cubicBezTo>
                    <a:cubicBezTo>
                      <a:pt x="3556" y="1823"/>
                      <a:pt x="3480" y="1899"/>
                      <a:pt x="3398" y="1899"/>
                    </a:cubicBezTo>
                    <a:lnTo>
                      <a:pt x="1316" y="1899"/>
                    </a:lnTo>
                    <a:cubicBezTo>
                      <a:pt x="1209" y="1899"/>
                      <a:pt x="1133" y="1823"/>
                      <a:pt x="1133" y="1741"/>
                    </a:cubicBezTo>
                    <a:cubicBezTo>
                      <a:pt x="1133" y="1633"/>
                      <a:pt x="1209" y="1583"/>
                      <a:pt x="1316" y="1583"/>
                    </a:cubicBezTo>
                    <a:close/>
                    <a:moveTo>
                      <a:pt x="658" y="1"/>
                    </a:moveTo>
                    <a:cubicBezTo>
                      <a:pt x="525" y="1"/>
                      <a:pt x="418" y="83"/>
                      <a:pt x="367" y="210"/>
                    </a:cubicBezTo>
                    <a:lnTo>
                      <a:pt x="25" y="1057"/>
                    </a:lnTo>
                    <a:cubicBezTo>
                      <a:pt x="0" y="1133"/>
                      <a:pt x="0" y="1216"/>
                      <a:pt x="25" y="1266"/>
                    </a:cubicBezTo>
                    <a:lnTo>
                      <a:pt x="367" y="2139"/>
                    </a:lnTo>
                    <a:cubicBezTo>
                      <a:pt x="418" y="2241"/>
                      <a:pt x="525" y="2323"/>
                      <a:pt x="658" y="2323"/>
                    </a:cubicBezTo>
                    <a:lnTo>
                      <a:pt x="3923" y="2266"/>
                    </a:lnTo>
                    <a:cubicBezTo>
                      <a:pt x="3980" y="2266"/>
                      <a:pt x="4031" y="2241"/>
                      <a:pt x="4056" y="2190"/>
                    </a:cubicBezTo>
                    <a:cubicBezTo>
                      <a:pt x="4138" y="2108"/>
                      <a:pt x="4271" y="1950"/>
                      <a:pt x="4531" y="1950"/>
                    </a:cubicBezTo>
                    <a:lnTo>
                      <a:pt x="4531" y="1159"/>
                    </a:lnTo>
                    <a:lnTo>
                      <a:pt x="4531" y="368"/>
                    </a:lnTo>
                    <a:cubicBezTo>
                      <a:pt x="4271" y="368"/>
                      <a:pt x="4138" y="241"/>
                      <a:pt x="4056" y="134"/>
                    </a:cubicBezTo>
                    <a:cubicBezTo>
                      <a:pt x="4031" y="108"/>
                      <a:pt x="3980" y="83"/>
                      <a:pt x="3923" y="51"/>
                    </a:cubicBezTo>
                    <a:lnTo>
                      <a:pt x="6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0"/>
              <p:cNvSpPr/>
              <p:nvPr/>
            </p:nvSpPr>
            <p:spPr>
              <a:xfrm>
                <a:off x="4967682" y="2731953"/>
                <a:ext cx="3761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0" extrusionOk="0">
                    <a:moveTo>
                      <a:pt x="1" y="1"/>
                    </a:moveTo>
                    <a:cubicBezTo>
                      <a:pt x="26" y="83"/>
                      <a:pt x="51" y="134"/>
                      <a:pt x="51" y="210"/>
                    </a:cubicBezTo>
                    <a:lnTo>
                      <a:pt x="659" y="210"/>
                    </a:lnTo>
                    <a:cubicBezTo>
                      <a:pt x="659" y="134"/>
                      <a:pt x="659" y="83"/>
                      <a:pt x="6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0"/>
              <p:cNvSpPr/>
              <p:nvPr/>
            </p:nvSpPr>
            <p:spPr>
              <a:xfrm>
                <a:off x="4792918" y="2731953"/>
                <a:ext cx="3795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0" extrusionOk="0">
                    <a:moveTo>
                      <a:pt x="32" y="1"/>
                    </a:moveTo>
                    <a:cubicBezTo>
                      <a:pt x="32" y="83"/>
                      <a:pt x="0" y="134"/>
                      <a:pt x="0" y="210"/>
                    </a:cubicBezTo>
                    <a:lnTo>
                      <a:pt x="608" y="210"/>
                    </a:lnTo>
                    <a:cubicBezTo>
                      <a:pt x="633" y="134"/>
                      <a:pt x="633" y="83"/>
                      <a:pt x="6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0"/>
              <p:cNvSpPr/>
              <p:nvPr/>
            </p:nvSpPr>
            <p:spPr>
              <a:xfrm>
                <a:off x="4114292" y="2747135"/>
                <a:ext cx="677195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10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" y="209"/>
                    </a:lnTo>
                    <a:lnTo>
                      <a:pt x="11865" y="209"/>
                    </a:lnTo>
                    <a:lnTo>
                      <a:pt x="11865" y="102"/>
                    </a:lnTo>
                    <a:lnTo>
                      <a:pt x="118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0"/>
              <p:cNvSpPr/>
              <p:nvPr/>
            </p:nvSpPr>
            <p:spPr>
              <a:xfrm>
                <a:off x="5005238" y="2731953"/>
                <a:ext cx="18823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0" extrusionOk="0">
                    <a:moveTo>
                      <a:pt x="1" y="1"/>
                    </a:moveTo>
                    <a:cubicBezTo>
                      <a:pt x="26" y="83"/>
                      <a:pt x="26" y="134"/>
                      <a:pt x="26" y="210"/>
                    </a:cubicBezTo>
                    <a:lnTo>
                      <a:pt x="3297" y="210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0"/>
              <p:cNvSpPr/>
              <p:nvPr/>
            </p:nvSpPr>
            <p:spPr>
              <a:xfrm>
                <a:off x="4792918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0"/>
              <p:cNvSpPr/>
              <p:nvPr/>
            </p:nvSpPr>
            <p:spPr>
              <a:xfrm>
                <a:off x="5002384" y="2716771"/>
                <a:ext cx="191087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7" extrusionOk="0">
                    <a:moveTo>
                      <a:pt x="3347" y="1"/>
                    </a:moveTo>
                    <a:lnTo>
                      <a:pt x="0" y="33"/>
                    </a:lnTo>
                    <a:cubicBezTo>
                      <a:pt x="25" y="83"/>
                      <a:pt x="25" y="134"/>
                      <a:pt x="51" y="216"/>
                    </a:cubicBezTo>
                    <a:lnTo>
                      <a:pt x="3347" y="216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0"/>
              <p:cNvSpPr/>
              <p:nvPr/>
            </p:nvSpPr>
            <p:spPr>
              <a:xfrm>
                <a:off x="4114292" y="2718597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1947" y="1"/>
                    </a:moveTo>
                    <a:lnTo>
                      <a:pt x="1" y="26"/>
                    </a:lnTo>
                    <a:lnTo>
                      <a:pt x="1" y="184"/>
                    </a:lnTo>
                    <a:lnTo>
                      <a:pt x="11922" y="184"/>
                    </a:lnTo>
                    <a:cubicBezTo>
                      <a:pt x="11922" y="102"/>
                      <a:pt x="11947" y="51"/>
                      <a:pt x="119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0"/>
              <p:cNvSpPr/>
              <p:nvPr/>
            </p:nvSpPr>
            <p:spPr>
              <a:xfrm>
                <a:off x="4800509" y="2646397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1740" y="0"/>
                    </a:moveTo>
                    <a:cubicBezTo>
                      <a:pt x="949" y="0"/>
                      <a:pt x="266" y="500"/>
                      <a:pt x="0" y="1183"/>
                    </a:cubicBezTo>
                    <a:lnTo>
                      <a:pt x="658" y="1183"/>
                    </a:lnTo>
                    <a:cubicBezTo>
                      <a:pt x="899" y="842"/>
                      <a:pt x="1291" y="601"/>
                      <a:pt x="1740" y="601"/>
                    </a:cubicBezTo>
                    <a:cubicBezTo>
                      <a:pt x="2189" y="601"/>
                      <a:pt x="2556" y="842"/>
                      <a:pt x="2797" y="1183"/>
                    </a:cubicBezTo>
                    <a:lnTo>
                      <a:pt x="3455" y="1183"/>
                    </a:lnTo>
                    <a:cubicBezTo>
                      <a:pt x="3189" y="500"/>
                      <a:pt x="2531" y="0"/>
                      <a:pt x="17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0"/>
              <p:cNvSpPr/>
              <p:nvPr/>
            </p:nvSpPr>
            <p:spPr>
              <a:xfrm>
                <a:off x="4796171" y="2718597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51" y="1"/>
                    </a:moveTo>
                    <a:cubicBezTo>
                      <a:pt x="25" y="51"/>
                      <a:pt x="0" y="102"/>
                      <a:pt x="0" y="184"/>
                    </a:cubicBezTo>
                    <a:lnTo>
                      <a:pt x="633" y="184"/>
                    </a:lnTo>
                    <a:cubicBezTo>
                      <a:pt x="658" y="102"/>
                      <a:pt x="684" y="51"/>
                      <a:pt x="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0"/>
              <p:cNvSpPr/>
              <p:nvPr/>
            </p:nvSpPr>
            <p:spPr>
              <a:xfrm>
                <a:off x="4961575" y="2718597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0" y="1"/>
                    </a:moveTo>
                    <a:cubicBezTo>
                      <a:pt x="51" y="51"/>
                      <a:pt x="82" y="102"/>
                      <a:pt x="108" y="184"/>
                    </a:cubicBezTo>
                    <a:lnTo>
                      <a:pt x="715" y="184"/>
                    </a:lnTo>
                    <a:cubicBezTo>
                      <a:pt x="715" y="102"/>
                      <a:pt x="684" y="51"/>
                      <a:pt x="6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0"/>
              <p:cNvSpPr/>
              <p:nvPr/>
            </p:nvSpPr>
            <p:spPr>
              <a:xfrm>
                <a:off x="4970593" y="2747135"/>
                <a:ext cx="34702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608" y="209"/>
                    </a:lnTo>
                    <a:lnTo>
                      <a:pt x="608" y="102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0"/>
              <p:cNvSpPr/>
              <p:nvPr/>
            </p:nvSpPr>
            <p:spPr>
              <a:xfrm>
                <a:off x="4114292" y="2731953"/>
                <a:ext cx="678679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0" extrusionOk="0">
                    <a:moveTo>
                      <a:pt x="1" y="1"/>
                    </a:moveTo>
                    <a:lnTo>
                      <a:pt x="1" y="210"/>
                    </a:lnTo>
                    <a:lnTo>
                      <a:pt x="11865" y="210"/>
                    </a:lnTo>
                    <a:cubicBezTo>
                      <a:pt x="11865" y="134"/>
                      <a:pt x="11865" y="83"/>
                      <a:pt x="118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0"/>
              <p:cNvSpPr/>
              <p:nvPr/>
            </p:nvSpPr>
            <p:spPr>
              <a:xfrm>
                <a:off x="5002384" y="2777100"/>
                <a:ext cx="191087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210" extrusionOk="0">
                    <a:moveTo>
                      <a:pt x="51" y="1"/>
                    </a:moveTo>
                    <a:cubicBezTo>
                      <a:pt x="25" y="83"/>
                      <a:pt x="25" y="134"/>
                      <a:pt x="0" y="184"/>
                    </a:cubicBezTo>
                    <a:lnTo>
                      <a:pt x="3347" y="209"/>
                    </a:lnTo>
                    <a:lnTo>
                      <a:pt x="33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0"/>
              <p:cNvSpPr/>
              <p:nvPr/>
            </p:nvSpPr>
            <p:spPr>
              <a:xfrm>
                <a:off x="4961575" y="2777100"/>
                <a:ext cx="408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5" extrusionOk="0">
                    <a:moveTo>
                      <a:pt x="108" y="1"/>
                    </a:moveTo>
                    <a:cubicBezTo>
                      <a:pt x="82" y="83"/>
                      <a:pt x="51" y="134"/>
                      <a:pt x="0" y="184"/>
                    </a:cubicBezTo>
                    <a:lnTo>
                      <a:pt x="658" y="184"/>
                    </a:lnTo>
                    <a:cubicBezTo>
                      <a:pt x="684" y="134"/>
                      <a:pt x="715" y="83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0"/>
              <p:cNvSpPr/>
              <p:nvPr/>
            </p:nvSpPr>
            <p:spPr>
              <a:xfrm>
                <a:off x="4114292" y="2459761"/>
                <a:ext cx="1355817" cy="587872"/>
              </a:xfrm>
              <a:custGeom>
                <a:avLst/>
                <a:gdLst/>
                <a:ahLst/>
                <a:cxnLst/>
                <a:rect l="l" t="t" r="r" b="b"/>
                <a:pathLst>
                  <a:path w="23755" h="10300" extrusionOk="0">
                    <a:moveTo>
                      <a:pt x="19841" y="0"/>
                    </a:moveTo>
                    <a:cubicBezTo>
                      <a:pt x="17511" y="0"/>
                      <a:pt x="16651" y="1739"/>
                      <a:pt x="15136" y="1739"/>
                    </a:cubicBezTo>
                    <a:cubicBezTo>
                      <a:pt x="14004" y="1739"/>
                      <a:pt x="13504" y="1264"/>
                      <a:pt x="12314" y="1157"/>
                    </a:cubicBezTo>
                    <a:cubicBezTo>
                      <a:pt x="12225" y="1147"/>
                      <a:pt x="12137" y="1142"/>
                      <a:pt x="12052" y="1142"/>
                    </a:cubicBezTo>
                    <a:cubicBezTo>
                      <a:pt x="10561" y="1142"/>
                      <a:pt x="9747" y="2624"/>
                      <a:pt x="9549" y="4270"/>
                    </a:cubicBezTo>
                    <a:lnTo>
                      <a:pt x="1" y="4346"/>
                    </a:lnTo>
                    <a:lnTo>
                      <a:pt x="1" y="4504"/>
                    </a:lnTo>
                    <a:lnTo>
                      <a:pt x="11972" y="4453"/>
                    </a:lnTo>
                    <a:cubicBezTo>
                      <a:pt x="12264" y="3745"/>
                      <a:pt x="12947" y="3238"/>
                      <a:pt x="13763" y="3238"/>
                    </a:cubicBezTo>
                    <a:cubicBezTo>
                      <a:pt x="14554" y="3238"/>
                      <a:pt x="15244" y="3745"/>
                      <a:pt x="15529" y="4453"/>
                    </a:cubicBezTo>
                    <a:lnTo>
                      <a:pt x="18907" y="4453"/>
                    </a:lnTo>
                    <a:lnTo>
                      <a:pt x="18907" y="2555"/>
                    </a:lnTo>
                    <a:cubicBezTo>
                      <a:pt x="18907" y="2448"/>
                      <a:pt x="18983" y="2372"/>
                      <a:pt x="19091" y="2372"/>
                    </a:cubicBezTo>
                    <a:lnTo>
                      <a:pt x="19591" y="2372"/>
                    </a:lnTo>
                    <a:cubicBezTo>
                      <a:pt x="19698" y="2372"/>
                      <a:pt x="19774" y="2448"/>
                      <a:pt x="19774" y="2555"/>
                    </a:cubicBezTo>
                    <a:lnTo>
                      <a:pt x="19774" y="7592"/>
                    </a:lnTo>
                    <a:cubicBezTo>
                      <a:pt x="19774" y="7668"/>
                      <a:pt x="19698" y="7775"/>
                      <a:pt x="19591" y="7775"/>
                    </a:cubicBezTo>
                    <a:lnTo>
                      <a:pt x="19091" y="7775"/>
                    </a:lnTo>
                    <a:cubicBezTo>
                      <a:pt x="18983" y="7775"/>
                      <a:pt x="18907" y="7668"/>
                      <a:pt x="18907" y="7592"/>
                    </a:cubicBezTo>
                    <a:lnTo>
                      <a:pt x="18907" y="5826"/>
                    </a:lnTo>
                    <a:lnTo>
                      <a:pt x="15529" y="5826"/>
                    </a:lnTo>
                    <a:cubicBezTo>
                      <a:pt x="15244" y="6535"/>
                      <a:pt x="14554" y="7035"/>
                      <a:pt x="13763" y="7035"/>
                    </a:cubicBezTo>
                    <a:cubicBezTo>
                      <a:pt x="12947" y="7035"/>
                      <a:pt x="12264" y="6535"/>
                      <a:pt x="11972" y="5826"/>
                    </a:cubicBezTo>
                    <a:lnTo>
                      <a:pt x="1" y="5769"/>
                    </a:lnTo>
                    <a:lnTo>
                      <a:pt x="1" y="5928"/>
                    </a:lnTo>
                    <a:lnTo>
                      <a:pt x="9549" y="6010"/>
                    </a:lnTo>
                    <a:cubicBezTo>
                      <a:pt x="9748" y="7668"/>
                      <a:pt x="10573" y="9159"/>
                      <a:pt x="12085" y="9159"/>
                    </a:cubicBezTo>
                    <a:cubicBezTo>
                      <a:pt x="12160" y="9159"/>
                      <a:pt x="12236" y="9156"/>
                      <a:pt x="12314" y="9148"/>
                    </a:cubicBezTo>
                    <a:cubicBezTo>
                      <a:pt x="13504" y="9016"/>
                      <a:pt x="14004" y="8541"/>
                      <a:pt x="15136" y="8541"/>
                    </a:cubicBezTo>
                    <a:cubicBezTo>
                      <a:pt x="16660" y="8541"/>
                      <a:pt x="17521" y="10299"/>
                      <a:pt x="19880" y="10299"/>
                    </a:cubicBezTo>
                    <a:cubicBezTo>
                      <a:pt x="20088" y="10299"/>
                      <a:pt x="20307" y="10285"/>
                      <a:pt x="20540" y="10256"/>
                    </a:cubicBezTo>
                    <a:cubicBezTo>
                      <a:pt x="23704" y="9832"/>
                      <a:pt x="23754" y="6668"/>
                      <a:pt x="23754" y="5137"/>
                    </a:cubicBezTo>
                    <a:cubicBezTo>
                      <a:pt x="23754" y="3612"/>
                      <a:pt x="23704" y="448"/>
                      <a:pt x="20540" y="49"/>
                    </a:cubicBezTo>
                    <a:cubicBezTo>
                      <a:pt x="20293" y="16"/>
                      <a:pt x="20060" y="0"/>
                      <a:pt x="19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0"/>
              <p:cNvSpPr/>
              <p:nvPr/>
            </p:nvSpPr>
            <p:spPr>
              <a:xfrm>
                <a:off x="4114292" y="2777100"/>
                <a:ext cx="681932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85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947" y="184"/>
                    </a:lnTo>
                    <a:cubicBezTo>
                      <a:pt x="11947" y="134"/>
                      <a:pt x="11922" y="83"/>
                      <a:pt x="11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0"/>
              <p:cNvSpPr/>
              <p:nvPr/>
            </p:nvSpPr>
            <p:spPr>
              <a:xfrm>
                <a:off x="4800509" y="2792282"/>
                <a:ext cx="197194" cy="67577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1184" extrusionOk="0">
                    <a:moveTo>
                      <a:pt x="0" y="0"/>
                    </a:moveTo>
                    <a:cubicBezTo>
                      <a:pt x="266" y="684"/>
                      <a:pt x="949" y="1184"/>
                      <a:pt x="1740" y="1184"/>
                    </a:cubicBezTo>
                    <a:cubicBezTo>
                      <a:pt x="2531" y="1184"/>
                      <a:pt x="3189" y="684"/>
                      <a:pt x="3455" y="0"/>
                    </a:cubicBezTo>
                    <a:lnTo>
                      <a:pt x="2797" y="0"/>
                    </a:lnTo>
                    <a:cubicBezTo>
                      <a:pt x="2556" y="342"/>
                      <a:pt x="2189" y="576"/>
                      <a:pt x="1740" y="576"/>
                    </a:cubicBezTo>
                    <a:cubicBezTo>
                      <a:pt x="1291" y="576"/>
                      <a:pt x="899" y="342"/>
                      <a:pt x="6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0"/>
              <p:cNvSpPr/>
              <p:nvPr/>
            </p:nvSpPr>
            <p:spPr>
              <a:xfrm>
                <a:off x="5005238" y="2761918"/>
                <a:ext cx="188233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217" extrusionOk="0">
                    <a:moveTo>
                      <a:pt x="26" y="1"/>
                    </a:moveTo>
                    <a:cubicBezTo>
                      <a:pt x="26" y="83"/>
                      <a:pt x="26" y="134"/>
                      <a:pt x="1" y="216"/>
                    </a:cubicBezTo>
                    <a:lnTo>
                      <a:pt x="3297" y="216"/>
                    </a:lnTo>
                    <a:lnTo>
                      <a:pt x="3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0"/>
              <p:cNvSpPr/>
              <p:nvPr/>
            </p:nvSpPr>
            <p:spPr>
              <a:xfrm>
                <a:off x="4796171" y="2777100"/>
                <a:ext cx="40466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85" extrusionOk="0">
                    <a:moveTo>
                      <a:pt x="0" y="1"/>
                    </a:moveTo>
                    <a:cubicBezTo>
                      <a:pt x="0" y="83"/>
                      <a:pt x="25" y="134"/>
                      <a:pt x="51" y="184"/>
                    </a:cubicBezTo>
                    <a:lnTo>
                      <a:pt x="709" y="184"/>
                    </a:lnTo>
                    <a:cubicBezTo>
                      <a:pt x="684" y="134"/>
                      <a:pt x="658" y="83"/>
                      <a:pt x="6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0"/>
              <p:cNvSpPr/>
              <p:nvPr/>
            </p:nvSpPr>
            <p:spPr>
              <a:xfrm>
                <a:off x="4114292" y="2761918"/>
                <a:ext cx="678679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217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11890" y="216"/>
                    </a:lnTo>
                    <a:cubicBezTo>
                      <a:pt x="11865" y="134"/>
                      <a:pt x="11865" y="83"/>
                      <a:pt x="118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0"/>
              <p:cNvSpPr/>
              <p:nvPr/>
            </p:nvSpPr>
            <p:spPr>
              <a:xfrm>
                <a:off x="4792918" y="2761918"/>
                <a:ext cx="37955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7" extrusionOk="0">
                    <a:moveTo>
                      <a:pt x="0" y="1"/>
                    </a:moveTo>
                    <a:cubicBezTo>
                      <a:pt x="0" y="83"/>
                      <a:pt x="32" y="134"/>
                      <a:pt x="32" y="216"/>
                    </a:cubicBezTo>
                    <a:lnTo>
                      <a:pt x="665" y="216"/>
                    </a:lnTo>
                    <a:cubicBezTo>
                      <a:pt x="633" y="134"/>
                      <a:pt x="633" y="83"/>
                      <a:pt x="6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0"/>
              <p:cNvSpPr/>
              <p:nvPr/>
            </p:nvSpPr>
            <p:spPr>
              <a:xfrm>
                <a:off x="5008149" y="2747135"/>
                <a:ext cx="185323" cy="11986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10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0" y="209"/>
                    </a:lnTo>
                    <a:lnTo>
                      <a:pt x="3246" y="209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0"/>
              <p:cNvSpPr/>
              <p:nvPr/>
            </p:nvSpPr>
            <p:spPr>
              <a:xfrm>
                <a:off x="4967682" y="2761918"/>
                <a:ext cx="37612" cy="12385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17" extrusionOk="0">
                    <a:moveTo>
                      <a:pt x="51" y="1"/>
                    </a:moveTo>
                    <a:cubicBezTo>
                      <a:pt x="51" y="83"/>
                      <a:pt x="26" y="134"/>
                      <a:pt x="1" y="216"/>
                    </a:cubicBezTo>
                    <a:lnTo>
                      <a:pt x="633" y="216"/>
                    </a:lnTo>
                    <a:cubicBezTo>
                      <a:pt x="659" y="134"/>
                      <a:pt x="659" y="83"/>
                      <a:pt x="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0"/>
              <p:cNvSpPr/>
              <p:nvPr/>
            </p:nvSpPr>
            <p:spPr>
              <a:xfrm>
                <a:off x="3893296" y="2652162"/>
                <a:ext cx="31448" cy="2425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25" extrusionOk="0">
                    <a:moveTo>
                      <a:pt x="102" y="0"/>
                    </a:moveTo>
                    <a:cubicBezTo>
                      <a:pt x="51" y="0"/>
                      <a:pt x="0" y="57"/>
                      <a:pt x="0" y="108"/>
                    </a:cubicBezTo>
                    <a:lnTo>
                      <a:pt x="0" y="291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18" y="424"/>
                    </a:lnTo>
                    <a:cubicBezTo>
                      <a:pt x="500" y="424"/>
                      <a:pt x="551" y="374"/>
                      <a:pt x="551" y="291"/>
                    </a:cubicBezTo>
                    <a:lnTo>
                      <a:pt x="551" y="133"/>
                    </a:lnTo>
                    <a:cubicBezTo>
                      <a:pt x="551" y="57"/>
                      <a:pt x="500" y="0"/>
                      <a:pt x="4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0"/>
              <p:cNvSpPr/>
              <p:nvPr/>
            </p:nvSpPr>
            <p:spPr>
              <a:xfrm>
                <a:off x="3955051" y="2653589"/>
                <a:ext cx="32932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00" extrusionOk="0">
                    <a:moveTo>
                      <a:pt x="127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292"/>
                    </a:lnTo>
                    <a:cubicBezTo>
                      <a:pt x="0" y="349"/>
                      <a:pt x="51" y="399"/>
                      <a:pt x="127" y="399"/>
                    </a:cubicBezTo>
                    <a:lnTo>
                      <a:pt x="443" y="399"/>
                    </a:lnTo>
                    <a:cubicBezTo>
                      <a:pt x="500" y="399"/>
                      <a:pt x="551" y="374"/>
                      <a:pt x="551" y="292"/>
                    </a:cubicBezTo>
                    <a:lnTo>
                      <a:pt x="576" y="134"/>
                    </a:lnTo>
                    <a:cubicBezTo>
                      <a:pt x="576" y="58"/>
                      <a:pt x="525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0"/>
              <p:cNvSpPr/>
              <p:nvPr/>
            </p:nvSpPr>
            <p:spPr>
              <a:xfrm>
                <a:off x="4018234" y="2655415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02"/>
                    </a:cubicBezTo>
                    <a:lnTo>
                      <a:pt x="1" y="285"/>
                    </a:lnTo>
                    <a:cubicBezTo>
                      <a:pt x="1" y="342"/>
                      <a:pt x="51" y="393"/>
                      <a:pt x="102" y="393"/>
                    </a:cubicBezTo>
                    <a:lnTo>
                      <a:pt x="418" y="393"/>
                    </a:lnTo>
                    <a:cubicBezTo>
                      <a:pt x="500" y="393"/>
                      <a:pt x="551" y="342"/>
                      <a:pt x="551" y="285"/>
                    </a:cubicBezTo>
                    <a:lnTo>
                      <a:pt x="551" y="127"/>
                    </a:lnTo>
                    <a:cubicBezTo>
                      <a:pt x="551" y="51"/>
                      <a:pt x="500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0"/>
              <p:cNvSpPr/>
              <p:nvPr/>
            </p:nvSpPr>
            <p:spPr>
              <a:xfrm>
                <a:off x="3893296" y="2831264"/>
                <a:ext cx="31448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0" extrusionOk="0">
                    <a:moveTo>
                      <a:pt x="102" y="1"/>
                    </a:moveTo>
                    <a:cubicBezTo>
                      <a:pt x="51" y="1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9"/>
                      <a:pt x="102" y="399"/>
                    </a:cubicBezTo>
                    <a:lnTo>
                      <a:pt x="450" y="399"/>
                    </a:lnTo>
                    <a:cubicBezTo>
                      <a:pt x="500" y="399"/>
                      <a:pt x="551" y="342"/>
                      <a:pt x="551" y="267"/>
                    </a:cubicBezTo>
                    <a:lnTo>
                      <a:pt x="551" y="108"/>
                    </a:lnTo>
                    <a:cubicBezTo>
                      <a:pt x="551" y="26"/>
                      <a:pt x="500" y="1"/>
                      <a:pt x="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0"/>
              <p:cNvSpPr/>
              <p:nvPr/>
            </p:nvSpPr>
            <p:spPr>
              <a:xfrm>
                <a:off x="3955051" y="2829837"/>
                <a:ext cx="32932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93" extrusionOk="0">
                    <a:moveTo>
                      <a:pt x="127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92"/>
                    </a:lnTo>
                    <a:cubicBezTo>
                      <a:pt x="0" y="342"/>
                      <a:pt x="51" y="393"/>
                      <a:pt x="127" y="393"/>
                    </a:cubicBezTo>
                    <a:lnTo>
                      <a:pt x="443" y="393"/>
                    </a:lnTo>
                    <a:cubicBezTo>
                      <a:pt x="525" y="393"/>
                      <a:pt x="576" y="342"/>
                      <a:pt x="576" y="266"/>
                    </a:cubicBezTo>
                    <a:lnTo>
                      <a:pt x="551" y="108"/>
                    </a:lnTo>
                    <a:cubicBezTo>
                      <a:pt x="551" y="51"/>
                      <a:pt x="500" y="0"/>
                      <a:pt x="4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0"/>
              <p:cNvSpPr/>
              <p:nvPr/>
            </p:nvSpPr>
            <p:spPr>
              <a:xfrm>
                <a:off x="4018234" y="2828410"/>
                <a:ext cx="31505" cy="2243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93" extrusionOk="0">
                    <a:moveTo>
                      <a:pt x="102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1" y="291"/>
                    </a:lnTo>
                    <a:cubicBezTo>
                      <a:pt x="1" y="342"/>
                      <a:pt x="51" y="392"/>
                      <a:pt x="102" y="392"/>
                    </a:cubicBezTo>
                    <a:lnTo>
                      <a:pt x="444" y="392"/>
                    </a:lnTo>
                    <a:cubicBezTo>
                      <a:pt x="500" y="392"/>
                      <a:pt x="551" y="342"/>
                      <a:pt x="551" y="291"/>
                    </a:cubicBezTo>
                    <a:lnTo>
                      <a:pt x="551" y="101"/>
                    </a:lnTo>
                    <a:cubicBezTo>
                      <a:pt x="551" y="51"/>
                      <a:pt x="500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5" name="Google Shape;1245;p10"/>
            <p:cNvGrpSpPr/>
            <p:nvPr/>
          </p:nvGrpSpPr>
          <p:grpSpPr>
            <a:xfrm rot="332884">
              <a:off x="8888832" y="-610663"/>
              <a:ext cx="958234" cy="2373484"/>
              <a:chOff x="5035203" y="3102143"/>
              <a:chExt cx="554084" cy="1372431"/>
            </a:xfrm>
          </p:grpSpPr>
          <p:sp>
            <p:nvSpPr>
              <p:cNvPr id="1246" name="Google Shape;1246;p10"/>
              <p:cNvSpPr/>
              <p:nvPr/>
            </p:nvSpPr>
            <p:spPr>
              <a:xfrm>
                <a:off x="5277545" y="3102143"/>
                <a:ext cx="64723" cy="9645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690" extrusionOk="0">
                    <a:moveTo>
                      <a:pt x="450" y="0"/>
                    </a:moveTo>
                    <a:cubicBezTo>
                      <a:pt x="399" y="0"/>
                      <a:pt x="342" y="51"/>
                      <a:pt x="317" y="108"/>
                    </a:cubicBezTo>
                    <a:lnTo>
                      <a:pt x="26" y="1215"/>
                    </a:lnTo>
                    <a:cubicBezTo>
                      <a:pt x="1" y="1291"/>
                      <a:pt x="51" y="1348"/>
                      <a:pt x="134" y="1348"/>
                    </a:cubicBezTo>
                    <a:lnTo>
                      <a:pt x="184" y="1348"/>
                    </a:lnTo>
                    <a:lnTo>
                      <a:pt x="184" y="1690"/>
                    </a:lnTo>
                    <a:lnTo>
                      <a:pt x="950" y="1690"/>
                    </a:lnTo>
                    <a:lnTo>
                      <a:pt x="950" y="1348"/>
                    </a:lnTo>
                    <a:lnTo>
                      <a:pt x="1001" y="1348"/>
                    </a:lnTo>
                    <a:cubicBezTo>
                      <a:pt x="1083" y="1348"/>
                      <a:pt x="1133" y="1291"/>
                      <a:pt x="1108" y="1215"/>
                    </a:cubicBezTo>
                    <a:lnTo>
                      <a:pt x="817" y="108"/>
                    </a:lnTo>
                    <a:cubicBezTo>
                      <a:pt x="792" y="51"/>
                      <a:pt x="741" y="0"/>
                      <a:pt x="6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0"/>
              <p:cNvSpPr/>
              <p:nvPr/>
            </p:nvSpPr>
            <p:spPr>
              <a:xfrm>
                <a:off x="5321264" y="4027790"/>
                <a:ext cx="25684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532" extrusionOk="0">
                    <a:moveTo>
                      <a:pt x="51" y="0"/>
                    </a:moveTo>
                    <a:lnTo>
                      <a:pt x="0" y="2531"/>
                    </a:lnTo>
                    <a:lnTo>
                      <a:pt x="235" y="253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0"/>
              <p:cNvSpPr/>
              <p:nvPr/>
            </p:nvSpPr>
            <p:spPr>
              <a:xfrm>
                <a:off x="5273207" y="3204365"/>
                <a:ext cx="30021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4269" extrusionOk="0">
                    <a:moveTo>
                      <a:pt x="418" y="0"/>
                    </a:moveTo>
                    <a:lnTo>
                      <a:pt x="1" y="14269"/>
                    </a:lnTo>
                    <a:lnTo>
                      <a:pt x="393" y="1426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0"/>
              <p:cNvSpPr/>
              <p:nvPr/>
            </p:nvSpPr>
            <p:spPr>
              <a:xfrm>
                <a:off x="5298491" y="4027790"/>
                <a:ext cx="22830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532" extrusionOk="0">
                    <a:moveTo>
                      <a:pt x="1" y="0"/>
                    </a:moveTo>
                    <a:lnTo>
                      <a:pt x="83" y="2531"/>
                    </a:lnTo>
                    <a:lnTo>
                      <a:pt x="317" y="2531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0"/>
              <p:cNvSpPr/>
              <p:nvPr/>
            </p:nvSpPr>
            <p:spPr>
              <a:xfrm>
                <a:off x="5273207" y="4027790"/>
                <a:ext cx="25341" cy="14451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532" extrusionOk="0">
                    <a:moveTo>
                      <a:pt x="1" y="0"/>
                    </a:moveTo>
                    <a:lnTo>
                      <a:pt x="210" y="2531"/>
                    </a:lnTo>
                    <a:lnTo>
                      <a:pt x="444" y="253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0"/>
              <p:cNvSpPr/>
              <p:nvPr/>
            </p:nvSpPr>
            <p:spPr>
              <a:xfrm>
                <a:off x="5316584" y="3204365"/>
                <a:ext cx="30364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4269" extrusionOk="0">
                    <a:moveTo>
                      <a:pt x="0" y="0"/>
                    </a:moveTo>
                    <a:lnTo>
                      <a:pt x="133" y="14269"/>
                    </a:lnTo>
                    <a:lnTo>
                      <a:pt x="532" y="1426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0"/>
              <p:cNvSpPr/>
              <p:nvPr/>
            </p:nvSpPr>
            <p:spPr>
              <a:xfrm>
                <a:off x="5062313" y="4315792"/>
                <a:ext cx="380690" cy="158783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2782" extrusionOk="0">
                    <a:moveTo>
                      <a:pt x="2009" y="1"/>
                    </a:moveTo>
                    <a:cubicBezTo>
                      <a:pt x="1302" y="1"/>
                      <a:pt x="599" y="208"/>
                      <a:pt x="1" y="567"/>
                    </a:cubicBezTo>
                    <a:cubicBezTo>
                      <a:pt x="216" y="1016"/>
                      <a:pt x="532" y="1408"/>
                      <a:pt x="1007" y="1781"/>
                    </a:cubicBezTo>
                    <a:cubicBezTo>
                      <a:pt x="2006" y="2572"/>
                      <a:pt x="3088" y="2781"/>
                      <a:pt x="4329" y="2781"/>
                    </a:cubicBezTo>
                    <a:cubicBezTo>
                      <a:pt x="5195" y="2781"/>
                      <a:pt x="5961" y="2705"/>
                      <a:pt x="6670" y="2389"/>
                    </a:cubicBezTo>
                    <a:cubicBezTo>
                      <a:pt x="6543" y="2281"/>
                      <a:pt x="6385" y="2174"/>
                      <a:pt x="6227" y="2148"/>
                    </a:cubicBezTo>
                    <a:cubicBezTo>
                      <a:pt x="6156" y="2142"/>
                      <a:pt x="6084" y="2139"/>
                      <a:pt x="6013" y="2139"/>
                    </a:cubicBezTo>
                    <a:cubicBezTo>
                      <a:pt x="5819" y="2139"/>
                      <a:pt x="5626" y="2162"/>
                      <a:pt x="5436" y="2199"/>
                    </a:cubicBezTo>
                    <a:cubicBezTo>
                      <a:pt x="5379" y="2199"/>
                      <a:pt x="5303" y="2231"/>
                      <a:pt x="5221" y="2231"/>
                    </a:cubicBezTo>
                    <a:cubicBezTo>
                      <a:pt x="5084" y="2253"/>
                      <a:pt x="4961" y="2264"/>
                      <a:pt x="4849" y="2264"/>
                    </a:cubicBezTo>
                    <a:cubicBezTo>
                      <a:pt x="4571" y="2264"/>
                      <a:pt x="4362" y="2194"/>
                      <a:pt x="4196" y="2041"/>
                    </a:cubicBezTo>
                    <a:cubicBezTo>
                      <a:pt x="3930" y="1832"/>
                      <a:pt x="3854" y="1490"/>
                      <a:pt x="3772" y="1174"/>
                    </a:cubicBezTo>
                    <a:cubicBezTo>
                      <a:pt x="3696" y="883"/>
                      <a:pt x="3639" y="592"/>
                      <a:pt x="3455" y="408"/>
                    </a:cubicBezTo>
                    <a:cubicBezTo>
                      <a:pt x="3297" y="225"/>
                      <a:pt x="3031" y="117"/>
                      <a:pt x="2690" y="67"/>
                    </a:cubicBezTo>
                    <a:cubicBezTo>
                      <a:pt x="2465" y="22"/>
                      <a:pt x="2237" y="1"/>
                      <a:pt x="2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0"/>
              <p:cNvSpPr/>
              <p:nvPr/>
            </p:nvSpPr>
            <p:spPr>
              <a:xfrm>
                <a:off x="5035203" y="3198543"/>
                <a:ext cx="554084" cy="12503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1907" extrusionOk="0">
                    <a:moveTo>
                      <a:pt x="3614" y="12998"/>
                    </a:moveTo>
                    <a:cubicBezTo>
                      <a:pt x="3722" y="12998"/>
                      <a:pt x="3880" y="13048"/>
                      <a:pt x="3930" y="13181"/>
                    </a:cubicBezTo>
                    <a:cubicBezTo>
                      <a:pt x="3981" y="13314"/>
                      <a:pt x="3930" y="13498"/>
                      <a:pt x="3797" y="13548"/>
                    </a:cubicBezTo>
                    <a:cubicBezTo>
                      <a:pt x="3772" y="13561"/>
                      <a:pt x="3748" y="13567"/>
                      <a:pt x="3725" y="13567"/>
                    </a:cubicBezTo>
                    <a:cubicBezTo>
                      <a:pt x="3604" y="13567"/>
                      <a:pt x="3527" y="13405"/>
                      <a:pt x="3639" y="13314"/>
                    </a:cubicBezTo>
                    <a:cubicBezTo>
                      <a:pt x="3657" y="13279"/>
                      <a:pt x="3625" y="13240"/>
                      <a:pt x="3567" y="13240"/>
                    </a:cubicBezTo>
                    <a:cubicBezTo>
                      <a:pt x="3542" y="13240"/>
                      <a:pt x="3513" y="13247"/>
                      <a:pt x="3481" y="13264"/>
                    </a:cubicBezTo>
                    <a:cubicBezTo>
                      <a:pt x="3298" y="13365"/>
                      <a:pt x="3272" y="13839"/>
                      <a:pt x="3272" y="14054"/>
                    </a:cubicBezTo>
                    <a:cubicBezTo>
                      <a:pt x="3247" y="14580"/>
                      <a:pt x="3481" y="14871"/>
                      <a:pt x="3481" y="14871"/>
                    </a:cubicBezTo>
                    <a:cubicBezTo>
                      <a:pt x="3298" y="14947"/>
                      <a:pt x="3114" y="15662"/>
                      <a:pt x="2956" y="15921"/>
                    </a:cubicBezTo>
                    <a:cubicBezTo>
                      <a:pt x="2848" y="16136"/>
                      <a:pt x="2690" y="16320"/>
                      <a:pt x="2431" y="16370"/>
                    </a:cubicBezTo>
                    <a:cubicBezTo>
                      <a:pt x="2402" y="16377"/>
                      <a:pt x="2373" y="16380"/>
                      <a:pt x="2344" y="16380"/>
                    </a:cubicBezTo>
                    <a:cubicBezTo>
                      <a:pt x="2137" y="16380"/>
                      <a:pt x="1956" y="16206"/>
                      <a:pt x="1956" y="15978"/>
                    </a:cubicBezTo>
                    <a:cubicBezTo>
                      <a:pt x="1913" y="15778"/>
                      <a:pt x="2082" y="15596"/>
                      <a:pt x="2270" y="15596"/>
                    </a:cubicBezTo>
                    <a:cubicBezTo>
                      <a:pt x="2332" y="15596"/>
                      <a:pt x="2396" y="15616"/>
                      <a:pt x="2456" y="15662"/>
                    </a:cubicBezTo>
                    <a:cubicBezTo>
                      <a:pt x="2589" y="15738"/>
                      <a:pt x="2614" y="15953"/>
                      <a:pt x="2456" y="16003"/>
                    </a:cubicBezTo>
                    <a:cubicBezTo>
                      <a:pt x="2439" y="16011"/>
                      <a:pt x="2423" y="16014"/>
                      <a:pt x="2407" y="16014"/>
                    </a:cubicBezTo>
                    <a:cubicBezTo>
                      <a:pt x="2369" y="16014"/>
                      <a:pt x="2334" y="15996"/>
                      <a:pt x="2298" y="15978"/>
                    </a:cubicBezTo>
                    <a:lnTo>
                      <a:pt x="2298" y="15978"/>
                    </a:lnTo>
                    <a:cubicBezTo>
                      <a:pt x="2298" y="16003"/>
                      <a:pt x="2298" y="16029"/>
                      <a:pt x="2323" y="16054"/>
                    </a:cubicBezTo>
                    <a:lnTo>
                      <a:pt x="2323" y="16079"/>
                    </a:lnTo>
                    <a:cubicBezTo>
                      <a:pt x="2383" y="16125"/>
                      <a:pt x="2460" y="16146"/>
                      <a:pt x="2533" y="16146"/>
                    </a:cubicBezTo>
                    <a:cubicBezTo>
                      <a:pt x="2590" y="16146"/>
                      <a:pt x="2646" y="16133"/>
                      <a:pt x="2690" y="16111"/>
                    </a:cubicBezTo>
                    <a:cubicBezTo>
                      <a:pt x="2772" y="16054"/>
                      <a:pt x="2823" y="15953"/>
                      <a:pt x="2874" y="15870"/>
                    </a:cubicBezTo>
                    <a:cubicBezTo>
                      <a:pt x="3032" y="15554"/>
                      <a:pt x="3007" y="15212"/>
                      <a:pt x="2848" y="14763"/>
                    </a:cubicBezTo>
                    <a:cubicBezTo>
                      <a:pt x="3139" y="14605"/>
                      <a:pt x="3139" y="13706"/>
                      <a:pt x="3190" y="13548"/>
                    </a:cubicBezTo>
                    <a:cubicBezTo>
                      <a:pt x="3222" y="13447"/>
                      <a:pt x="3222" y="13339"/>
                      <a:pt x="3272" y="13232"/>
                    </a:cubicBezTo>
                    <a:cubicBezTo>
                      <a:pt x="3348" y="13105"/>
                      <a:pt x="3456" y="12998"/>
                      <a:pt x="3614" y="12998"/>
                    </a:cubicBezTo>
                    <a:close/>
                    <a:moveTo>
                      <a:pt x="6012" y="12998"/>
                    </a:moveTo>
                    <a:cubicBezTo>
                      <a:pt x="6170" y="12998"/>
                      <a:pt x="6278" y="13105"/>
                      <a:pt x="6354" y="13232"/>
                    </a:cubicBezTo>
                    <a:cubicBezTo>
                      <a:pt x="6411" y="13339"/>
                      <a:pt x="6411" y="13447"/>
                      <a:pt x="6436" y="13548"/>
                    </a:cubicBezTo>
                    <a:cubicBezTo>
                      <a:pt x="6461" y="13706"/>
                      <a:pt x="6487" y="14605"/>
                      <a:pt x="6778" y="14763"/>
                    </a:cubicBezTo>
                    <a:cubicBezTo>
                      <a:pt x="6620" y="15212"/>
                      <a:pt x="6594" y="15554"/>
                      <a:pt x="6752" y="15870"/>
                    </a:cubicBezTo>
                    <a:cubicBezTo>
                      <a:pt x="6803" y="15953"/>
                      <a:pt x="6860" y="16054"/>
                      <a:pt x="6936" y="16111"/>
                    </a:cubicBezTo>
                    <a:cubicBezTo>
                      <a:pt x="6983" y="16133"/>
                      <a:pt x="7040" y="16146"/>
                      <a:pt x="7098" y="16146"/>
                    </a:cubicBezTo>
                    <a:cubicBezTo>
                      <a:pt x="7172" y="16146"/>
                      <a:pt x="7246" y="16125"/>
                      <a:pt x="7303" y="16079"/>
                    </a:cubicBezTo>
                    <a:lnTo>
                      <a:pt x="7303" y="16054"/>
                    </a:lnTo>
                    <a:cubicBezTo>
                      <a:pt x="7335" y="16029"/>
                      <a:pt x="7335" y="16003"/>
                      <a:pt x="7335" y="15978"/>
                    </a:cubicBezTo>
                    <a:lnTo>
                      <a:pt x="7335" y="15978"/>
                    </a:lnTo>
                    <a:cubicBezTo>
                      <a:pt x="7294" y="15996"/>
                      <a:pt x="7257" y="16014"/>
                      <a:pt x="7221" y="16014"/>
                    </a:cubicBezTo>
                    <a:cubicBezTo>
                      <a:pt x="7206" y="16014"/>
                      <a:pt x="7191" y="16011"/>
                      <a:pt x="7176" y="16003"/>
                    </a:cubicBezTo>
                    <a:cubicBezTo>
                      <a:pt x="7018" y="15953"/>
                      <a:pt x="7044" y="15738"/>
                      <a:pt x="7176" y="15662"/>
                    </a:cubicBezTo>
                    <a:cubicBezTo>
                      <a:pt x="7234" y="15616"/>
                      <a:pt x="7296" y="15596"/>
                      <a:pt x="7356" y="15596"/>
                    </a:cubicBezTo>
                    <a:cubicBezTo>
                      <a:pt x="7535" y="15596"/>
                      <a:pt x="7695" y="15778"/>
                      <a:pt x="7676" y="15978"/>
                    </a:cubicBezTo>
                    <a:cubicBezTo>
                      <a:pt x="7676" y="16206"/>
                      <a:pt x="7471" y="16380"/>
                      <a:pt x="7262" y="16380"/>
                    </a:cubicBezTo>
                    <a:cubicBezTo>
                      <a:pt x="7233" y="16380"/>
                      <a:pt x="7205" y="16377"/>
                      <a:pt x="7176" y="16370"/>
                    </a:cubicBezTo>
                    <a:cubicBezTo>
                      <a:pt x="6936" y="16320"/>
                      <a:pt x="6778" y="16136"/>
                      <a:pt x="6670" y="15921"/>
                    </a:cubicBezTo>
                    <a:cubicBezTo>
                      <a:pt x="6512" y="15662"/>
                      <a:pt x="6329" y="14947"/>
                      <a:pt x="6145" y="14871"/>
                    </a:cubicBezTo>
                    <a:cubicBezTo>
                      <a:pt x="6145" y="14871"/>
                      <a:pt x="6385" y="14580"/>
                      <a:pt x="6354" y="14054"/>
                    </a:cubicBezTo>
                    <a:cubicBezTo>
                      <a:pt x="6329" y="13839"/>
                      <a:pt x="6329" y="13365"/>
                      <a:pt x="6145" y="13264"/>
                    </a:cubicBezTo>
                    <a:cubicBezTo>
                      <a:pt x="6113" y="13247"/>
                      <a:pt x="6084" y="13240"/>
                      <a:pt x="6059" y="13240"/>
                    </a:cubicBezTo>
                    <a:cubicBezTo>
                      <a:pt x="5999" y="13240"/>
                      <a:pt x="5962" y="13279"/>
                      <a:pt x="5962" y="13314"/>
                    </a:cubicBezTo>
                    <a:cubicBezTo>
                      <a:pt x="6095" y="13405"/>
                      <a:pt x="6022" y="13567"/>
                      <a:pt x="5901" y="13567"/>
                    </a:cubicBezTo>
                    <a:cubicBezTo>
                      <a:pt x="5878" y="13567"/>
                      <a:pt x="5854" y="13561"/>
                      <a:pt x="5829" y="13548"/>
                    </a:cubicBezTo>
                    <a:cubicBezTo>
                      <a:pt x="5696" y="13498"/>
                      <a:pt x="5645" y="13314"/>
                      <a:pt x="5696" y="13181"/>
                    </a:cubicBezTo>
                    <a:cubicBezTo>
                      <a:pt x="5753" y="13048"/>
                      <a:pt x="5911" y="12998"/>
                      <a:pt x="6012" y="12998"/>
                    </a:cubicBezTo>
                    <a:close/>
                    <a:moveTo>
                      <a:pt x="6278" y="1"/>
                    </a:moveTo>
                    <a:cubicBezTo>
                      <a:pt x="6196" y="1"/>
                      <a:pt x="6120" y="77"/>
                      <a:pt x="6120" y="159"/>
                    </a:cubicBezTo>
                    <a:lnTo>
                      <a:pt x="6120" y="210"/>
                    </a:lnTo>
                    <a:lnTo>
                      <a:pt x="5196" y="210"/>
                    </a:lnTo>
                    <a:lnTo>
                      <a:pt x="5196" y="102"/>
                    </a:lnTo>
                    <a:lnTo>
                      <a:pt x="5088" y="102"/>
                    </a:lnTo>
                    <a:lnTo>
                      <a:pt x="5538" y="14371"/>
                    </a:lnTo>
                    <a:lnTo>
                      <a:pt x="5803" y="14371"/>
                    </a:lnTo>
                    <a:cubicBezTo>
                      <a:pt x="5829" y="14371"/>
                      <a:pt x="5879" y="14421"/>
                      <a:pt x="5879" y="14447"/>
                    </a:cubicBezTo>
                    <a:cubicBezTo>
                      <a:pt x="5879" y="14497"/>
                      <a:pt x="5829" y="14529"/>
                      <a:pt x="5803" y="14529"/>
                    </a:cubicBezTo>
                    <a:lnTo>
                      <a:pt x="5512" y="14529"/>
                    </a:lnTo>
                    <a:lnTo>
                      <a:pt x="5329" y="17060"/>
                    </a:lnTo>
                    <a:lnTo>
                      <a:pt x="5563" y="17060"/>
                    </a:lnTo>
                    <a:cubicBezTo>
                      <a:pt x="5620" y="17060"/>
                      <a:pt x="5670" y="17111"/>
                      <a:pt x="5670" y="17161"/>
                    </a:cubicBezTo>
                    <a:cubicBezTo>
                      <a:pt x="5670" y="18060"/>
                      <a:pt x="5171" y="18326"/>
                      <a:pt x="5088" y="19167"/>
                    </a:cubicBezTo>
                    <a:cubicBezTo>
                      <a:pt x="5012" y="20034"/>
                      <a:pt x="5038" y="20800"/>
                      <a:pt x="4804" y="20800"/>
                    </a:cubicBezTo>
                    <a:cubicBezTo>
                      <a:pt x="4588" y="20800"/>
                      <a:pt x="4614" y="20034"/>
                      <a:pt x="4538" y="19167"/>
                    </a:cubicBezTo>
                    <a:cubicBezTo>
                      <a:pt x="4456" y="18326"/>
                      <a:pt x="3956" y="18060"/>
                      <a:pt x="3956" y="17161"/>
                    </a:cubicBezTo>
                    <a:cubicBezTo>
                      <a:pt x="3956" y="17111"/>
                      <a:pt x="4013" y="17060"/>
                      <a:pt x="4063" y="17060"/>
                    </a:cubicBezTo>
                    <a:lnTo>
                      <a:pt x="4297" y="17060"/>
                    </a:lnTo>
                    <a:lnTo>
                      <a:pt x="4114" y="14529"/>
                    </a:lnTo>
                    <a:lnTo>
                      <a:pt x="3823" y="14529"/>
                    </a:lnTo>
                    <a:cubicBezTo>
                      <a:pt x="3772" y="14529"/>
                      <a:pt x="3747" y="14497"/>
                      <a:pt x="3747" y="14447"/>
                    </a:cubicBezTo>
                    <a:cubicBezTo>
                      <a:pt x="3747" y="14421"/>
                      <a:pt x="3772" y="14371"/>
                      <a:pt x="3823" y="14371"/>
                    </a:cubicBezTo>
                    <a:lnTo>
                      <a:pt x="4089" y="14371"/>
                    </a:lnTo>
                    <a:lnTo>
                      <a:pt x="4538" y="102"/>
                    </a:lnTo>
                    <a:lnTo>
                      <a:pt x="4430" y="102"/>
                    </a:lnTo>
                    <a:lnTo>
                      <a:pt x="4405" y="551"/>
                    </a:lnTo>
                    <a:lnTo>
                      <a:pt x="3506" y="551"/>
                    </a:lnTo>
                    <a:lnTo>
                      <a:pt x="3506" y="501"/>
                    </a:lnTo>
                    <a:cubicBezTo>
                      <a:pt x="3506" y="419"/>
                      <a:pt x="3430" y="343"/>
                      <a:pt x="3348" y="343"/>
                    </a:cubicBezTo>
                    <a:lnTo>
                      <a:pt x="3139" y="343"/>
                    </a:lnTo>
                    <a:cubicBezTo>
                      <a:pt x="3063" y="343"/>
                      <a:pt x="2981" y="419"/>
                      <a:pt x="2981" y="501"/>
                    </a:cubicBezTo>
                    <a:lnTo>
                      <a:pt x="2981" y="817"/>
                    </a:lnTo>
                    <a:cubicBezTo>
                      <a:pt x="2981" y="893"/>
                      <a:pt x="3063" y="975"/>
                      <a:pt x="3139" y="975"/>
                    </a:cubicBezTo>
                    <a:lnTo>
                      <a:pt x="3348" y="975"/>
                    </a:lnTo>
                    <a:cubicBezTo>
                      <a:pt x="3430" y="975"/>
                      <a:pt x="3506" y="893"/>
                      <a:pt x="3506" y="817"/>
                    </a:cubicBezTo>
                    <a:lnTo>
                      <a:pt x="3506" y="767"/>
                    </a:lnTo>
                    <a:lnTo>
                      <a:pt x="4405" y="767"/>
                    </a:lnTo>
                    <a:lnTo>
                      <a:pt x="4380" y="1342"/>
                    </a:lnTo>
                    <a:lnTo>
                      <a:pt x="3506" y="1342"/>
                    </a:lnTo>
                    <a:lnTo>
                      <a:pt x="3506" y="1292"/>
                    </a:lnTo>
                    <a:cubicBezTo>
                      <a:pt x="3506" y="1184"/>
                      <a:pt x="3430" y="1134"/>
                      <a:pt x="3348" y="1134"/>
                    </a:cubicBezTo>
                    <a:lnTo>
                      <a:pt x="3139" y="1134"/>
                    </a:lnTo>
                    <a:cubicBezTo>
                      <a:pt x="3063" y="1134"/>
                      <a:pt x="2981" y="1184"/>
                      <a:pt x="2981" y="1292"/>
                    </a:cubicBezTo>
                    <a:lnTo>
                      <a:pt x="2981" y="1608"/>
                    </a:lnTo>
                    <a:cubicBezTo>
                      <a:pt x="2981" y="1684"/>
                      <a:pt x="3063" y="1766"/>
                      <a:pt x="3139" y="1766"/>
                    </a:cubicBezTo>
                    <a:lnTo>
                      <a:pt x="3348" y="1766"/>
                    </a:lnTo>
                    <a:cubicBezTo>
                      <a:pt x="3430" y="1766"/>
                      <a:pt x="3506" y="1684"/>
                      <a:pt x="3506" y="1608"/>
                    </a:cubicBezTo>
                    <a:lnTo>
                      <a:pt x="3506" y="1526"/>
                    </a:lnTo>
                    <a:lnTo>
                      <a:pt x="4380" y="1526"/>
                    </a:lnTo>
                    <a:lnTo>
                      <a:pt x="4221" y="6879"/>
                    </a:lnTo>
                    <a:cubicBezTo>
                      <a:pt x="2798" y="7037"/>
                      <a:pt x="1425" y="7803"/>
                      <a:pt x="1323" y="9201"/>
                    </a:cubicBezTo>
                    <a:cubicBezTo>
                      <a:pt x="1266" y="9967"/>
                      <a:pt x="1640" y="10859"/>
                      <a:pt x="1583" y="11283"/>
                    </a:cubicBezTo>
                    <a:cubicBezTo>
                      <a:pt x="1532" y="11732"/>
                      <a:pt x="1266" y="11808"/>
                      <a:pt x="1266" y="11808"/>
                    </a:cubicBezTo>
                    <a:lnTo>
                      <a:pt x="1399" y="12023"/>
                    </a:lnTo>
                    <a:cubicBezTo>
                      <a:pt x="1399" y="12023"/>
                      <a:pt x="1519" y="11953"/>
                      <a:pt x="1685" y="11953"/>
                    </a:cubicBezTo>
                    <a:cubicBezTo>
                      <a:pt x="1841" y="11953"/>
                      <a:pt x="2038" y="12015"/>
                      <a:pt x="2216" y="12257"/>
                    </a:cubicBezTo>
                    <a:cubicBezTo>
                      <a:pt x="2715" y="12972"/>
                      <a:pt x="2348" y="15320"/>
                      <a:pt x="1690" y="15636"/>
                    </a:cubicBezTo>
                    <a:cubicBezTo>
                      <a:pt x="1579" y="15688"/>
                      <a:pt x="1477" y="15708"/>
                      <a:pt x="1387" y="15708"/>
                    </a:cubicBezTo>
                    <a:cubicBezTo>
                      <a:pt x="1115" y="15708"/>
                      <a:pt x="950" y="15529"/>
                      <a:pt x="950" y="15529"/>
                    </a:cubicBezTo>
                    <a:lnTo>
                      <a:pt x="767" y="15738"/>
                    </a:lnTo>
                    <a:cubicBezTo>
                      <a:pt x="1108" y="16111"/>
                      <a:pt x="950" y="16529"/>
                      <a:pt x="558" y="17244"/>
                    </a:cubicBezTo>
                    <a:cubicBezTo>
                      <a:pt x="159" y="17952"/>
                      <a:pt x="1" y="19034"/>
                      <a:pt x="450" y="20034"/>
                    </a:cubicBezTo>
                    <a:cubicBezTo>
                      <a:pt x="1049" y="19675"/>
                      <a:pt x="1767" y="19468"/>
                      <a:pt x="2481" y="19468"/>
                    </a:cubicBezTo>
                    <a:cubicBezTo>
                      <a:pt x="2710" y="19468"/>
                      <a:pt x="2940" y="19489"/>
                      <a:pt x="3165" y="19534"/>
                    </a:cubicBezTo>
                    <a:cubicBezTo>
                      <a:pt x="3430" y="19559"/>
                      <a:pt x="3772" y="19642"/>
                      <a:pt x="4013" y="19907"/>
                    </a:cubicBezTo>
                    <a:cubicBezTo>
                      <a:pt x="4196" y="20142"/>
                      <a:pt x="4272" y="20433"/>
                      <a:pt x="4354" y="20724"/>
                    </a:cubicBezTo>
                    <a:cubicBezTo>
                      <a:pt x="4430" y="21040"/>
                      <a:pt x="4487" y="21356"/>
                      <a:pt x="4721" y="21540"/>
                    </a:cubicBezTo>
                    <a:cubicBezTo>
                      <a:pt x="4868" y="21669"/>
                      <a:pt x="5068" y="21732"/>
                      <a:pt x="5320" y="21732"/>
                    </a:cubicBezTo>
                    <a:cubicBezTo>
                      <a:pt x="5427" y="21732"/>
                      <a:pt x="5544" y="21721"/>
                      <a:pt x="5670" y="21698"/>
                    </a:cubicBezTo>
                    <a:cubicBezTo>
                      <a:pt x="5753" y="21698"/>
                      <a:pt x="5829" y="21673"/>
                      <a:pt x="5911" y="21673"/>
                    </a:cubicBezTo>
                    <a:cubicBezTo>
                      <a:pt x="6095" y="21632"/>
                      <a:pt x="6283" y="21595"/>
                      <a:pt x="6481" y="21595"/>
                    </a:cubicBezTo>
                    <a:cubicBezTo>
                      <a:pt x="6561" y="21595"/>
                      <a:pt x="6643" y="21601"/>
                      <a:pt x="6727" y="21616"/>
                    </a:cubicBezTo>
                    <a:cubicBezTo>
                      <a:pt x="6911" y="21673"/>
                      <a:pt x="7119" y="21774"/>
                      <a:pt x="7252" y="21907"/>
                    </a:cubicBezTo>
                    <a:cubicBezTo>
                      <a:pt x="7543" y="21774"/>
                      <a:pt x="7860" y="21591"/>
                      <a:pt x="8151" y="21356"/>
                    </a:cubicBezTo>
                    <a:cubicBezTo>
                      <a:pt x="9707" y="20116"/>
                      <a:pt x="9650" y="18294"/>
                      <a:pt x="9075" y="17244"/>
                    </a:cubicBezTo>
                    <a:cubicBezTo>
                      <a:pt x="8676" y="16529"/>
                      <a:pt x="8518" y="16111"/>
                      <a:pt x="8860" y="15738"/>
                    </a:cubicBezTo>
                    <a:lnTo>
                      <a:pt x="8676" y="15529"/>
                    </a:lnTo>
                    <a:cubicBezTo>
                      <a:pt x="8676" y="15529"/>
                      <a:pt x="8511" y="15708"/>
                      <a:pt x="8239" y="15708"/>
                    </a:cubicBezTo>
                    <a:cubicBezTo>
                      <a:pt x="8149" y="15708"/>
                      <a:pt x="8047" y="15688"/>
                      <a:pt x="7936" y="15636"/>
                    </a:cubicBezTo>
                    <a:cubicBezTo>
                      <a:pt x="7278" y="15320"/>
                      <a:pt x="6911" y="12972"/>
                      <a:pt x="7411" y="12257"/>
                    </a:cubicBezTo>
                    <a:cubicBezTo>
                      <a:pt x="7588" y="12015"/>
                      <a:pt x="7786" y="11953"/>
                      <a:pt x="7942" y="11953"/>
                    </a:cubicBezTo>
                    <a:cubicBezTo>
                      <a:pt x="8107" y="11953"/>
                      <a:pt x="8227" y="12023"/>
                      <a:pt x="8227" y="12023"/>
                    </a:cubicBezTo>
                    <a:lnTo>
                      <a:pt x="8360" y="11808"/>
                    </a:lnTo>
                    <a:cubicBezTo>
                      <a:pt x="8360" y="11808"/>
                      <a:pt x="8094" y="11732"/>
                      <a:pt x="8043" y="11283"/>
                    </a:cubicBezTo>
                    <a:cubicBezTo>
                      <a:pt x="7993" y="10859"/>
                      <a:pt x="8360" y="9967"/>
                      <a:pt x="8309" y="9201"/>
                    </a:cubicBezTo>
                    <a:cubicBezTo>
                      <a:pt x="8201" y="7803"/>
                      <a:pt x="6828" y="7037"/>
                      <a:pt x="5405" y="6879"/>
                    </a:cubicBezTo>
                    <a:lnTo>
                      <a:pt x="5247" y="1184"/>
                    </a:lnTo>
                    <a:lnTo>
                      <a:pt x="6120" y="1184"/>
                    </a:lnTo>
                    <a:lnTo>
                      <a:pt x="6120" y="1266"/>
                    </a:lnTo>
                    <a:cubicBezTo>
                      <a:pt x="6120" y="1342"/>
                      <a:pt x="6196" y="1425"/>
                      <a:pt x="6278" y="1425"/>
                    </a:cubicBezTo>
                    <a:lnTo>
                      <a:pt x="6487" y="1425"/>
                    </a:lnTo>
                    <a:cubicBezTo>
                      <a:pt x="6569" y="1425"/>
                      <a:pt x="6645" y="1342"/>
                      <a:pt x="6645" y="1266"/>
                    </a:cubicBezTo>
                    <a:lnTo>
                      <a:pt x="6645" y="950"/>
                    </a:lnTo>
                    <a:cubicBezTo>
                      <a:pt x="6645" y="843"/>
                      <a:pt x="6569" y="792"/>
                      <a:pt x="6487" y="792"/>
                    </a:cubicBezTo>
                    <a:lnTo>
                      <a:pt x="6278" y="792"/>
                    </a:lnTo>
                    <a:cubicBezTo>
                      <a:pt x="6196" y="792"/>
                      <a:pt x="6120" y="843"/>
                      <a:pt x="6120" y="950"/>
                    </a:cubicBezTo>
                    <a:lnTo>
                      <a:pt x="6120" y="1001"/>
                    </a:lnTo>
                    <a:lnTo>
                      <a:pt x="5221" y="1001"/>
                    </a:lnTo>
                    <a:lnTo>
                      <a:pt x="5221" y="419"/>
                    </a:lnTo>
                    <a:lnTo>
                      <a:pt x="6120" y="419"/>
                    </a:lnTo>
                    <a:lnTo>
                      <a:pt x="6120" y="476"/>
                    </a:lnTo>
                    <a:cubicBezTo>
                      <a:pt x="6120" y="551"/>
                      <a:pt x="6196" y="634"/>
                      <a:pt x="6278" y="634"/>
                    </a:cubicBezTo>
                    <a:lnTo>
                      <a:pt x="6487" y="634"/>
                    </a:lnTo>
                    <a:cubicBezTo>
                      <a:pt x="6569" y="634"/>
                      <a:pt x="6645" y="551"/>
                      <a:pt x="6645" y="476"/>
                    </a:cubicBezTo>
                    <a:lnTo>
                      <a:pt x="6645" y="159"/>
                    </a:lnTo>
                    <a:cubicBezTo>
                      <a:pt x="6645" y="77"/>
                      <a:pt x="6569" y="1"/>
                      <a:pt x="6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0"/>
              <p:cNvSpPr/>
              <p:nvPr/>
            </p:nvSpPr>
            <p:spPr>
              <a:xfrm>
                <a:off x="5298491" y="3204365"/>
                <a:ext cx="22830" cy="81440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4269" extrusionOk="0">
                    <a:moveTo>
                      <a:pt x="159" y="0"/>
                    </a:moveTo>
                    <a:lnTo>
                      <a:pt x="1" y="14269"/>
                    </a:lnTo>
                    <a:lnTo>
                      <a:pt x="399" y="1426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5" name="Google Shape;1255;p10"/>
            <p:cNvSpPr/>
            <p:nvPr/>
          </p:nvSpPr>
          <p:spPr>
            <a:xfrm>
              <a:off x="9026265" y="4830603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6" name="Google Shape;1256;p10"/>
            <p:cNvGrpSpPr/>
            <p:nvPr/>
          </p:nvGrpSpPr>
          <p:grpSpPr>
            <a:xfrm rot="-5066720">
              <a:off x="6480240" y="2559232"/>
              <a:ext cx="882635" cy="2602207"/>
              <a:chOff x="1556345" y="2845248"/>
              <a:chExt cx="510365" cy="1504670"/>
            </a:xfrm>
          </p:grpSpPr>
          <p:sp>
            <p:nvSpPr>
              <p:cNvPr id="1257" name="Google Shape;1257;p10"/>
              <p:cNvSpPr/>
              <p:nvPr/>
            </p:nvSpPr>
            <p:spPr>
              <a:xfrm>
                <a:off x="1752056" y="2845248"/>
                <a:ext cx="123225" cy="277156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4856" extrusionOk="0">
                    <a:moveTo>
                      <a:pt x="1416" y="0"/>
                    </a:moveTo>
                    <a:cubicBezTo>
                      <a:pt x="1290" y="0"/>
                      <a:pt x="1156" y="79"/>
                      <a:pt x="1108" y="212"/>
                    </a:cubicBezTo>
                    <a:lnTo>
                      <a:pt x="26" y="4040"/>
                    </a:lnTo>
                    <a:cubicBezTo>
                      <a:pt x="1" y="4166"/>
                      <a:pt x="26" y="4274"/>
                      <a:pt x="134" y="4356"/>
                    </a:cubicBezTo>
                    <a:cubicBezTo>
                      <a:pt x="368" y="4565"/>
                      <a:pt x="368" y="4856"/>
                      <a:pt x="368" y="4856"/>
                    </a:cubicBezTo>
                    <a:lnTo>
                      <a:pt x="1500" y="4856"/>
                    </a:lnTo>
                    <a:cubicBezTo>
                      <a:pt x="1500" y="4856"/>
                      <a:pt x="1526" y="4198"/>
                      <a:pt x="1975" y="3932"/>
                    </a:cubicBezTo>
                    <a:cubicBezTo>
                      <a:pt x="2108" y="3850"/>
                      <a:pt x="2158" y="3723"/>
                      <a:pt x="2133" y="3616"/>
                    </a:cubicBezTo>
                    <a:lnTo>
                      <a:pt x="1766" y="1692"/>
                    </a:lnTo>
                    <a:cubicBezTo>
                      <a:pt x="1741" y="1585"/>
                      <a:pt x="1791" y="1452"/>
                      <a:pt x="1899" y="1401"/>
                    </a:cubicBezTo>
                    <a:cubicBezTo>
                      <a:pt x="1975" y="1319"/>
                      <a:pt x="2000" y="1243"/>
                      <a:pt x="2000" y="1135"/>
                    </a:cubicBezTo>
                    <a:cubicBezTo>
                      <a:pt x="1975" y="876"/>
                      <a:pt x="1899" y="401"/>
                      <a:pt x="1608" y="85"/>
                    </a:cubicBezTo>
                    <a:cubicBezTo>
                      <a:pt x="1559" y="27"/>
                      <a:pt x="1489" y="0"/>
                      <a:pt x="1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0"/>
              <p:cNvSpPr/>
              <p:nvPr/>
            </p:nvSpPr>
            <p:spPr>
              <a:xfrm>
                <a:off x="1727856" y="3043470"/>
                <a:ext cx="22830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66" extrusionOk="0">
                    <a:moveTo>
                      <a:pt x="186" y="0"/>
                    </a:moveTo>
                    <a:cubicBezTo>
                      <a:pt x="136" y="0"/>
                      <a:pt x="102" y="30"/>
                      <a:pt x="83" y="92"/>
                    </a:cubicBezTo>
                    <a:lnTo>
                      <a:pt x="26" y="301"/>
                    </a:lnTo>
                    <a:cubicBezTo>
                      <a:pt x="1" y="352"/>
                      <a:pt x="51" y="409"/>
                      <a:pt x="108" y="434"/>
                    </a:cubicBezTo>
                    <a:lnTo>
                      <a:pt x="184" y="459"/>
                    </a:lnTo>
                    <a:cubicBezTo>
                      <a:pt x="195" y="464"/>
                      <a:pt x="206" y="466"/>
                      <a:pt x="217" y="466"/>
                    </a:cubicBezTo>
                    <a:cubicBezTo>
                      <a:pt x="266" y="466"/>
                      <a:pt x="317" y="423"/>
                      <a:pt x="317" y="377"/>
                    </a:cubicBezTo>
                    <a:lnTo>
                      <a:pt x="399" y="168"/>
                    </a:lnTo>
                    <a:cubicBezTo>
                      <a:pt x="399" y="92"/>
                      <a:pt x="368" y="35"/>
                      <a:pt x="317" y="35"/>
                    </a:cubicBezTo>
                    <a:lnTo>
                      <a:pt x="241" y="10"/>
                    </a:lnTo>
                    <a:cubicBezTo>
                      <a:pt x="221" y="4"/>
                      <a:pt x="203" y="0"/>
                      <a:pt x="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0"/>
              <p:cNvSpPr/>
              <p:nvPr/>
            </p:nvSpPr>
            <p:spPr>
              <a:xfrm>
                <a:off x="1739785" y="3004602"/>
                <a:ext cx="22830" cy="266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67" extrusionOk="0">
                    <a:moveTo>
                      <a:pt x="183" y="1"/>
                    </a:moveTo>
                    <a:cubicBezTo>
                      <a:pt x="133" y="1"/>
                      <a:pt x="83" y="42"/>
                      <a:pt x="83" y="83"/>
                    </a:cubicBezTo>
                    <a:lnTo>
                      <a:pt x="1" y="299"/>
                    </a:lnTo>
                    <a:cubicBezTo>
                      <a:pt x="1" y="349"/>
                      <a:pt x="32" y="425"/>
                      <a:pt x="83" y="425"/>
                    </a:cubicBezTo>
                    <a:lnTo>
                      <a:pt x="159" y="457"/>
                    </a:lnTo>
                    <a:cubicBezTo>
                      <a:pt x="179" y="463"/>
                      <a:pt x="197" y="466"/>
                      <a:pt x="214" y="466"/>
                    </a:cubicBezTo>
                    <a:cubicBezTo>
                      <a:pt x="264" y="466"/>
                      <a:pt x="298" y="436"/>
                      <a:pt x="317" y="374"/>
                    </a:cubicBezTo>
                    <a:lnTo>
                      <a:pt x="374" y="166"/>
                    </a:lnTo>
                    <a:cubicBezTo>
                      <a:pt x="399" y="109"/>
                      <a:pt x="349" y="33"/>
                      <a:pt x="292" y="33"/>
                    </a:cubicBezTo>
                    <a:lnTo>
                      <a:pt x="216" y="7"/>
                    </a:lnTo>
                    <a:cubicBezTo>
                      <a:pt x="205" y="3"/>
                      <a:pt x="194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0"/>
              <p:cNvSpPr/>
              <p:nvPr/>
            </p:nvSpPr>
            <p:spPr>
              <a:xfrm>
                <a:off x="1750629" y="2965277"/>
                <a:ext cx="22430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6" extrusionOk="0">
                    <a:moveTo>
                      <a:pt x="183" y="1"/>
                    </a:moveTo>
                    <a:cubicBezTo>
                      <a:pt x="140" y="1"/>
                      <a:pt x="97" y="47"/>
                      <a:pt x="76" y="89"/>
                    </a:cubicBezTo>
                    <a:lnTo>
                      <a:pt x="26" y="298"/>
                    </a:lnTo>
                    <a:cubicBezTo>
                      <a:pt x="0" y="380"/>
                      <a:pt x="26" y="431"/>
                      <a:pt x="102" y="456"/>
                    </a:cubicBezTo>
                    <a:lnTo>
                      <a:pt x="184" y="456"/>
                    </a:lnTo>
                    <a:cubicBezTo>
                      <a:pt x="197" y="463"/>
                      <a:pt x="211" y="466"/>
                      <a:pt x="224" y="466"/>
                    </a:cubicBezTo>
                    <a:cubicBezTo>
                      <a:pt x="260" y="466"/>
                      <a:pt x="294" y="442"/>
                      <a:pt x="317" y="405"/>
                    </a:cubicBezTo>
                    <a:lnTo>
                      <a:pt x="367" y="165"/>
                    </a:lnTo>
                    <a:cubicBezTo>
                      <a:pt x="393" y="114"/>
                      <a:pt x="367" y="64"/>
                      <a:pt x="285" y="38"/>
                    </a:cubicBezTo>
                    <a:lnTo>
                      <a:pt x="209" y="7"/>
                    </a:lnTo>
                    <a:cubicBezTo>
                      <a:pt x="201" y="3"/>
                      <a:pt x="192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0"/>
              <p:cNvSpPr/>
              <p:nvPr/>
            </p:nvSpPr>
            <p:spPr>
              <a:xfrm>
                <a:off x="1762558" y="2926637"/>
                <a:ext cx="21004" cy="2711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5" extrusionOk="0">
                    <a:moveTo>
                      <a:pt x="209" y="0"/>
                    </a:moveTo>
                    <a:cubicBezTo>
                      <a:pt x="133" y="0"/>
                      <a:pt x="76" y="26"/>
                      <a:pt x="76" y="83"/>
                    </a:cubicBezTo>
                    <a:lnTo>
                      <a:pt x="0" y="317"/>
                    </a:lnTo>
                    <a:cubicBezTo>
                      <a:pt x="0" y="367"/>
                      <a:pt x="26" y="424"/>
                      <a:pt x="76" y="450"/>
                    </a:cubicBezTo>
                    <a:lnTo>
                      <a:pt x="158" y="475"/>
                    </a:lnTo>
                    <a:cubicBezTo>
                      <a:pt x="209" y="475"/>
                      <a:pt x="291" y="450"/>
                      <a:pt x="291" y="399"/>
                    </a:cubicBezTo>
                    <a:lnTo>
                      <a:pt x="367" y="159"/>
                    </a:lnTo>
                    <a:cubicBezTo>
                      <a:pt x="367" y="108"/>
                      <a:pt x="342" y="51"/>
                      <a:pt x="291" y="26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0"/>
              <p:cNvSpPr/>
              <p:nvPr/>
            </p:nvSpPr>
            <p:spPr>
              <a:xfrm>
                <a:off x="1773003" y="2888511"/>
                <a:ext cx="22830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60" extrusionOk="0">
                    <a:moveTo>
                      <a:pt x="169" y="0"/>
                    </a:moveTo>
                    <a:cubicBezTo>
                      <a:pt x="134" y="0"/>
                      <a:pt x="102" y="24"/>
                      <a:pt x="83" y="61"/>
                    </a:cubicBezTo>
                    <a:lnTo>
                      <a:pt x="1" y="301"/>
                    </a:lnTo>
                    <a:cubicBezTo>
                      <a:pt x="1" y="352"/>
                      <a:pt x="26" y="403"/>
                      <a:pt x="83" y="434"/>
                    </a:cubicBezTo>
                    <a:lnTo>
                      <a:pt x="159" y="460"/>
                    </a:lnTo>
                    <a:cubicBezTo>
                      <a:pt x="241" y="460"/>
                      <a:pt x="292" y="434"/>
                      <a:pt x="317" y="377"/>
                    </a:cubicBezTo>
                    <a:lnTo>
                      <a:pt x="368" y="169"/>
                    </a:lnTo>
                    <a:cubicBezTo>
                      <a:pt x="399" y="86"/>
                      <a:pt x="342" y="36"/>
                      <a:pt x="292" y="10"/>
                    </a:cubicBezTo>
                    <a:lnTo>
                      <a:pt x="210" y="10"/>
                    </a:lnTo>
                    <a:cubicBezTo>
                      <a:pt x="196" y="4"/>
                      <a:pt x="182" y="0"/>
                      <a:pt x="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0"/>
              <p:cNvSpPr/>
              <p:nvPr/>
            </p:nvSpPr>
            <p:spPr>
              <a:xfrm>
                <a:off x="1783505" y="2849357"/>
                <a:ext cx="22773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66" extrusionOk="0">
                    <a:moveTo>
                      <a:pt x="173" y="1"/>
                    </a:moveTo>
                    <a:cubicBezTo>
                      <a:pt x="134" y="1"/>
                      <a:pt x="101" y="33"/>
                      <a:pt x="82" y="89"/>
                    </a:cubicBezTo>
                    <a:lnTo>
                      <a:pt x="26" y="298"/>
                    </a:lnTo>
                    <a:cubicBezTo>
                      <a:pt x="0" y="355"/>
                      <a:pt x="57" y="431"/>
                      <a:pt x="108" y="431"/>
                    </a:cubicBezTo>
                    <a:lnTo>
                      <a:pt x="184" y="456"/>
                    </a:lnTo>
                    <a:cubicBezTo>
                      <a:pt x="195" y="462"/>
                      <a:pt x="206" y="465"/>
                      <a:pt x="217" y="465"/>
                    </a:cubicBezTo>
                    <a:cubicBezTo>
                      <a:pt x="260" y="465"/>
                      <a:pt x="296" y="420"/>
                      <a:pt x="317" y="380"/>
                    </a:cubicBezTo>
                    <a:lnTo>
                      <a:pt x="374" y="171"/>
                    </a:lnTo>
                    <a:cubicBezTo>
                      <a:pt x="399" y="114"/>
                      <a:pt x="374" y="38"/>
                      <a:pt x="291" y="38"/>
                    </a:cubicBezTo>
                    <a:lnTo>
                      <a:pt x="215" y="13"/>
                    </a:lnTo>
                    <a:cubicBezTo>
                      <a:pt x="201" y="5"/>
                      <a:pt x="186" y="1"/>
                      <a:pt x="1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0"/>
              <p:cNvSpPr/>
              <p:nvPr/>
            </p:nvSpPr>
            <p:spPr>
              <a:xfrm>
                <a:off x="1786758" y="3129939"/>
                <a:ext cx="10502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3764" extrusionOk="0">
                    <a:moveTo>
                      <a:pt x="76" y="1"/>
                    </a:moveTo>
                    <a:lnTo>
                      <a:pt x="0" y="13763"/>
                    </a:lnTo>
                    <a:lnTo>
                      <a:pt x="158" y="13763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0"/>
              <p:cNvSpPr/>
              <p:nvPr/>
            </p:nvSpPr>
            <p:spPr>
              <a:xfrm>
                <a:off x="1786758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0" y="1"/>
                    </a:moveTo>
                    <a:lnTo>
                      <a:pt x="0" y="1133"/>
                    </a:lnTo>
                    <a:lnTo>
                      <a:pt x="158" y="1133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0"/>
              <p:cNvSpPr/>
              <p:nvPr/>
            </p:nvSpPr>
            <p:spPr>
              <a:xfrm>
                <a:off x="1800114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0" y="1"/>
                    </a:moveTo>
                    <a:lnTo>
                      <a:pt x="0" y="1133"/>
                    </a:lnTo>
                    <a:lnTo>
                      <a:pt x="158" y="1133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0"/>
              <p:cNvSpPr/>
              <p:nvPr/>
            </p:nvSpPr>
            <p:spPr>
              <a:xfrm>
                <a:off x="1773003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1" y="1"/>
                    </a:moveTo>
                    <a:lnTo>
                      <a:pt x="1" y="1133"/>
                    </a:lnTo>
                    <a:lnTo>
                      <a:pt x="159" y="1133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0"/>
              <p:cNvSpPr/>
              <p:nvPr/>
            </p:nvSpPr>
            <p:spPr>
              <a:xfrm>
                <a:off x="1813812" y="4025221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0"/>
              <p:cNvSpPr/>
              <p:nvPr/>
            </p:nvSpPr>
            <p:spPr>
              <a:xfrm>
                <a:off x="1812043" y="3129939"/>
                <a:ext cx="10844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764" extrusionOk="0">
                    <a:moveTo>
                      <a:pt x="0" y="1"/>
                    </a:moveTo>
                    <a:lnTo>
                      <a:pt x="32" y="13763"/>
                    </a:lnTo>
                    <a:lnTo>
                      <a:pt x="190" y="137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0"/>
              <p:cNvSpPr/>
              <p:nvPr/>
            </p:nvSpPr>
            <p:spPr>
              <a:xfrm>
                <a:off x="1813812" y="3937839"/>
                <a:ext cx="10559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34" extrusionOk="0">
                    <a:moveTo>
                      <a:pt x="1" y="1"/>
                    </a:moveTo>
                    <a:lnTo>
                      <a:pt x="1" y="1133"/>
                    </a:lnTo>
                    <a:lnTo>
                      <a:pt x="184" y="1133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0"/>
              <p:cNvSpPr/>
              <p:nvPr/>
            </p:nvSpPr>
            <p:spPr>
              <a:xfrm>
                <a:off x="1771576" y="4025221"/>
                <a:ext cx="10502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68" extrusionOk="0">
                    <a:moveTo>
                      <a:pt x="26" y="1"/>
                    </a:moveTo>
                    <a:lnTo>
                      <a:pt x="0" y="817"/>
                    </a:lnTo>
                    <a:lnTo>
                      <a:pt x="184" y="86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0"/>
              <p:cNvSpPr/>
              <p:nvPr/>
            </p:nvSpPr>
            <p:spPr>
              <a:xfrm>
                <a:off x="1786758" y="4025221"/>
                <a:ext cx="9075" cy="527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25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58" y="9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0"/>
              <p:cNvSpPr/>
              <p:nvPr/>
            </p:nvSpPr>
            <p:spPr>
              <a:xfrm>
                <a:off x="1800114" y="4025221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25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0"/>
              <p:cNvSpPr/>
              <p:nvPr/>
            </p:nvSpPr>
            <p:spPr>
              <a:xfrm>
                <a:off x="1773003" y="3129939"/>
                <a:ext cx="13812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3764" extrusionOk="0">
                    <a:moveTo>
                      <a:pt x="159" y="1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0"/>
              <p:cNvSpPr/>
              <p:nvPr/>
            </p:nvSpPr>
            <p:spPr>
              <a:xfrm>
                <a:off x="1771576" y="4096052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0" y="0"/>
                    </a:moveTo>
                    <a:lnTo>
                      <a:pt x="0" y="658"/>
                    </a:lnTo>
                    <a:lnTo>
                      <a:pt x="184" y="658"/>
                    </a:lnTo>
                    <a:lnTo>
                      <a:pt x="184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0"/>
              <p:cNvSpPr/>
              <p:nvPr/>
            </p:nvSpPr>
            <p:spPr>
              <a:xfrm>
                <a:off x="1828651" y="3937839"/>
                <a:ext cx="9075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34" extrusionOk="0">
                    <a:moveTo>
                      <a:pt x="0" y="1"/>
                    </a:moveTo>
                    <a:lnTo>
                      <a:pt x="0" y="1133"/>
                    </a:lnTo>
                    <a:lnTo>
                      <a:pt x="158" y="113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0"/>
              <p:cNvSpPr/>
              <p:nvPr/>
            </p:nvSpPr>
            <p:spPr>
              <a:xfrm>
                <a:off x="1556345" y="3129939"/>
                <a:ext cx="510365" cy="1219978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21375" extrusionOk="0">
                    <a:moveTo>
                      <a:pt x="3797" y="1"/>
                    </a:moveTo>
                    <a:lnTo>
                      <a:pt x="3563" y="11232"/>
                    </a:lnTo>
                    <a:cubicBezTo>
                      <a:pt x="3339" y="11534"/>
                      <a:pt x="3100" y="11619"/>
                      <a:pt x="2869" y="11619"/>
                    </a:cubicBezTo>
                    <a:cubicBezTo>
                      <a:pt x="2800" y="11619"/>
                      <a:pt x="2731" y="11611"/>
                      <a:pt x="2664" y="11599"/>
                    </a:cubicBezTo>
                    <a:cubicBezTo>
                      <a:pt x="2373" y="11549"/>
                      <a:pt x="2006" y="11099"/>
                      <a:pt x="2006" y="10543"/>
                    </a:cubicBezTo>
                    <a:cubicBezTo>
                      <a:pt x="2031" y="9992"/>
                      <a:pt x="2139" y="9461"/>
                      <a:pt x="1873" y="9359"/>
                    </a:cubicBezTo>
                    <a:cubicBezTo>
                      <a:pt x="1834" y="9348"/>
                      <a:pt x="1792" y="9343"/>
                      <a:pt x="1749" y="9343"/>
                    </a:cubicBezTo>
                    <a:cubicBezTo>
                      <a:pt x="1465" y="9343"/>
                      <a:pt x="1098" y="9580"/>
                      <a:pt x="873" y="10150"/>
                    </a:cubicBezTo>
                    <a:cubicBezTo>
                      <a:pt x="633" y="10808"/>
                      <a:pt x="766" y="11916"/>
                      <a:pt x="1215" y="12757"/>
                    </a:cubicBezTo>
                    <a:cubicBezTo>
                      <a:pt x="1664" y="13573"/>
                      <a:pt x="1823" y="14181"/>
                      <a:pt x="1791" y="14738"/>
                    </a:cubicBezTo>
                    <a:cubicBezTo>
                      <a:pt x="1766" y="15396"/>
                      <a:pt x="1475" y="15763"/>
                      <a:pt x="1190" y="16161"/>
                    </a:cubicBezTo>
                    <a:cubicBezTo>
                      <a:pt x="715" y="16845"/>
                      <a:pt x="0" y="17743"/>
                      <a:pt x="449" y="18825"/>
                    </a:cubicBezTo>
                    <a:cubicBezTo>
                      <a:pt x="899" y="19901"/>
                      <a:pt x="2215" y="20882"/>
                      <a:pt x="3822" y="21198"/>
                    </a:cubicBezTo>
                    <a:cubicBezTo>
                      <a:pt x="4376" y="21307"/>
                      <a:pt x="4945" y="21375"/>
                      <a:pt x="5493" y="21375"/>
                    </a:cubicBezTo>
                    <a:cubicBezTo>
                      <a:pt x="6534" y="21375"/>
                      <a:pt x="7496" y="21130"/>
                      <a:pt x="8118" y="20458"/>
                    </a:cubicBezTo>
                    <a:cubicBezTo>
                      <a:pt x="8808" y="19667"/>
                      <a:pt x="8941" y="18585"/>
                      <a:pt x="8492" y="17452"/>
                    </a:cubicBezTo>
                    <a:cubicBezTo>
                      <a:pt x="8150" y="16636"/>
                      <a:pt x="7384" y="15712"/>
                      <a:pt x="7410" y="14997"/>
                    </a:cubicBezTo>
                    <a:cubicBezTo>
                      <a:pt x="7410" y="14130"/>
                      <a:pt x="8118" y="13523"/>
                      <a:pt x="8093" y="12283"/>
                    </a:cubicBezTo>
                    <a:cubicBezTo>
                      <a:pt x="8093" y="11781"/>
                      <a:pt x="7880" y="11279"/>
                      <a:pt x="7491" y="11279"/>
                    </a:cubicBezTo>
                    <a:cubicBezTo>
                      <a:pt x="7473" y="11279"/>
                      <a:pt x="7454" y="11281"/>
                      <a:pt x="7435" y="11283"/>
                    </a:cubicBezTo>
                    <a:cubicBezTo>
                      <a:pt x="7119" y="11308"/>
                      <a:pt x="7011" y="11916"/>
                      <a:pt x="6828" y="12257"/>
                    </a:cubicBezTo>
                    <a:cubicBezTo>
                      <a:pt x="6621" y="12582"/>
                      <a:pt x="6369" y="12827"/>
                      <a:pt x="6060" y="12827"/>
                    </a:cubicBezTo>
                    <a:cubicBezTo>
                      <a:pt x="6019" y="12827"/>
                      <a:pt x="5978" y="12823"/>
                      <a:pt x="5935" y="12814"/>
                    </a:cubicBezTo>
                    <a:cubicBezTo>
                      <a:pt x="5562" y="12757"/>
                      <a:pt x="5328" y="12466"/>
                      <a:pt x="5170" y="12099"/>
                    </a:cubicBezTo>
                    <a:lnTo>
                      <a:pt x="4929" y="1"/>
                    </a:lnTo>
                    <a:lnTo>
                      <a:pt x="4853" y="1"/>
                    </a:lnTo>
                    <a:lnTo>
                      <a:pt x="4986" y="13763"/>
                    </a:lnTo>
                    <a:lnTo>
                      <a:pt x="5145" y="13763"/>
                    </a:lnTo>
                    <a:cubicBezTo>
                      <a:pt x="5246" y="13763"/>
                      <a:pt x="5353" y="13865"/>
                      <a:pt x="5353" y="13972"/>
                    </a:cubicBezTo>
                    <a:cubicBezTo>
                      <a:pt x="5353" y="14080"/>
                      <a:pt x="5246" y="14156"/>
                      <a:pt x="5145" y="14156"/>
                    </a:cubicBezTo>
                    <a:lnTo>
                      <a:pt x="4986" y="14156"/>
                    </a:lnTo>
                    <a:lnTo>
                      <a:pt x="5012" y="15288"/>
                    </a:lnTo>
                    <a:lnTo>
                      <a:pt x="5145" y="15288"/>
                    </a:lnTo>
                    <a:cubicBezTo>
                      <a:pt x="5246" y="15288"/>
                      <a:pt x="5353" y="15396"/>
                      <a:pt x="5353" y="15503"/>
                    </a:cubicBezTo>
                    <a:cubicBezTo>
                      <a:pt x="5353" y="15605"/>
                      <a:pt x="5246" y="15687"/>
                      <a:pt x="5145" y="15687"/>
                    </a:cubicBezTo>
                    <a:lnTo>
                      <a:pt x="5012" y="15687"/>
                    </a:lnTo>
                    <a:lnTo>
                      <a:pt x="5012" y="16794"/>
                    </a:lnTo>
                    <a:lnTo>
                      <a:pt x="5170" y="16820"/>
                    </a:lnTo>
                    <a:cubicBezTo>
                      <a:pt x="5271" y="16845"/>
                      <a:pt x="5353" y="16952"/>
                      <a:pt x="5328" y="17054"/>
                    </a:cubicBezTo>
                    <a:cubicBezTo>
                      <a:pt x="5307" y="17143"/>
                      <a:pt x="5229" y="17193"/>
                      <a:pt x="5142" y="17193"/>
                    </a:cubicBezTo>
                    <a:cubicBezTo>
                      <a:pt x="5124" y="17193"/>
                      <a:pt x="5106" y="17191"/>
                      <a:pt x="5088" y="17187"/>
                    </a:cubicBezTo>
                    <a:lnTo>
                      <a:pt x="5012" y="17187"/>
                    </a:lnTo>
                    <a:lnTo>
                      <a:pt x="5037" y="17585"/>
                    </a:lnTo>
                    <a:lnTo>
                      <a:pt x="5271" y="17585"/>
                    </a:lnTo>
                    <a:cubicBezTo>
                      <a:pt x="5379" y="17585"/>
                      <a:pt x="5461" y="17661"/>
                      <a:pt x="5461" y="17769"/>
                    </a:cubicBezTo>
                    <a:lnTo>
                      <a:pt x="5461" y="18743"/>
                    </a:lnTo>
                    <a:cubicBezTo>
                      <a:pt x="5461" y="18851"/>
                      <a:pt x="5379" y="18927"/>
                      <a:pt x="5271" y="18927"/>
                    </a:cubicBezTo>
                    <a:lnTo>
                      <a:pt x="3455" y="18927"/>
                    </a:lnTo>
                    <a:cubicBezTo>
                      <a:pt x="3347" y="18927"/>
                      <a:pt x="3272" y="18851"/>
                      <a:pt x="3272" y="18743"/>
                    </a:cubicBezTo>
                    <a:lnTo>
                      <a:pt x="3272" y="17769"/>
                    </a:lnTo>
                    <a:cubicBezTo>
                      <a:pt x="3272" y="17661"/>
                      <a:pt x="3347" y="17585"/>
                      <a:pt x="3455" y="17585"/>
                    </a:cubicBezTo>
                    <a:lnTo>
                      <a:pt x="3689" y="17585"/>
                    </a:lnTo>
                    <a:lnTo>
                      <a:pt x="3689" y="16895"/>
                    </a:lnTo>
                    <a:lnTo>
                      <a:pt x="3563" y="16870"/>
                    </a:lnTo>
                    <a:cubicBezTo>
                      <a:pt x="3455" y="16845"/>
                      <a:pt x="3373" y="16737"/>
                      <a:pt x="3404" y="16636"/>
                    </a:cubicBezTo>
                    <a:cubicBezTo>
                      <a:pt x="3426" y="16543"/>
                      <a:pt x="3506" y="16473"/>
                      <a:pt x="3597" y="16473"/>
                    </a:cubicBezTo>
                    <a:cubicBezTo>
                      <a:pt x="3610" y="16473"/>
                      <a:pt x="3624" y="16475"/>
                      <a:pt x="3639" y="16478"/>
                    </a:cubicBezTo>
                    <a:lnTo>
                      <a:pt x="3689" y="16503"/>
                    </a:lnTo>
                    <a:lnTo>
                      <a:pt x="3721" y="15687"/>
                    </a:lnTo>
                    <a:lnTo>
                      <a:pt x="3563" y="15687"/>
                    </a:lnTo>
                    <a:cubicBezTo>
                      <a:pt x="3455" y="15687"/>
                      <a:pt x="3373" y="15605"/>
                      <a:pt x="3373" y="15503"/>
                    </a:cubicBezTo>
                    <a:cubicBezTo>
                      <a:pt x="3373" y="15396"/>
                      <a:pt x="3455" y="15288"/>
                      <a:pt x="3563" y="15288"/>
                    </a:cubicBezTo>
                    <a:lnTo>
                      <a:pt x="3721" y="15288"/>
                    </a:lnTo>
                    <a:lnTo>
                      <a:pt x="3721" y="14156"/>
                    </a:lnTo>
                    <a:lnTo>
                      <a:pt x="3563" y="14156"/>
                    </a:lnTo>
                    <a:cubicBezTo>
                      <a:pt x="3455" y="14156"/>
                      <a:pt x="3373" y="14080"/>
                      <a:pt x="3373" y="13972"/>
                    </a:cubicBezTo>
                    <a:cubicBezTo>
                      <a:pt x="3373" y="13865"/>
                      <a:pt x="3455" y="13763"/>
                      <a:pt x="3563" y="13763"/>
                    </a:cubicBezTo>
                    <a:lnTo>
                      <a:pt x="3746" y="13763"/>
                    </a:lnTo>
                    <a:lnTo>
                      <a:pt x="38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0"/>
              <p:cNvSpPr/>
              <p:nvPr/>
            </p:nvSpPr>
            <p:spPr>
              <a:xfrm>
                <a:off x="1800114" y="3129939"/>
                <a:ext cx="9075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4" extrusionOk="0">
                    <a:moveTo>
                      <a:pt x="26" y="1"/>
                    </a:moveTo>
                    <a:lnTo>
                      <a:pt x="0" y="13763"/>
                    </a:lnTo>
                    <a:lnTo>
                      <a:pt x="158" y="137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0"/>
              <p:cNvSpPr/>
              <p:nvPr/>
            </p:nvSpPr>
            <p:spPr>
              <a:xfrm>
                <a:off x="1828651" y="4025221"/>
                <a:ext cx="9075" cy="6181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83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83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0"/>
              <p:cNvSpPr/>
              <p:nvPr/>
            </p:nvSpPr>
            <p:spPr>
              <a:xfrm>
                <a:off x="1824314" y="3129939"/>
                <a:ext cx="11986" cy="7855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4" extrusionOk="0">
                    <a:moveTo>
                      <a:pt x="0" y="1"/>
                    </a:moveTo>
                    <a:lnTo>
                      <a:pt x="51" y="13763"/>
                    </a:lnTo>
                    <a:lnTo>
                      <a:pt x="209" y="13763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0"/>
              <p:cNvSpPr/>
              <p:nvPr/>
            </p:nvSpPr>
            <p:spPr>
              <a:xfrm>
                <a:off x="1800114" y="4101816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0"/>
              <p:cNvSpPr/>
              <p:nvPr/>
            </p:nvSpPr>
            <p:spPr>
              <a:xfrm>
                <a:off x="1828651" y="4107924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0"/>
              <p:cNvSpPr/>
              <p:nvPr/>
            </p:nvSpPr>
            <p:spPr>
              <a:xfrm>
                <a:off x="1784932" y="4098906"/>
                <a:ext cx="10901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09" extrusionOk="0">
                    <a:moveTo>
                      <a:pt x="32" y="1"/>
                    </a:moveTo>
                    <a:lnTo>
                      <a:pt x="1" y="608"/>
                    </a:lnTo>
                    <a:lnTo>
                      <a:pt x="190" y="608"/>
                    </a:lnTo>
                    <a:lnTo>
                      <a:pt x="190" y="26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0"/>
              <p:cNvSpPr/>
              <p:nvPr/>
            </p:nvSpPr>
            <p:spPr>
              <a:xfrm>
                <a:off x="1815296" y="4105070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5" name="Google Shape;1285;p10"/>
            <p:cNvSpPr/>
            <p:nvPr/>
          </p:nvSpPr>
          <p:spPr>
            <a:xfrm rot="332916">
              <a:off x="7302131" y="1250201"/>
              <a:ext cx="441923" cy="493094"/>
            </a:xfrm>
            <a:custGeom>
              <a:avLst/>
              <a:gdLst/>
              <a:ahLst/>
              <a:cxnLst/>
              <a:rect l="l" t="t" r="r" b="b"/>
              <a:pathLst>
                <a:path w="9284" h="10359" extrusionOk="0">
                  <a:moveTo>
                    <a:pt x="8916" y="1981"/>
                  </a:moveTo>
                  <a:lnTo>
                    <a:pt x="8916" y="2456"/>
                  </a:lnTo>
                  <a:cubicBezTo>
                    <a:pt x="6961" y="2823"/>
                    <a:pt x="5012" y="3190"/>
                    <a:pt x="3032" y="3588"/>
                  </a:cubicBezTo>
                  <a:lnTo>
                    <a:pt x="3032" y="3114"/>
                  </a:lnTo>
                  <a:cubicBezTo>
                    <a:pt x="3063" y="3063"/>
                    <a:pt x="3139" y="3063"/>
                    <a:pt x="3221" y="3032"/>
                  </a:cubicBezTo>
                  <a:cubicBezTo>
                    <a:pt x="5012" y="2715"/>
                    <a:pt x="6803" y="2374"/>
                    <a:pt x="8568" y="2032"/>
                  </a:cubicBezTo>
                  <a:cubicBezTo>
                    <a:pt x="8676" y="2007"/>
                    <a:pt x="8783" y="2007"/>
                    <a:pt x="8916" y="1981"/>
                  </a:cubicBezTo>
                  <a:close/>
                  <a:moveTo>
                    <a:pt x="9283" y="1"/>
                  </a:moveTo>
                  <a:lnTo>
                    <a:pt x="9201" y="26"/>
                  </a:lnTo>
                  <a:cubicBezTo>
                    <a:pt x="6986" y="425"/>
                    <a:pt x="4829" y="792"/>
                    <a:pt x="2639" y="1165"/>
                  </a:cubicBezTo>
                  <a:lnTo>
                    <a:pt x="2639" y="8467"/>
                  </a:lnTo>
                  <a:cubicBezTo>
                    <a:pt x="2393" y="8387"/>
                    <a:pt x="2149" y="8349"/>
                    <a:pt x="1915" y="8349"/>
                  </a:cubicBezTo>
                  <a:cubicBezTo>
                    <a:pt x="1295" y="8349"/>
                    <a:pt x="744" y="8615"/>
                    <a:pt x="399" y="9074"/>
                  </a:cubicBezTo>
                  <a:cubicBezTo>
                    <a:pt x="1" y="9650"/>
                    <a:pt x="266" y="10258"/>
                    <a:pt x="950" y="10340"/>
                  </a:cubicBezTo>
                  <a:cubicBezTo>
                    <a:pt x="1049" y="10353"/>
                    <a:pt x="1144" y="10359"/>
                    <a:pt x="1237" y="10359"/>
                  </a:cubicBezTo>
                  <a:cubicBezTo>
                    <a:pt x="1518" y="10359"/>
                    <a:pt x="1775" y="10301"/>
                    <a:pt x="2032" y="10182"/>
                  </a:cubicBezTo>
                  <a:cubicBezTo>
                    <a:pt x="2399" y="10024"/>
                    <a:pt x="3032" y="9574"/>
                    <a:pt x="3032" y="8992"/>
                  </a:cubicBezTo>
                  <a:lnTo>
                    <a:pt x="3032" y="3880"/>
                  </a:lnTo>
                  <a:cubicBezTo>
                    <a:pt x="3063" y="3880"/>
                    <a:pt x="3089" y="3854"/>
                    <a:pt x="3139" y="3854"/>
                  </a:cubicBezTo>
                  <a:cubicBezTo>
                    <a:pt x="4930" y="3506"/>
                    <a:pt x="6702" y="3165"/>
                    <a:pt x="8492" y="2823"/>
                  </a:cubicBezTo>
                  <a:cubicBezTo>
                    <a:pt x="8625" y="2798"/>
                    <a:pt x="8758" y="2798"/>
                    <a:pt x="8916" y="2772"/>
                  </a:cubicBezTo>
                  <a:lnTo>
                    <a:pt x="8916" y="7360"/>
                  </a:lnTo>
                  <a:cubicBezTo>
                    <a:pt x="8834" y="7334"/>
                    <a:pt x="8783" y="7303"/>
                    <a:pt x="8726" y="7277"/>
                  </a:cubicBezTo>
                  <a:cubicBezTo>
                    <a:pt x="8567" y="7214"/>
                    <a:pt x="8391" y="7185"/>
                    <a:pt x="8209" y="7185"/>
                  </a:cubicBezTo>
                  <a:cubicBezTo>
                    <a:pt x="7557" y="7185"/>
                    <a:pt x="6836" y="7566"/>
                    <a:pt x="6569" y="8125"/>
                  </a:cubicBezTo>
                  <a:cubicBezTo>
                    <a:pt x="6385" y="8543"/>
                    <a:pt x="6512" y="8942"/>
                    <a:pt x="6936" y="9125"/>
                  </a:cubicBezTo>
                  <a:cubicBezTo>
                    <a:pt x="7102" y="9195"/>
                    <a:pt x="7292" y="9228"/>
                    <a:pt x="7487" y="9228"/>
                  </a:cubicBezTo>
                  <a:cubicBezTo>
                    <a:pt x="7663" y="9228"/>
                    <a:pt x="7844" y="9201"/>
                    <a:pt x="8018" y="9150"/>
                  </a:cubicBezTo>
                  <a:cubicBezTo>
                    <a:pt x="8151" y="9125"/>
                    <a:pt x="8283" y="9074"/>
                    <a:pt x="8410" y="8992"/>
                  </a:cubicBezTo>
                  <a:cubicBezTo>
                    <a:pt x="8809" y="8809"/>
                    <a:pt x="9283" y="8467"/>
                    <a:pt x="9283" y="7992"/>
                  </a:cubicBezTo>
                  <a:lnTo>
                    <a:pt x="9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 rot="332986">
              <a:off x="8517320" y="1693685"/>
              <a:ext cx="300234" cy="457138"/>
            </a:xfrm>
            <a:custGeom>
              <a:avLst/>
              <a:gdLst/>
              <a:ahLst/>
              <a:cxnLst/>
              <a:rect l="l" t="t" r="r" b="b"/>
              <a:pathLst>
                <a:path w="2532" h="3855" extrusionOk="0">
                  <a:moveTo>
                    <a:pt x="1026" y="1"/>
                  </a:moveTo>
                  <a:lnTo>
                    <a:pt x="1026" y="2766"/>
                  </a:lnTo>
                  <a:cubicBezTo>
                    <a:pt x="972" y="2734"/>
                    <a:pt x="907" y="2719"/>
                    <a:pt x="836" y="2719"/>
                  </a:cubicBezTo>
                  <a:cubicBezTo>
                    <a:pt x="664" y="2719"/>
                    <a:pt x="456" y="2809"/>
                    <a:pt x="286" y="2974"/>
                  </a:cubicBezTo>
                  <a:cubicBezTo>
                    <a:pt x="260" y="3006"/>
                    <a:pt x="235" y="3031"/>
                    <a:pt x="210" y="3057"/>
                  </a:cubicBezTo>
                  <a:cubicBezTo>
                    <a:pt x="184" y="3082"/>
                    <a:pt x="184" y="3107"/>
                    <a:pt x="159" y="3133"/>
                  </a:cubicBezTo>
                  <a:lnTo>
                    <a:pt x="127" y="3164"/>
                  </a:lnTo>
                  <a:cubicBezTo>
                    <a:pt x="1" y="3373"/>
                    <a:pt x="1" y="3607"/>
                    <a:pt x="127" y="3765"/>
                  </a:cubicBezTo>
                  <a:cubicBezTo>
                    <a:pt x="199" y="3825"/>
                    <a:pt x="292" y="3855"/>
                    <a:pt x="394" y="3855"/>
                  </a:cubicBezTo>
                  <a:cubicBezTo>
                    <a:pt x="563" y="3855"/>
                    <a:pt x="757" y="3773"/>
                    <a:pt x="918" y="3607"/>
                  </a:cubicBezTo>
                  <a:cubicBezTo>
                    <a:pt x="1001" y="3531"/>
                    <a:pt x="1051" y="3424"/>
                    <a:pt x="1108" y="3348"/>
                  </a:cubicBezTo>
                  <a:cubicBezTo>
                    <a:pt x="1133" y="3266"/>
                    <a:pt x="1159" y="3190"/>
                    <a:pt x="1159" y="3082"/>
                  </a:cubicBezTo>
                  <a:lnTo>
                    <a:pt x="1159" y="3057"/>
                  </a:lnTo>
                  <a:lnTo>
                    <a:pt x="1159" y="3006"/>
                  </a:lnTo>
                  <a:lnTo>
                    <a:pt x="1159" y="1076"/>
                  </a:lnTo>
                  <a:cubicBezTo>
                    <a:pt x="2000" y="1317"/>
                    <a:pt x="2057" y="1899"/>
                    <a:pt x="1975" y="2266"/>
                  </a:cubicBezTo>
                  <a:cubicBezTo>
                    <a:pt x="1950" y="2291"/>
                    <a:pt x="1975" y="2291"/>
                    <a:pt x="2000" y="2291"/>
                  </a:cubicBezTo>
                  <a:cubicBezTo>
                    <a:pt x="2532" y="1450"/>
                    <a:pt x="1424" y="1026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7" name="Google Shape;1287;p10"/>
            <p:cNvGrpSpPr/>
            <p:nvPr/>
          </p:nvGrpSpPr>
          <p:grpSpPr>
            <a:xfrm rot="5781457">
              <a:off x="9160811" y="-1129384"/>
              <a:ext cx="861680" cy="2240087"/>
              <a:chOff x="1077825" y="1985123"/>
              <a:chExt cx="624458" cy="1623385"/>
            </a:xfrm>
          </p:grpSpPr>
          <p:sp>
            <p:nvSpPr>
              <p:cNvPr id="1288" name="Google Shape;1288;p10"/>
              <p:cNvSpPr/>
              <p:nvPr/>
            </p:nvSpPr>
            <p:spPr>
              <a:xfrm>
                <a:off x="1324448" y="1985123"/>
                <a:ext cx="131158" cy="258264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525" extrusionOk="0">
                    <a:moveTo>
                      <a:pt x="583" y="1127"/>
                    </a:moveTo>
                    <a:cubicBezTo>
                      <a:pt x="665" y="1127"/>
                      <a:pt x="741" y="1203"/>
                      <a:pt x="741" y="1285"/>
                    </a:cubicBezTo>
                    <a:lnTo>
                      <a:pt x="741" y="3367"/>
                    </a:lnTo>
                    <a:cubicBezTo>
                      <a:pt x="741" y="3474"/>
                      <a:pt x="665" y="3550"/>
                      <a:pt x="583" y="3550"/>
                    </a:cubicBezTo>
                    <a:cubicBezTo>
                      <a:pt x="475" y="3550"/>
                      <a:pt x="400" y="3474"/>
                      <a:pt x="400" y="3367"/>
                    </a:cubicBezTo>
                    <a:lnTo>
                      <a:pt x="400" y="1285"/>
                    </a:lnTo>
                    <a:cubicBezTo>
                      <a:pt x="400" y="1203"/>
                      <a:pt x="475" y="1127"/>
                      <a:pt x="583" y="1127"/>
                    </a:cubicBezTo>
                    <a:close/>
                    <a:moveTo>
                      <a:pt x="1716" y="1127"/>
                    </a:moveTo>
                    <a:cubicBezTo>
                      <a:pt x="1823" y="1127"/>
                      <a:pt x="1899" y="1203"/>
                      <a:pt x="1899" y="1285"/>
                    </a:cubicBezTo>
                    <a:lnTo>
                      <a:pt x="1899" y="3367"/>
                    </a:lnTo>
                    <a:cubicBezTo>
                      <a:pt x="1899" y="3474"/>
                      <a:pt x="1823" y="3550"/>
                      <a:pt x="1716" y="3550"/>
                    </a:cubicBezTo>
                    <a:cubicBezTo>
                      <a:pt x="1640" y="3550"/>
                      <a:pt x="1557" y="3474"/>
                      <a:pt x="1557" y="3367"/>
                    </a:cubicBezTo>
                    <a:lnTo>
                      <a:pt x="1557" y="1285"/>
                    </a:lnTo>
                    <a:cubicBezTo>
                      <a:pt x="1557" y="1203"/>
                      <a:pt x="1640" y="1127"/>
                      <a:pt x="1716" y="1127"/>
                    </a:cubicBezTo>
                    <a:close/>
                    <a:moveTo>
                      <a:pt x="1149" y="0"/>
                    </a:moveTo>
                    <a:cubicBezTo>
                      <a:pt x="1110" y="0"/>
                      <a:pt x="1070" y="7"/>
                      <a:pt x="1032" y="19"/>
                    </a:cubicBezTo>
                    <a:lnTo>
                      <a:pt x="191" y="361"/>
                    </a:lnTo>
                    <a:cubicBezTo>
                      <a:pt x="83" y="412"/>
                      <a:pt x="1" y="519"/>
                      <a:pt x="1" y="652"/>
                    </a:cubicBezTo>
                    <a:lnTo>
                      <a:pt x="58" y="3924"/>
                    </a:lnTo>
                    <a:cubicBezTo>
                      <a:pt x="58" y="3974"/>
                      <a:pt x="83" y="4025"/>
                      <a:pt x="134" y="4050"/>
                    </a:cubicBezTo>
                    <a:cubicBezTo>
                      <a:pt x="216" y="4132"/>
                      <a:pt x="349" y="4265"/>
                      <a:pt x="374" y="4525"/>
                    </a:cubicBezTo>
                    <a:lnTo>
                      <a:pt x="1931" y="4525"/>
                    </a:lnTo>
                    <a:cubicBezTo>
                      <a:pt x="1956" y="4265"/>
                      <a:pt x="2089" y="4132"/>
                      <a:pt x="2165" y="4050"/>
                    </a:cubicBezTo>
                    <a:cubicBezTo>
                      <a:pt x="2216" y="4025"/>
                      <a:pt x="2247" y="3974"/>
                      <a:pt x="2247" y="3924"/>
                    </a:cubicBezTo>
                    <a:lnTo>
                      <a:pt x="2298" y="652"/>
                    </a:lnTo>
                    <a:cubicBezTo>
                      <a:pt x="2298" y="519"/>
                      <a:pt x="2216" y="412"/>
                      <a:pt x="2114" y="361"/>
                    </a:cubicBezTo>
                    <a:lnTo>
                      <a:pt x="1266" y="19"/>
                    </a:lnTo>
                    <a:cubicBezTo>
                      <a:pt x="1228" y="7"/>
                      <a:pt x="1189" y="0"/>
                      <a:pt x="1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0"/>
              <p:cNvSpPr/>
              <p:nvPr/>
            </p:nvSpPr>
            <p:spPr>
              <a:xfrm>
                <a:off x="1399958" y="3105739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184" y="1"/>
                    </a:moveTo>
                    <a:cubicBezTo>
                      <a:pt x="133" y="26"/>
                      <a:pt x="51" y="52"/>
                      <a:pt x="0" y="52"/>
                    </a:cubicBezTo>
                    <a:lnTo>
                      <a:pt x="0" y="659"/>
                    </a:lnTo>
                    <a:cubicBezTo>
                      <a:pt x="51" y="659"/>
                      <a:pt x="133" y="659"/>
                      <a:pt x="184" y="634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0"/>
              <p:cNvSpPr/>
              <p:nvPr/>
            </p:nvSpPr>
            <p:spPr>
              <a:xfrm>
                <a:off x="1399958" y="2931317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0" y="1"/>
                    </a:moveTo>
                    <a:lnTo>
                      <a:pt x="0" y="602"/>
                    </a:lnTo>
                    <a:cubicBezTo>
                      <a:pt x="51" y="633"/>
                      <a:pt x="133" y="633"/>
                      <a:pt x="184" y="659"/>
                    </a:cubicBezTo>
                    <a:lnTo>
                      <a:pt x="184" y="26"/>
                    </a:lnTo>
                    <a:cubicBezTo>
                      <a:pt x="133" y="26"/>
                      <a:pt x="5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0"/>
              <p:cNvSpPr/>
              <p:nvPr/>
            </p:nvSpPr>
            <p:spPr>
              <a:xfrm>
                <a:off x="1384776" y="2252350"/>
                <a:ext cx="10559" cy="67725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866" extrusionOk="0">
                    <a:moveTo>
                      <a:pt x="1" y="1"/>
                    </a:moveTo>
                    <a:lnTo>
                      <a:pt x="1" y="11865"/>
                    </a:lnTo>
                    <a:lnTo>
                      <a:pt x="184" y="1186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0"/>
              <p:cNvSpPr/>
              <p:nvPr/>
            </p:nvSpPr>
            <p:spPr>
              <a:xfrm>
                <a:off x="1399958" y="3143295"/>
                <a:ext cx="10502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298" extrusionOk="0">
                    <a:moveTo>
                      <a:pt x="184" y="1"/>
                    </a:moveTo>
                    <a:cubicBezTo>
                      <a:pt x="133" y="26"/>
                      <a:pt x="51" y="26"/>
                      <a:pt x="0" y="26"/>
                    </a:cubicBezTo>
                    <a:lnTo>
                      <a:pt x="0" y="3298"/>
                    </a:lnTo>
                    <a:lnTo>
                      <a:pt x="184" y="329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0"/>
              <p:cNvSpPr/>
              <p:nvPr/>
            </p:nvSpPr>
            <p:spPr>
              <a:xfrm>
                <a:off x="1384776" y="2931317"/>
                <a:ext cx="10559" cy="34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2" extrusionOk="0">
                    <a:moveTo>
                      <a:pt x="1" y="1"/>
                    </a:moveTo>
                    <a:lnTo>
                      <a:pt x="1" y="602"/>
                    </a:lnTo>
                    <a:lnTo>
                      <a:pt x="184" y="602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0"/>
              <p:cNvSpPr/>
              <p:nvPr/>
            </p:nvSpPr>
            <p:spPr>
              <a:xfrm>
                <a:off x="1414741" y="3140441"/>
                <a:ext cx="10901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348" extrusionOk="0">
                    <a:moveTo>
                      <a:pt x="191" y="0"/>
                    </a:moveTo>
                    <a:cubicBezTo>
                      <a:pt x="108" y="26"/>
                      <a:pt x="58" y="26"/>
                      <a:pt x="1" y="51"/>
                    </a:cubicBezTo>
                    <a:lnTo>
                      <a:pt x="1" y="3348"/>
                    </a:lnTo>
                    <a:lnTo>
                      <a:pt x="191" y="33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0"/>
              <p:cNvSpPr/>
              <p:nvPr/>
            </p:nvSpPr>
            <p:spPr>
              <a:xfrm>
                <a:off x="1414741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922"/>
                      <a:pt x="108" y="11947"/>
                      <a:pt x="159" y="11947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0"/>
              <p:cNvSpPr/>
              <p:nvPr/>
            </p:nvSpPr>
            <p:spPr>
              <a:xfrm>
                <a:off x="1428496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0" y="0"/>
                    </a:moveTo>
                    <a:lnTo>
                      <a:pt x="0" y="665"/>
                    </a:lnTo>
                    <a:cubicBezTo>
                      <a:pt x="342" y="899"/>
                      <a:pt x="582" y="1297"/>
                      <a:pt x="582" y="1740"/>
                    </a:cubicBezTo>
                    <a:cubicBezTo>
                      <a:pt x="582" y="2164"/>
                      <a:pt x="367" y="2563"/>
                      <a:pt x="0" y="2797"/>
                    </a:cubicBezTo>
                    <a:lnTo>
                      <a:pt x="0" y="3455"/>
                    </a:lnTo>
                    <a:cubicBezTo>
                      <a:pt x="709" y="3196"/>
                      <a:pt x="1184" y="2506"/>
                      <a:pt x="1184" y="1740"/>
                    </a:cubicBezTo>
                    <a:cubicBezTo>
                      <a:pt x="1184" y="949"/>
                      <a:pt x="684" y="2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0"/>
              <p:cNvSpPr/>
              <p:nvPr/>
            </p:nvSpPr>
            <p:spPr>
              <a:xfrm>
                <a:off x="1414741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" y="0"/>
                    </a:moveTo>
                    <a:lnTo>
                      <a:pt x="1" y="633"/>
                    </a:lnTo>
                    <a:cubicBezTo>
                      <a:pt x="58" y="658"/>
                      <a:pt x="108" y="684"/>
                      <a:pt x="159" y="709"/>
                    </a:cubicBezTo>
                    <a:lnTo>
                      <a:pt x="159" y="51"/>
                    </a:lnTo>
                    <a:cubicBezTo>
                      <a:pt x="108" y="26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0"/>
              <p:cNvSpPr/>
              <p:nvPr/>
            </p:nvSpPr>
            <p:spPr>
              <a:xfrm>
                <a:off x="1414741" y="3099632"/>
                <a:ext cx="10901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716" extrusionOk="0">
                    <a:moveTo>
                      <a:pt x="191" y="0"/>
                    </a:moveTo>
                    <a:cubicBezTo>
                      <a:pt x="108" y="57"/>
                      <a:pt x="58" y="83"/>
                      <a:pt x="1" y="108"/>
                    </a:cubicBezTo>
                    <a:lnTo>
                      <a:pt x="1" y="715"/>
                    </a:lnTo>
                    <a:cubicBezTo>
                      <a:pt x="58" y="715"/>
                      <a:pt x="108" y="690"/>
                      <a:pt x="191" y="65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0"/>
              <p:cNvSpPr/>
              <p:nvPr/>
            </p:nvSpPr>
            <p:spPr>
              <a:xfrm>
                <a:off x="1384776" y="3108650"/>
                <a:ext cx="10559" cy="3470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8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84" y="6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0"/>
              <p:cNvSpPr/>
              <p:nvPr/>
            </p:nvSpPr>
            <p:spPr>
              <a:xfrm>
                <a:off x="1399958" y="2252350"/>
                <a:ext cx="10502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897" extrusionOk="0">
                    <a:moveTo>
                      <a:pt x="0" y="1"/>
                    </a:moveTo>
                    <a:lnTo>
                      <a:pt x="0" y="11865"/>
                    </a:lnTo>
                    <a:cubicBezTo>
                      <a:pt x="51" y="11865"/>
                      <a:pt x="133" y="11865"/>
                      <a:pt x="184" y="11897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0"/>
              <p:cNvSpPr/>
              <p:nvPr/>
            </p:nvSpPr>
            <p:spPr>
              <a:xfrm>
                <a:off x="1354812" y="3140441"/>
                <a:ext cx="10502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48" extrusionOk="0">
                    <a:moveTo>
                      <a:pt x="0" y="0"/>
                    </a:moveTo>
                    <a:lnTo>
                      <a:pt x="0" y="3348"/>
                    </a:lnTo>
                    <a:lnTo>
                      <a:pt x="184" y="3348"/>
                    </a:lnTo>
                    <a:lnTo>
                      <a:pt x="184" y="51"/>
                    </a:lnTo>
                    <a:cubicBezTo>
                      <a:pt x="133" y="26"/>
                      <a:pt x="51" y="2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0"/>
              <p:cNvSpPr/>
              <p:nvPr/>
            </p:nvSpPr>
            <p:spPr>
              <a:xfrm>
                <a:off x="1354812" y="3099632"/>
                <a:ext cx="10502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716" extrusionOk="0">
                    <a:moveTo>
                      <a:pt x="0" y="0"/>
                    </a:moveTo>
                    <a:lnTo>
                      <a:pt x="0" y="658"/>
                    </a:lnTo>
                    <a:cubicBezTo>
                      <a:pt x="51" y="690"/>
                      <a:pt x="133" y="715"/>
                      <a:pt x="184" y="715"/>
                    </a:cubicBezTo>
                    <a:lnTo>
                      <a:pt x="184" y="108"/>
                    </a:lnTo>
                    <a:cubicBezTo>
                      <a:pt x="133" y="83"/>
                      <a:pt x="51" y="5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0"/>
              <p:cNvSpPr/>
              <p:nvPr/>
            </p:nvSpPr>
            <p:spPr>
              <a:xfrm>
                <a:off x="1077825" y="2252350"/>
                <a:ext cx="624458" cy="1356159"/>
              </a:xfrm>
              <a:custGeom>
                <a:avLst/>
                <a:gdLst/>
                <a:ahLst/>
                <a:cxnLst/>
                <a:rect l="l" t="t" r="r" b="b"/>
                <a:pathLst>
                  <a:path w="10941" h="23761" extrusionOk="0">
                    <a:moveTo>
                      <a:pt x="4695" y="1"/>
                    </a:moveTo>
                    <a:lnTo>
                      <a:pt x="4613" y="9549"/>
                    </a:lnTo>
                    <a:cubicBezTo>
                      <a:pt x="2873" y="9758"/>
                      <a:pt x="1291" y="10656"/>
                      <a:pt x="1475" y="12314"/>
                    </a:cubicBezTo>
                    <a:cubicBezTo>
                      <a:pt x="1607" y="13504"/>
                      <a:pt x="2082" y="14004"/>
                      <a:pt x="2082" y="15136"/>
                    </a:cubicBezTo>
                    <a:cubicBezTo>
                      <a:pt x="2082" y="16801"/>
                      <a:pt x="0" y="17667"/>
                      <a:pt x="367" y="20540"/>
                    </a:cubicBezTo>
                    <a:cubicBezTo>
                      <a:pt x="766" y="23704"/>
                      <a:pt x="3930" y="23761"/>
                      <a:pt x="5461" y="23761"/>
                    </a:cubicBezTo>
                    <a:cubicBezTo>
                      <a:pt x="7011" y="23761"/>
                      <a:pt x="10175" y="23704"/>
                      <a:pt x="10574" y="20540"/>
                    </a:cubicBezTo>
                    <a:cubicBezTo>
                      <a:pt x="10941" y="17667"/>
                      <a:pt x="8859" y="16801"/>
                      <a:pt x="8859" y="15136"/>
                    </a:cubicBezTo>
                    <a:cubicBezTo>
                      <a:pt x="8859" y="14004"/>
                      <a:pt x="9333" y="13504"/>
                      <a:pt x="9466" y="12314"/>
                    </a:cubicBezTo>
                    <a:cubicBezTo>
                      <a:pt x="9650" y="10656"/>
                      <a:pt x="8068" y="9758"/>
                      <a:pt x="6328" y="9549"/>
                    </a:cubicBezTo>
                    <a:lnTo>
                      <a:pt x="6252" y="1"/>
                    </a:lnTo>
                    <a:lnTo>
                      <a:pt x="6119" y="1"/>
                    </a:lnTo>
                    <a:lnTo>
                      <a:pt x="6144" y="11973"/>
                    </a:lnTo>
                    <a:cubicBezTo>
                      <a:pt x="6853" y="12264"/>
                      <a:pt x="7384" y="12947"/>
                      <a:pt x="7384" y="13763"/>
                    </a:cubicBezTo>
                    <a:cubicBezTo>
                      <a:pt x="7384" y="14554"/>
                      <a:pt x="6853" y="15244"/>
                      <a:pt x="6144" y="15535"/>
                    </a:cubicBezTo>
                    <a:lnTo>
                      <a:pt x="6170" y="18908"/>
                    </a:lnTo>
                    <a:lnTo>
                      <a:pt x="8068" y="18908"/>
                    </a:lnTo>
                    <a:cubicBezTo>
                      <a:pt x="8175" y="18908"/>
                      <a:pt x="8251" y="18984"/>
                      <a:pt x="8251" y="19091"/>
                    </a:cubicBezTo>
                    <a:lnTo>
                      <a:pt x="8251" y="19591"/>
                    </a:lnTo>
                    <a:cubicBezTo>
                      <a:pt x="8251" y="19699"/>
                      <a:pt x="8175" y="19774"/>
                      <a:pt x="8068" y="19774"/>
                    </a:cubicBezTo>
                    <a:lnTo>
                      <a:pt x="3031" y="19774"/>
                    </a:lnTo>
                    <a:cubicBezTo>
                      <a:pt x="2930" y="19774"/>
                      <a:pt x="2848" y="19699"/>
                      <a:pt x="2848" y="19591"/>
                    </a:cubicBezTo>
                    <a:lnTo>
                      <a:pt x="2848" y="19091"/>
                    </a:lnTo>
                    <a:cubicBezTo>
                      <a:pt x="2848" y="18984"/>
                      <a:pt x="2930" y="18908"/>
                      <a:pt x="3031" y="18908"/>
                    </a:cubicBezTo>
                    <a:lnTo>
                      <a:pt x="4771" y="18908"/>
                    </a:lnTo>
                    <a:lnTo>
                      <a:pt x="4796" y="15535"/>
                    </a:lnTo>
                    <a:cubicBezTo>
                      <a:pt x="4088" y="15244"/>
                      <a:pt x="3563" y="14554"/>
                      <a:pt x="3563" y="13763"/>
                    </a:cubicBezTo>
                    <a:cubicBezTo>
                      <a:pt x="3563" y="12947"/>
                      <a:pt x="4088" y="12264"/>
                      <a:pt x="4796" y="11973"/>
                    </a:cubicBez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0"/>
              <p:cNvSpPr/>
              <p:nvPr/>
            </p:nvSpPr>
            <p:spPr>
              <a:xfrm>
                <a:off x="1356239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26" y="1"/>
                    </a:moveTo>
                    <a:lnTo>
                      <a:pt x="1" y="11947"/>
                    </a:lnTo>
                    <a:cubicBezTo>
                      <a:pt x="51" y="11947"/>
                      <a:pt x="108" y="11922"/>
                      <a:pt x="159" y="11897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0"/>
              <p:cNvSpPr/>
              <p:nvPr/>
            </p:nvSpPr>
            <p:spPr>
              <a:xfrm>
                <a:off x="1284038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1183" y="0"/>
                    </a:moveTo>
                    <a:cubicBezTo>
                      <a:pt x="500" y="266"/>
                      <a:pt x="0" y="949"/>
                      <a:pt x="0" y="1740"/>
                    </a:cubicBezTo>
                    <a:cubicBezTo>
                      <a:pt x="0" y="2506"/>
                      <a:pt x="475" y="3196"/>
                      <a:pt x="1183" y="3455"/>
                    </a:cubicBezTo>
                    <a:lnTo>
                      <a:pt x="1183" y="2797"/>
                    </a:lnTo>
                    <a:cubicBezTo>
                      <a:pt x="816" y="2563"/>
                      <a:pt x="608" y="2190"/>
                      <a:pt x="608" y="1740"/>
                    </a:cubicBezTo>
                    <a:cubicBezTo>
                      <a:pt x="608" y="1297"/>
                      <a:pt x="842" y="899"/>
                      <a:pt x="1183" y="665"/>
                    </a:cubicBez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0"/>
              <p:cNvSpPr/>
              <p:nvPr/>
            </p:nvSpPr>
            <p:spPr>
              <a:xfrm>
                <a:off x="1369594" y="3143295"/>
                <a:ext cx="10901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298" extrusionOk="0">
                    <a:moveTo>
                      <a:pt x="1" y="1"/>
                    </a:moveTo>
                    <a:lnTo>
                      <a:pt x="1" y="3298"/>
                    </a:lnTo>
                    <a:lnTo>
                      <a:pt x="191" y="3298"/>
                    </a:lnTo>
                    <a:lnTo>
                      <a:pt x="191" y="26"/>
                    </a:lnTo>
                    <a:cubicBezTo>
                      <a:pt x="134" y="26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0"/>
              <p:cNvSpPr/>
              <p:nvPr/>
            </p:nvSpPr>
            <p:spPr>
              <a:xfrm>
                <a:off x="1356239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59" y="0"/>
                    </a:moveTo>
                    <a:cubicBezTo>
                      <a:pt x="108" y="0"/>
                      <a:pt x="51" y="26"/>
                      <a:pt x="1" y="51"/>
                    </a:cubicBezTo>
                    <a:lnTo>
                      <a:pt x="1" y="709"/>
                    </a:lnTo>
                    <a:cubicBezTo>
                      <a:pt x="51" y="684"/>
                      <a:pt x="108" y="658"/>
                      <a:pt x="159" y="633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0"/>
              <p:cNvSpPr/>
              <p:nvPr/>
            </p:nvSpPr>
            <p:spPr>
              <a:xfrm>
                <a:off x="1369594" y="2252350"/>
                <a:ext cx="10901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1897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865"/>
                      <a:pt x="134" y="11865"/>
                      <a:pt x="191" y="11865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0"/>
              <p:cNvSpPr/>
              <p:nvPr/>
            </p:nvSpPr>
            <p:spPr>
              <a:xfrm>
                <a:off x="1369594" y="2931317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91" y="1"/>
                    </a:moveTo>
                    <a:cubicBezTo>
                      <a:pt x="134" y="1"/>
                      <a:pt x="58" y="26"/>
                      <a:pt x="1" y="26"/>
                    </a:cubicBezTo>
                    <a:lnTo>
                      <a:pt x="1" y="659"/>
                    </a:lnTo>
                    <a:cubicBezTo>
                      <a:pt x="58" y="633"/>
                      <a:pt x="134" y="633"/>
                      <a:pt x="191" y="602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0"/>
              <p:cNvSpPr/>
              <p:nvPr/>
            </p:nvSpPr>
            <p:spPr>
              <a:xfrm>
                <a:off x="1384776" y="3146205"/>
                <a:ext cx="10559" cy="1853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247" extrusionOk="0">
                    <a:moveTo>
                      <a:pt x="1" y="1"/>
                    </a:moveTo>
                    <a:lnTo>
                      <a:pt x="1" y="3247"/>
                    </a:lnTo>
                    <a:lnTo>
                      <a:pt x="184" y="324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0"/>
              <p:cNvSpPr/>
              <p:nvPr/>
            </p:nvSpPr>
            <p:spPr>
              <a:xfrm>
                <a:off x="1369594" y="3105739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" y="1"/>
                    </a:moveTo>
                    <a:lnTo>
                      <a:pt x="1" y="634"/>
                    </a:lnTo>
                    <a:cubicBezTo>
                      <a:pt x="58" y="659"/>
                      <a:pt x="134" y="659"/>
                      <a:pt x="191" y="659"/>
                    </a:cubicBezTo>
                    <a:lnTo>
                      <a:pt x="191" y="52"/>
                    </a:lnTo>
                    <a:cubicBezTo>
                      <a:pt x="134" y="52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0"/>
              <p:cNvSpPr/>
              <p:nvPr/>
            </p:nvSpPr>
            <p:spPr>
              <a:xfrm>
                <a:off x="1467479" y="2031354"/>
                <a:ext cx="22830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1" extrusionOk="0">
                    <a:moveTo>
                      <a:pt x="134" y="0"/>
                    </a:moveTo>
                    <a:cubicBezTo>
                      <a:pt x="58" y="0"/>
                      <a:pt x="1" y="26"/>
                      <a:pt x="1" y="108"/>
                    </a:cubicBezTo>
                    <a:lnTo>
                      <a:pt x="1" y="424"/>
                    </a:lnTo>
                    <a:cubicBezTo>
                      <a:pt x="1" y="500"/>
                      <a:pt x="58" y="551"/>
                      <a:pt x="108" y="551"/>
                    </a:cubicBezTo>
                    <a:lnTo>
                      <a:pt x="292" y="551"/>
                    </a:lnTo>
                    <a:cubicBezTo>
                      <a:pt x="342" y="551"/>
                      <a:pt x="399" y="500"/>
                      <a:pt x="399" y="450"/>
                    </a:cubicBezTo>
                    <a:lnTo>
                      <a:pt x="399" y="108"/>
                    </a:lnTo>
                    <a:cubicBezTo>
                      <a:pt x="399" y="51"/>
                      <a:pt x="374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0"/>
              <p:cNvSpPr/>
              <p:nvPr/>
            </p:nvSpPr>
            <p:spPr>
              <a:xfrm>
                <a:off x="1466052" y="2093110"/>
                <a:ext cx="24257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8" extrusionOk="0">
                    <a:moveTo>
                      <a:pt x="133" y="0"/>
                    </a:moveTo>
                    <a:cubicBezTo>
                      <a:pt x="51" y="0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0" y="500"/>
                      <a:pt x="51" y="551"/>
                      <a:pt x="108" y="551"/>
                    </a:cubicBezTo>
                    <a:lnTo>
                      <a:pt x="291" y="551"/>
                    </a:lnTo>
                    <a:cubicBezTo>
                      <a:pt x="300" y="555"/>
                      <a:pt x="310" y="557"/>
                      <a:pt x="319" y="557"/>
                    </a:cubicBezTo>
                    <a:cubicBezTo>
                      <a:pt x="360" y="557"/>
                      <a:pt x="399" y="512"/>
                      <a:pt x="399" y="450"/>
                    </a:cubicBezTo>
                    <a:lnTo>
                      <a:pt x="424" y="133"/>
                    </a:lnTo>
                    <a:cubicBezTo>
                      <a:pt x="424" y="51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0"/>
              <p:cNvSpPr/>
              <p:nvPr/>
            </p:nvSpPr>
            <p:spPr>
              <a:xfrm>
                <a:off x="1464625" y="2156292"/>
                <a:ext cx="24200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52" extrusionOk="0">
                    <a:moveTo>
                      <a:pt x="133" y="1"/>
                    </a:moveTo>
                    <a:cubicBezTo>
                      <a:pt x="76" y="1"/>
                      <a:pt x="25" y="51"/>
                      <a:pt x="25" y="102"/>
                    </a:cubicBezTo>
                    <a:lnTo>
                      <a:pt x="0" y="418"/>
                    </a:lnTo>
                    <a:cubicBezTo>
                      <a:pt x="0" y="501"/>
                      <a:pt x="51" y="551"/>
                      <a:pt x="133" y="551"/>
                    </a:cubicBezTo>
                    <a:lnTo>
                      <a:pt x="291" y="551"/>
                    </a:lnTo>
                    <a:cubicBezTo>
                      <a:pt x="342" y="551"/>
                      <a:pt x="392" y="501"/>
                      <a:pt x="392" y="450"/>
                    </a:cubicBezTo>
                    <a:lnTo>
                      <a:pt x="424" y="102"/>
                    </a:lnTo>
                    <a:cubicBezTo>
                      <a:pt x="424" y="51"/>
                      <a:pt x="367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0"/>
              <p:cNvSpPr/>
              <p:nvPr/>
            </p:nvSpPr>
            <p:spPr>
              <a:xfrm>
                <a:off x="1288376" y="2031354"/>
                <a:ext cx="24257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1" extrusionOk="0">
                    <a:moveTo>
                      <a:pt x="133" y="0"/>
                    </a:moveTo>
                    <a:cubicBezTo>
                      <a:pt x="57" y="0"/>
                      <a:pt x="0" y="51"/>
                      <a:pt x="32" y="108"/>
                    </a:cubicBezTo>
                    <a:lnTo>
                      <a:pt x="32" y="450"/>
                    </a:lnTo>
                    <a:cubicBezTo>
                      <a:pt x="32" y="500"/>
                      <a:pt x="82" y="551"/>
                      <a:pt x="133" y="551"/>
                    </a:cubicBezTo>
                    <a:lnTo>
                      <a:pt x="317" y="551"/>
                    </a:lnTo>
                    <a:cubicBezTo>
                      <a:pt x="373" y="551"/>
                      <a:pt x="424" y="500"/>
                      <a:pt x="424" y="424"/>
                    </a:cubicBezTo>
                    <a:lnTo>
                      <a:pt x="424" y="108"/>
                    </a:lnTo>
                    <a:cubicBezTo>
                      <a:pt x="424" y="26"/>
                      <a:pt x="373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0"/>
              <p:cNvSpPr/>
              <p:nvPr/>
            </p:nvSpPr>
            <p:spPr>
              <a:xfrm>
                <a:off x="1290145" y="2093110"/>
                <a:ext cx="23914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558" extrusionOk="0">
                    <a:moveTo>
                      <a:pt x="127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26" y="450"/>
                    </a:lnTo>
                    <a:cubicBezTo>
                      <a:pt x="26" y="512"/>
                      <a:pt x="60" y="557"/>
                      <a:pt x="101" y="557"/>
                    </a:cubicBezTo>
                    <a:cubicBezTo>
                      <a:pt x="109" y="557"/>
                      <a:pt x="118" y="555"/>
                      <a:pt x="127" y="551"/>
                    </a:cubicBezTo>
                    <a:lnTo>
                      <a:pt x="317" y="551"/>
                    </a:lnTo>
                    <a:cubicBezTo>
                      <a:pt x="368" y="551"/>
                      <a:pt x="418" y="500"/>
                      <a:pt x="418" y="450"/>
                    </a:cubicBezTo>
                    <a:lnTo>
                      <a:pt x="418" y="102"/>
                    </a:lnTo>
                    <a:cubicBezTo>
                      <a:pt x="393" y="51"/>
                      <a:pt x="36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0"/>
              <p:cNvSpPr/>
              <p:nvPr/>
            </p:nvSpPr>
            <p:spPr>
              <a:xfrm>
                <a:off x="1291629" y="2156292"/>
                <a:ext cx="23857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552" extrusionOk="0">
                    <a:moveTo>
                      <a:pt x="101" y="1"/>
                    </a:moveTo>
                    <a:cubicBezTo>
                      <a:pt x="51" y="1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25" y="501"/>
                      <a:pt x="76" y="551"/>
                      <a:pt x="133" y="551"/>
                    </a:cubicBezTo>
                    <a:lnTo>
                      <a:pt x="291" y="551"/>
                    </a:lnTo>
                    <a:cubicBezTo>
                      <a:pt x="367" y="551"/>
                      <a:pt x="418" y="501"/>
                      <a:pt x="418" y="418"/>
                    </a:cubicBezTo>
                    <a:lnTo>
                      <a:pt x="392" y="102"/>
                    </a:lnTo>
                    <a:cubicBezTo>
                      <a:pt x="392" y="51"/>
                      <a:pt x="34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0"/>
            <p:cNvGrpSpPr/>
            <p:nvPr/>
          </p:nvGrpSpPr>
          <p:grpSpPr>
            <a:xfrm rot="-4958487">
              <a:off x="7993773" y="3793978"/>
              <a:ext cx="1109295" cy="2741103"/>
              <a:chOff x="1952163" y="2792624"/>
              <a:chExt cx="450036" cy="1112054"/>
            </a:xfrm>
          </p:grpSpPr>
          <p:sp>
            <p:nvSpPr>
              <p:cNvPr id="1319" name="Google Shape;1319;p10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0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0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0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0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0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0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0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0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10"/>
            <p:cNvSpPr/>
            <p:nvPr/>
          </p:nvSpPr>
          <p:spPr>
            <a:xfrm>
              <a:off x="8776348" y="698177"/>
              <a:ext cx="217047" cy="217047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9" name="Google Shape;1329;p10"/>
            <p:cNvGrpSpPr/>
            <p:nvPr/>
          </p:nvGrpSpPr>
          <p:grpSpPr>
            <a:xfrm rot="5786145">
              <a:off x="10222594" y="32853"/>
              <a:ext cx="176731" cy="386616"/>
              <a:chOff x="5057976" y="3312066"/>
              <a:chExt cx="135497" cy="183040"/>
            </a:xfrm>
          </p:grpSpPr>
          <p:sp>
            <p:nvSpPr>
              <p:cNvPr id="1330" name="Google Shape;1330;p10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0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0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3" name="Google Shape;1333;p10"/>
            <p:cNvSpPr/>
            <p:nvPr/>
          </p:nvSpPr>
          <p:spPr>
            <a:xfrm>
              <a:off x="8203140" y="3190490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10"/>
          <p:cNvSpPr>
            <a:spLocks noGrp="1"/>
          </p:cNvSpPr>
          <p:nvPr>
            <p:ph type="pic" idx="2"/>
          </p:nvPr>
        </p:nvSpPr>
        <p:spPr>
          <a:xfrm>
            <a:off x="-50" y="0"/>
            <a:ext cx="759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35" name="Google Shape;1335;p10"/>
          <p:cNvSpPr txBox="1">
            <a:spLocks noGrp="1"/>
          </p:cNvSpPr>
          <p:nvPr>
            <p:ph type="title"/>
          </p:nvPr>
        </p:nvSpPr>
        <p:spPr>
          <a:xfrm>
            <a:off x="1420924" y="3597200"/>
            <a:ext cx="4756500" cy="989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11"/>
          <p:cNvGrpSpPr/>
          <p:nvPr/>
        </p:nvGrpSpPr>
        <p:grpSpPr>
          <a:xfrm>
            <a:off x="-984892" y="1383892"/>
            <a:ext cx="12083375" cy="6498059"/>
            <a:chOff x="-984892" y="1383892"/>
            <a:chExt cx="12083375" cy="6498059"/>
          </a:xfrm>
        </p:grpSpPr>
        <p:grpSp>
          <p:nvGrpSpPr>
            <p:cNvPr id="1338" name="Google Shape;1338;p11"/>
            <p:cNvGrpSpPr/>
            <p:nvPr/>
          </p:nvGrpSpPr>
          <p:grpSpPr>
            <a:xfrm rot="-10425164">
              <a:off x="6204340" y="1424152"/>
              <a:ext cx="881970" cy="2602380"/>
              <a:chOff x="5201007" y="500025"/>
              <a:chExt cx="509965" cy="1504727"/>
            </a:xfrm>
          </p:grpSpPr>
          <p:sp>
            <p:nvSpPr>
              <p:cNvPr id="1339" name="Google Shape;1339;p11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1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1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1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1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1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1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1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1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1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1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1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1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1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1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1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1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1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1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1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1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1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1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3" name="Google Shape;1363;p11"/>
            <p:cNvGrpSpPr/>
            <p:nvPr/>
          </p:nvGrpSpPr>
          <p:grpSpPr>
            <a:xfrm rot="332737">
              <a:off x="1826772" y="3877124"/>
              <a:ext cx="851189" cy="2511557"/>
              <a:chOff x="5201007" y="500025"/>
              <a:chExt cx="509965" cy="1504727"/>
            </a:xfrm>
          </p:grpSpPr>
          <p:sp>
            <p:nvSpPr>
              <p:cNvPr id="1364" name="Google Shape;1364;p11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1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1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1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1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1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1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1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1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1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1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1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1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1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1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1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1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1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1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1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1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1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1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1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8" name="Google Shape;1388;p11"/>
            <p:cNvGrpSpPr/>
            <p:nvPr/>
          </p:nvGrpSpPr>
          <p:grpSpPr>
            <a:xfrm rot="5920897">
              <a:off x="9412851" y="3497893"/>
              <a:ext cx="905767" cy="2355769"/>
              <a:chOff x="1619527" y="1491422"/>
              <a:chExt cx="495183" cy="1287898"/>
            </a:xfrm>
          </p:grpSpPr>
          <p:sp>
            <p:nvSpPr>
              <p:cNvPr id="1389" name="Google Shape;1389;p11"/>
              <p:cNvSpPr/>
              <p:nvPr/>
            </p:nvSpPr>
            <p:spPr>
              <a:xfrm>
                <a:off x="1815296" y="1491422"/>
                <a:ext cx="103705" cy="205927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608" extrusionOk="0">
                    <a:moveTo>
                      <a:pt x="449" y="893"/>
                    </a:moveTo>
                    <a:cubicBezTo>
                      <a:pt x="525" y="893"/>
                      <a:pt x="576" y="969"/>
                      <a:pt x="576" y="1026"/>
                    </a:cubicBezTo>
                    <a:lnTo>
                      <a:pt x="576" y="2684"/>
                    </a:lnTo>
                    <a:cubicBezTo>
                      <a:pt x="576" y="2766"/>
                      <a:pt x="525" y="2816"/>
                      <a:pt x="449" y="2816"/>
                    </a:cubicBezTo>
                    <a:cubicBezTo>
                      <a:pt x="367" y="2816"/>
                      <a:pt x="316" y="2766"/>
                      <a:pt x="316" y="2684"/>
                    </a:cubicBezTo>
                    <a:lnTo>
                      <a:pt x="316" y="1026"/>
                    </a:lnTo>
                    <a:cubicBezTo>
                      <a:pt x="316" y="969"/>
                      <a:pt x="367" y="893"/>
                      <a:pt x="449" y="893"/>
                    </a:cubicBezTo>
                    <a:close/>
                    <a:moveTo>
                      <a:pt x="1367" y="893"/>
                    </a:moveTo>
                    <a:cubicBezTo>
                      <a:pt x="1449" y="893"/>
                      <a:pt x="1500" y="969"/>
                      <a:pt x="1500" y="1026"/>
                    </a:cubicBezTo>
                    <a:lnTo>
                      <a:pt x="1500" y="2684"/>
                    </a:lnTo>
                    <a:cubicBezTo>
                      <a:pt x="1500" y="2766"/>
                      <a:pt x="1449" y="2816"/>
                      <a:pt x="1367" y="2816"/>
                    </a:cubicBezTo>
                    <a:cubicBezTo>
                      <a:pt x="1291" y="2816"/>
                      <a:pt x="1240" y="2766"/>
                      <a:pt x="1240" y="2684"/>
                    </a:cubicBezTo>
                    <a:lnTo>
                      <a:pt x="1240" y="1026"/>
                    </a:lnTo>
                    <a:cubicBezTo>
                      <a:pt x="1240" y="969"/>
                      <a:pt x="1291" y="893"/>
                      <a:pt x="1367" y="893"/>
                    </a:cubicBezTo>
                    <a:close/>
                    <a:moveTo>
                      <a:pt x="908" y="1"/>
                    </a:moveTo>
                    <a:cubicBezTo>
                      <a:pt x="875" y="1"/>
                      <a:pt x="842" y="7"/>
                      <a:pt x="816" y="20"/>
                    </a:cubicBezTo>
                    <a:lnTo>
                      <a:pt x="133" y="285"/>
                    </a:lnTo>
                    <a:cubicBezTo>
                      <a:pt x="51" y="336"/>
                      <a:pt x="0" y="418"/>
                      <a:pt x="0" y="520"/>
                    </a:cubicBezTo>
                    <a:lnTo>
                      <a:pt x="25" y="3107"/>
                    </a:lnTo>
                    <a:cubicBezTo>
                      <a:pt x="25" y="3158"/>
                      <a:pt x="51" y="3183"/>
                      <a:pt x="101" y="3209"/>
                    </a:cubicBezTo>
                    <a:cubicBezTo>
                      <a:pt x="158" y="3266"/>
                      <a:pt x="291" y="3399"/>
                      <a:pt x="291" y="3607"/>
                    </a:cubicBezTo>
                    <a:lnTo>
                      <a:pt x="1525" y="3607"/>
                    </a:lnTo>
                    <a:cubicBezTo>
                      <a:pt x="1525" y="3399"/>
                      <a:pt x="1658" y="3266"/>
                      <a:pt x="1715" y="3209"/>
                    </a:cubicBezTo>
                    <a:cubicBezTo>
                      <a:pt x="1765" y="3183"/>
                      <a:pt x="1765" y="3158"/>
                      <a:pt x="1765" y="3107"/>
                    </a:cubicBezTo>
                    <a:lnTo>
                      <a:pt x="1816" y="520"/>
                    </a:lnTo>
                    <a:cubicBezTo>
                      <a:pt x="1816" y="418"/>
                      <a:pt x="1765" y="336"/>
                      <a:pt x="1658" y="285"/>
                    </a:cubicBezTo>
                    <a:lnTo>
                      <a:pt x="1000" y="20"/>
                    </a:lnTo>
                    <a:cubicBezTo>
                      <a:pt x="974" y="7"/>
                      <a:pt x="941" y="1"/>
                      <a:pt x="9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1"/>
              <p:cNvSpPr/>
              <p:nvPr/>
            </p:nvSpPr>
            <p:spPr>
              <a:xfrm>
                <a:off x="1873798" y="2382025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158" y="0"/>
                    </a:moveTo>
                    <a:cubicBezTo>
                      <a:pt x="108" y="0"/>
                      <a:pt x="57" y="26"/>
                      <a:pt x="0" y="26"/>
                    </a:cubicBez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1"/>
              <p:cNvSpPr/>
              <p:nvPr/>
            </p:nvSpPr>
            <p:spPr>
              <a:xfrm>
                <a:off x="1873798" y="2243332"/>
                <a:ext cx="9075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7" extrusionOk="0">
                    <a:moveTo>
                      <a:pt x="0" y="1"/>
                    </a:moveTo>
                    <a:lnTo>
                      <a:pt x="0" y="475"/>
                    </a:lnTo>
                    <a:cubicBezTo>
                      <a:pt x="57" y="475"/>
                      <a:pt x="108" y="507"/>
                      <a:pt x="158" y="507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1"/>
              <p:cNvSpPr/>
              <p:nvPr/>
            </p:nvSpPr>
            <p:spPr>
              <a:xfrm>
                <a:off x="1863296" y="1703400"/>
                <a:ext cx="7648" cy="53713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11" extrusionOk="0">
                    <a:moveTo>
                      <a:pt x="1" y="1"/>
                    </a:moveTo>
                    <a:lnTo>
                      <a:pt x="1" y="9410"/>
                    </a:lnTo>
                    <a:lnTo>
                      <a:pt x="133" y="941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1"/>
              <p:cNvSpPr/>
              <p:nvPr/>
            </p:nvSpPr>
            <p:spPr>
              <a:xfrm>
                <a:off x="1873798" y="2411989"/>
                <a:ext cx="9075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14" extrusionOk="0">
                    <a:moveTo>
                      <a:pt x="0" y="1"/>
                    </a:moveTo>
                    <a:lnTo>
                      <a:pt x="0" y="2614"/>
                    </a:lnTo>
                    <a:lnTo>
                      <a:pt x="158" y="261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1"/>
              <p:cNvSpPr/>
              <p:nvPr/>
            </p:nvSpPr>
            <p:spPr>
              <a:xfrm>
                <a:off x="1863296" y="224190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3" y="50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1"/>
              <p:cNvSpPr/>
              <p:nvPr/>
            </p:nvSpPr>
            <p:spPr>
              <a:xfrm>
                <a:off x="1886069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58" y="0"/>
                    </a:moveTo>
                    <a:cubicBezTo>
                      <a:pt x="101" y="0"/>
                      <a:pt x="51" y="25"/>
                      <a:pt x="0" y="25"/>
                    </a:cubicBezTo>
                    <a:lnTo>
                      <a:pt x="0" y="2664"/>
                    </a:lnTo>
                    <a:lnTo>
                      <a:pt x="158" y="266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1"/>
              <p:cNvSpPr/>
              <p:nvPr/>
            </p:nvSpPr>
            <p:spPr>
              <a:xfrm>
                <a:off x="1886069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0" y="1"/>
                    </a:moveTo>
                    <a:lnTo>
                      <a:pt x="0" y="9461"/>
                    </a:lnTo>
                    <a:cubicBezTo>
                      <a:pt x="51" y="9461"/>
                      <a:pt x="101" y="9492"/>
                      <a:pt x="158" y="9492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1"/>
              <p:cNvSpPr/>
              <p:nvPr/>
            </p:nvSpPr>
            <p:spPr>
              <a:xfrm>
                <a:off x="1897998" y="2248012"/>
                <a:ext cx="54221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67" extrusionOk="0">
                    <a:moveTo>
                      <a:pt x="0" y="1"/>
                    </a:moveTo>
                    <a:lnTo>
                      <a:pt x="0" y="526"/>
                    </a:lnTo>
                    <a:cubicBezTo>
                      <a:pt x="266" y="710"/>
                      <a:pt x="449" y="1026"/>
                      <a:pt x="449" y="1374"/>
                    </a:cubicBezTo>
                    <a:cubicBezTo>
                      <a:pt x="449" y="1741"/>
                      <a:pt x="266" y="2057"/>
                      <a:pt x="0" y="2216"/>
                    </a:cubicBezTo>
                    <a:lnTo>
                      <a:pt x="0" y="2766"/>
                    </a:lnTo>
                    <a:cubicBezTo>
                      <a:pt x="551" y="2532"/>
                      <a:pt x="949" y="2007"/>
                      <a:pt x="949" y="1374"/>
                    </a:cubicBezTo>
                    <a:cubicBezTo>
                      <a:pt x="949" y="767"/>
                      <a:pt x="551" y="21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1"/>
              <p:cNvSpPr/>
              <p:nvPr/>
            </p:nvSpPr>
            <p:spPr>
              <a:xfrm>
                <a:off x="1886069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0" y="0"/>
                    </a:moveTo>
                    <a:lnTo>
                      <a:pt x="0" y="500"/>
                    </a:lnTo>
                    <a:cubicBezTo>
                      <a:pt x="51" y="500"/>
                      <a:pt x="101" y="525"/>
                      <a:pt x="158" y="551"/>
                    </a:cubicBezTo>
                    <a:lnTo>
                      <a:pt x="158" y="26"/>
                    </a:lnTo>
                    <a:cubicBezTo>
                      <a:pt x="101" y="26"/>
                      <a:pt x="5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1"/>
              <p:cNvSpPr/>
              <p:nvPr/>
            </p:nvSpPr>
            <p:spPr>
              <a:xfrm>
                <a:off x="1886069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58" y="0"/>
                    </a:moveTo>
                    <a:cubicBezTo>
                      <a:pt x="101" y="25"/>
                      <a:pt x="51" y="25"/>
                      <a:pt x="0" y="57"/>
                    </a:cubicBezTo>
                    <a:lnTo>
                      <a:pt x="0" y="557"/>
                    </a:lnTo>
                    <a:cubicBezTo>
                      <a:pt x="51" y="557"/>
                      <a:pt x="101" y="532"/>
                      <a:pt x="158" y="500"/>
                    </a:cubicBez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1"/>
              <p:cNvSpPr/>
              <p:nvPr/>
            </p:nvSpPr>
            <p:spPr>
              <a:xfrm>
                <a:off x="1863296" y="2383452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1"/>
                    </a:moveTo>
                    <a:lnTo>
                      <a:pt x="1" y="475"/>
                    </a:lnTo>
                    <a:cubicBezTo>
                      <a:pt x="26" y="501"/>
                      <a:pt x="26" y="501"/>
                      <a:pt x="51" y="501"/>
                    </a:cubicBezTo>
                    <a:cubicBezTo>
                      <a:pt x="83" y="501"/>
                      <a:pt x="108" y="501"/>
                      <a:pt x="133" y="475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1"/>
              <p:cNvSpPr/>
              <p:nvPr/>
            </p:nvSpPr>
            <p:spPr>
              <a:xfrm>
                <a:off x="1873798" y="1703400"/>
                <a:ext cx="9075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36" extrusionOk="0">
                    <a:moveTo>
                      <a:pt x="0" y="1"/>
                    </a:moveTo>
                    <a:lnTo>
                      <a:pt x="0" y="9410"/>
                    </a:lnTo>
                    <a:cubicBezTo>
                      <a:pt x="57" y="9435"/>
                      <a:pt x="108" y="9435"/>
                      <a:pt x="158" y="9435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1"/>
              <p:cNvSpPr/>
              <p:nvPr/>
            </p:nvSpPr>
            <p:spPr>
              <a:xfrm>
                <a:off x="1839096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" y="0"/>
                    </a:moveTo>
                    <a:lnTo>
                      <a:pt x="1" y="2664"/>
                    </a:lnTo>
                    <a:lnTo>
                      <a:pt x="159" y="2664"/>
                    </a:lnTo>
                    <a:lnTo>
                      <a:pt x="159" y="25"/>
                    </a:lnTo>
                    <a:cubicBezTo>
                      <a:pt x="108" y="25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1"/>
              <p:cNvSpPr/>
              <p:nvPr/>
            </p:nvSpPr>
            <p:spPr>
              <a:xfrm>
                <a:off x="1839096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" y="0"/>
                    </a:moveTo>
                    <a:lnTo>
                      <a:pt x="1" y="500"/>
                    </a:lnTo>
                    <a:cubicBezTo>
                      <a:pt x="58" y="532"/>
                      <a:pt x="108" y="557"/>
                      <a:pt x="159" y="557"/>
                    </a:cubicBezTo>
                    <a:lnTo>
                      <a:pt x="159" y="57"/>
                    </a:lnTo>
                    <a:cubicBezTo>
                      <a:pt x="108" y="25"/>
                      <a:pt x="58" y="2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1"/>
              <p:cNvSpPr/>
              <p:nvPr/>
            </p:nvSpPr>
            <p:spPr>
              <a:xfrm>
                <a:off x="1619527" y="1703400"/>
                <a:ext cx="495183" cy="1075921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18851" extrusionOk="0">
                    <a:moveTo>
                      <a:pt x="3721" y="1"/>
                    </a:moveTo>
                    <a:lnTo>
                      <a:pt x="3664" y="7594"/>
                    </a:lnTo>
                    <a:cubicBezTo>
                      <a:pt x="2266" y="7752"/>
                      <a:pt x="1032" y="8461"/>
                      <a:pt x="1158" y="9777"/>
                    </a:cubicBezTo>
                    <a:cubicBezTo>
                      <a:pt x="1266" y="10726"/>
                      <a:pt x="1633" y="11125"/>
                      <a:pt x="1633" y="12023"/>
                    </a:cubicBezTo>
                    <a:cubicBezTo>
                      <a:pt x="1633" y="13339"/>
                      <a:pt x="1" y="14023"/>
                      <a:pt x="292" y="16320"/>
                    </a:cubicBezTo>
                    <a:cubicBezTo>
                      <a:pt x="608" y="18825"/>
                      <a:pt x="3114" y="18851"/>
                      <a:pt x="4322" y="18851"/>
                    </a:cubicBezTo>
                    <a:cubicBezTo>
                      <a:pt x="5562" y="18851"/>
                      <a:pt x="8068" y="18825"/>
                      <a:pt x="8385" y="16320"/>
                    </a:cubicBezTo>
                    <a:cubicBezTo>
                      <a:pt x="8676" y="14023"/>
                      <a:pt x="7043" y="13339"/>
                      <a:pt x="7043" y="12023"/>
                    </a:cubicBezTo>
                    <a:cubicBezTo>
                      <a:pt x="7043" y="11125"/>
                      <a:pt x="7410" y="10726"/>
                      <a:pt x="7518" y="9777"/>
                    </a:cubicBezTo>
                    <a:cubicBezTo>
                      <a:pt x="7644" y="8461"/>
                      <a:pt x="6410" y="7752"/>
                      <a:pt x="5012" y="7594"/>
                    </a:cubicBezTo>
                    <a:lnTo>
                      <a:pt x="4955" y="1"/>
                    </a:lnTo>
                    <a:lnTo>
                      <a:pt x="4854" y="1"/>
                    </a:lnTo>
                    <a:lnTo>
                      <a:pt x="4879" y="9518"/>
                    </a:lnTo>
                    <a:cubicBezTo>
                      <a:pt x="5430" y="9726"/>
                      <a:pt x="5854" y="10283"/>
                      <a:pt x="5854" y="10916"/>
                    </a:cubicBezTo>
                    <a:cubicBezTo>
                      <a:pt x="5854" y="11574"/>
                      <a:pt x="5430" y="12099"/>
                      <a:pt x="4879" y="12340"/>
                    </a:cubicBezTo>
                    <a:lnTo>
                      <a:pt x="4879" y="15029"/>
                    </a:lnTo>
                    <a:lnTo>
                      <a:pt x="6410" y="15029"/>
                    </a:lnTo>
                    <a:cubicBezTo>
                      <a:pt x="6486" y="15029"/>
                      <a:pt x="6537" y="15080"/>
                      <a:pt x="6537" y="15155"/>
                    </a:cubicBezTo>
                    <a:lnTo>
                      <a:pt x="6537" y="15554"/>
                    </a:lnTo>
                    <a:cubicBezTo>
                      <a:pt x="6537" y="15630"/>
                      <a:pt x="6486" y="15712"/>
                      <a:pt x="6410" y="15712"/>
                    </a:cubicBezTo>
                    <a:lnTo>
                      <a:pt x="2399" y="15712"/>
                    </a:lnTo>
                    <a:cubicBezTo>
                      <a:pt x="2323" y="15712"/>
                      <a:pt x="2266" y="15630"/>
                      <a:pt x="2266" y="15554"/>
                    </a:cubicBezTo>
                    <a:lnTo>
                      <a:pt x="2266" y="15155"/>
                    </a:lnTo>
                    <a:cubicBezTo>
                      <a:pt x="2266" y="15080"/>
                      <a:pt x="2323" y="15029"/>
                      <a:pt x="2399" y="15029"/>
                    </a:cubicBezTo>
                    <a:lnTo>
                      <a:pt x="3797" y="15029"/>
                    </a:lnTo>
                    <a:lnTo>
                      <a:pt x="3797" y="12340"/>
                    </a:lnTo>
                    <a:cubicBezTo>
                      <a:pt x="3215" y="12125"/>
                      <a:pt x="2823" y="11574"/>
                      <a:pt x="2823" y="10916"/>
                    </a:cubicBezTo>
                    <a:cubicBezTo>
                      <a:pt x="2823" y="10283"/>
                      <a:pt x="3247" y="9726"/>
                      <a:pt x="3797" y="9518"/>
                    </a:cubicBez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1"/>
              <p:cNvSpPr/>
              <p:nvPr/>
            </p:nvSpPr>
            <p:spPr>
              <a:xfrm>
                <a:off x="1839096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32" y="1"/>
                    </a:moveTo>
                    <a:lnTo>
                      <a:pt x="1" y="9492"/>
                    </a:lnTo>
                    <a:cubicBezTo>
                      <a:pt x="58" y="9492"/>
                      <a:pt x="108" y="9461"/>
                      <a:pt x="159" y="9461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1"/>
              <p:cNvSpPr/>
              <p:nvPr/>
            </p:nvSpPr>
            <p:spPr>
              <a:xfrm>
                <a:off x="1782021" y="2248012"/>
                <a:ext cx="54278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767" extrusionOk="0">
                    <a:moveTo>
                      <a:pt x="950" y="1"/>
                    </a:moveTo>
                    <a:cubicBezTo>
                      <a:pt x="400" y="210"/>
                      <a:pt x="1" y="767"/>
                      <a:pt x="1" y="1374"/>
                    </a:cubicBezTo>
                    <a:cubicBezTo>
                      <a:pt x="1" y="2007"/>
                      <a:pt x="400" y="2532"/>
                      <a:pt x="950" y="2766"/>
                    </a:cubicBezTo>
                    <a:lnTo>
                      <a:pt x="950" y="2216"/>
                    </a:lnTo>
                    <a:cubicBezTo>
                      <a:pt x="659" y="2057"/>
                      <a:pt x="501" y="1741"/>
                      <a:pt x="501" y="1374"/>
                    </a:cubicBezTo>
                    <a:cubicBezTo>
                      <a:pt x="501" y="1026"/>
                      <a:pt x="684" y="710"/>
                      <a:pt x="950" y="526"/>
                    </a:cubicBez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1"/>
              <p:cNvSpPr/>
              <p:nvPr/>
            </p:nvSpPr>
            <p:spPr>
              <a:xfrm>
                <a:off x="1851367" y="2411989"/>
                <a:ext cx="7648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614" extrusionOk="0">
                    <a:moveTo>
                      <a:pt x="1" y="1"/>
                    </a:moveTo>
                    <a:lnTo>
                      <a:pt x="1" y="2614"/>
                    </a:lnTo>
                    <a:lnTo>
                      <a:pt x="134" y="2614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1"/>
              <p:cNvSpPr/>
              <p:nvPr/>
            </p:nvSpPr>
            <p:spPr>
              <a:xfrm>
                <a:off x="1839096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159" y="0"/>
                    </a:moveTo>
                    <a:cubicBezTo>
                      <a:pt x="108" y="0"/>
                      <a:pt x="58" y="26"/>
                      <a:pt x="1" y="26"/>
                    </a:cubicBezTo>
                    <a:lnTo>
                      <a:pt x="1" y="551"/>
                    </a:lnTo>
                    <a:cubicBezTo>
                      <a:pt x="58" y="525"/>
                      <a:pt x="108" y="500"/>
                      <a:pt x="159" y="500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1"/>
              <p:cNvSpPr/>
              <p:nvPr/>
            </p:nvSpPr>
            <p:spPr>
              <a:xfrm>
                <a:off x="1851367" y="1703400"/>
                <a:ext cx="7648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36" extrusionOk="0">
                    <a:moveTo>
                      <a:pt x="1" y="1"/>
                    </a:moveTo>
                    <a:lnTo>
                      <a:pt x="1" y="9435"/>
                    </a:lnTo>
                    <a:cubicBezTo>
                      <a:pt x="51" y="9435"/>
                      <a:pt x="77" y="9435"/>
                      <a:pt x="134" y="94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1"/>
              <p:cNvSpPr/>
              <p:nvPr/>
            </p:nvSpPr>
            <p:spPr>
              <a:xfrm>
                <a:off x="1851367" y="2243332"/>
                <a:ext cx="7648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7" extrusionOk="0">
                    <a:moveTo>
                      <a:pt x="1" y="1"/>
                    </a:moveTo>
                    <a:lnTo>
                      <a:pt x="1" y="507"/>
                    </a:lnTo>
                    <a:cubicBezTo>
                      <a:pt x="51" y="507"/>
                      <a:pt x="77" y="475"/>
                      <a:pt x="134" y="47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1"/>
              <p:cNvSpPr/>
              <p:nvPr/>
            </p:nvSpPr>
            <p:spPr>
              <a:xfrm>
                <a:off x="1863296" y="2413416"/>
                <a:ext cx="7648" cy="14776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589" extrusionOk="0">
                    <a:moveTo>
                      <a:pt x="1" y="1"/>
                    </a:moveTo>
                    <a:lnTo>
                      <a:pt x="1" y="2589"/>
                    </a:lnTo>
                    <a:lnTo>
                      <a:pt x="133" y="258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1851367" y="238202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4" y="500"/>
                    </a:lnTo>
                    <a:lnTo>
                      <a:pt x="134" y="26"/>
                    </a:lnTo>
                    <a:cubicBezTo>
                      <a:pt x="77" y="26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1"/>
              <p:cNvSpPr/>
              <p:nvPr/>
            </p:nvSpPr>
            <p:spPr>
              <a:xfrm>
                <a:off x="1927963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133" y="0"/>
                    </a:moveTo>
                    <a:cubicBezTo>
                      <a:pt x="83" y="0"/>
                      <a:pt x="26" y="51"/>
                      <a:pt x="26" y="133"/>
                    </a:cubicBezTo>
                    <a:lnTo>
                      <a:pt x="0" y="342"/>
                    </a:lnTo>
                    <a:cubicBezTo>
                      <a:pt x="0" y="399"/>
                      <a:pt x="57" y="449"/>
                      <a:pt x="133" y="449"/>
                    </a:cubicBezTo>
                    <a:lnTo>
                      <a:pt x="215" y="449"/>
                    </a:lnTo>
                    <a:cubicBezTo>
                      <a:pt x="266" y="449"/>
                      <a:pt x="317" y="399"/>
                      <a:pt x="317" y="342"/>
                    </a:cubicBezTo>
                    <a:lnTo>
                      <a:pt x="342" y="133"/>
                    </a:lnTo>
                    <a:cubicBezTo>
                      <a:pt x="342" y="82"/>
                      <a:pt x="291" y="25"/>
                      <a:pt x="215" y="25"/>
                    </a:cubicBez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1"/>
              <p:cNvSpPr/>
              <p:nvPr/>
            </p:nvSpPr>
            <p:spPr>
              <a:xfrm>
                <a:off x="1927963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108" y="0"/>
                    </a:moveTo>
                    <a:cubicBezTo>
                      <a:pt x="57" y="0"/>
                      <a:pt x="0" y="51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7" y="443"/>
                      <a:pt x="108" y="443"/>
                    </a:cubicBezTo>
                    <a:lnTo>
                      <a:pt x="184" y="443"/>
                    </a:lnTo>
                    <a:cubicBezTo>
                      <a:pt x="266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76"/>
                      <a:pt x="266" y="26"/>
                      <a:pt x="215" y="2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1"/>
              <p:cNvSpPr/>
              <p:nvPr/>
            </p:nvSpPr>
            <p:spPr>
              <a:xfrm>
                <a:off x="1926479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34" y="0"/>
                    </a:moveTo>
                    <a:cubicBezTo>
                      <a:pt x="52" y="0"/>
                      <a:pt x="1" y="51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2" y="449"/>
                      <a:pt x="109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82"/>
                      <a:pt x="267" y="25"/>
                      <a:pt x="210" y="25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1"/>
              <p:cNvSpPr/>
              <p:nvPr/>
            </p:nvSpPr>
            <p:spPr>
              <a:xfrm>
                <a:off x="1786758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209" y="0"/>
                    </a:moveTo>
                    <a:lnTo>
                      <a:pt x="127" y="25"/>
                    </a:lnTo>
                    <a:cubicBezTo>
                      <a:pt x="51" y="25"/>
                      <a:pt x="0" y="82"/>
                      <a:pt x="0" y="133"/>
                    </a:cubicBezTo>
                    <a:lnTo>
                      <a:pt x="25" y="342"/>
                    </a:lnTo>
                    <a:cubicBezTo>
                      <a:pt x="25" y="399"/>
                      <a:pt x="76" y="449"/>
                      <a:pt x="127" y="449"/>
                    </a:cubicBezTo>
                    <a:lnTo>
                      <a:pt x="209" y="449"/>
                    </a:lnTo>
                    <a:cubicBezTo>
                      <a:pt x="285" y="449"/>
                      <a:pt x="342" y="399"/>
                      <a:pt x="342" y="342"/>
                    </a:cubicBezTo>
                    <a:lnTo>
                      <a:pt x="317" y="133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1"/>
              <p:cNvSpPr/>
              <p:nvPr/>
            </p:nvSpPr>
            <p:spPr>
              <a:xfrm>
                <a:off x="1788185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209" y="0"/>
                    </a:moveTo>
                    <a:lnTo>
                      <a:pt x="102" y="26"/>
                    </a:lnTo>
                    <a:cubicBezTo>
                      <a:pt x="51" y="26"/>
                      <a:pt x="0" y="76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1" y="443"/>
                      <a:pt x="133" y="443"/>
                    </a:cubicBezTo>
                    <a:lnTo>
                      <a:pt x="209" y="443"/>
                    </a:lnTo>
                    <a:cubicBezTo>
                      <a:pt x="260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1"/>
              <p:cNvSpPr/>
              <p:nvPr/>
            </p:nvSpPr>
            <p:spPr>
              <a:xfrm>
                <a:off x="1789612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84" y="0"/>
                    </a:moveTo>
                    <a:lnTo>
                      <a:pt x="108" y="25"/>
                    </a:lnTo>
                    <a:cubicBezTo>
                      <a:pt x="51" y="25"/>
                      <a:pt x="1" y="82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1" y="449"/>
                      <a:pt x="108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51"/>
                      <a:pt x="267" y="0"/>
                      <a:pt x="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" name="Google Shape;1419;p11"/>
            <p:cNvGrpSpPr/>
            <p:nvPr/>
          </p:nvGrpSpPr>
          <p:grpSpPr>
            <a:xfrm rot="5786145">
              <a:off x="8342406" y="3908503"/>
              <a:ext cx="176731" cy="386616"/>
              <a:chOff x="5057976" y="3312066"/>
              <a:chExt cx="135497" cy="183040"/>
            </a:xfrm>
          </p:grpSpPr>
          <p:sp>
            <p:nvSpPr>
              <p:cNvPr id="1420" name="Google Shape;1420;p11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1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1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3" name="Google Shape;1423;p11"/>
            <p:cNvSpPr/>
            <p:nvPr/>
          </p:nvSpPr>
          <p:spPr>
            <a:xfrm rot="332968">
              <a:off x="6490885" y="4411186"/>
              <a:ext cx="451695" cy="503997"/>
            </a:xfrm>
            <a:custGeom>
              <a:avLst/>
              <a:gdLst/>
              <a:ahLst/>
              <a:cxnLst/>
              <a:rect l="l" t="t" r="r" b="b"/>
              <a:pathLst>
                <a:path w="9284" h="10359" extrusionOk="0">
                  <a:moveTo>
                    <a:pt x="8916" y="1981"/>
                  </a:moveTo>
                  <a:lnTo>
                    <a:pt x="8916" y="2456"/>
                  </a:lnTo>
                  <a:cubicBezTo>
                    <a:pt x="6961" y="2823"/>
                    <a:pt x="5012" y="3190"/>
                    <a:pt x="3032" y="3588"/>
                  </a:cubicBezTo>
                  <a:lnTo>
                    <a:pt x="3032" y="3114"/>
                  </a:lnTo>
                  <a:cubicBezTo>
                    <a:pt x="3063" y="3063"/>
                    <a:pt x="3139" y="3063"/>
                    <a:pt x="3221" y="3032"/>
                  </a:cubicBezTo>
                  <a:cubicBezTo>
                    <a:pt x="5012" y="2715"/>
                    <a:pt x="6803" y="2374"/>
                    <a:pt x="8568" y="2032"/>
                  </a:cubicBezTo>
                  <a:cubicBezTo>
                    <a:pt x="8676" y="2007"/>
                    <a:pt x="8783" y="2007"/>
                    <a:pt x="8916" y="1981"/>
                  </a:cubicBezTo>
                  <a:close/>
                  <a:moveTo>
                    <a:pt x="9283" y="1"/>
                  </a:moveTo>
                  <a:lnTo>
                    <a:pt x="9201" y="26"/>
                  </a:lnTo>
                  <a:cubicBezTo>
                    <a:pt x="6986" y="425"/>
                    <a:pt x="4829" y="792"/>
                    <a:pt x="2639" y="1165"/>
                  </a:cubicBezTo>
                  <a:lnTo>
                    <a:pt x="2639" y="8467"/>
                  </a:lnTo>
                  <a:cubicBezTo>
                    <a:pt x="2393" y="8387"/>
                    <a:pt x="2149" y="8349"/>
                    <a:pt x="1915" y="8349"/>
                  </a:cubicBezTo>
                  <a:cubicBezTo>
                    <a:pt x="1295" y="8349"/>
                    <a:pt x="744" y="8615"/>
                    <a:pt x="399" y="9074"/>
                  </a:cubicBezTo>
                  <a:cubicBezTo>
                    <a:pt x="1" y="9650"/>
                    <a:pt x="266" y="10258"/>
                    <a:pt x="950" y="10340"/>
                  </a:cubicBezTo>
                  <a:cubicBezTo>
                    <a:pt x="1049" y="10353"/>
                    <a:pt x="1144" y="10359"/>
                    <a:pt x="1237" y="10359"/>
                  </a:cubicBezTo>
                  <a:cubicBezTo>
                    <a:pt x="1518" y="10359"/>
                    <a:pt x="1775" y="10301"/>
                    <a:pt x="2032" y="10182"/>
                  </a:cubicBezTo>
                  <a:cubicBezTo>
                    <a:pt x="2399" y="10024"/>
                    <a:pt x="3032" y="9574"/>
                    <a:pt x="3032" y="8992"/>
                  </a:cubicBezTo>
                  <a:lnTo>
                    <a:pt x="3032" y="3880"/>
                  </a:lnTo>
                  <a:cubicBezTo>
                    <a:pt x="3063" y="3880"/>
                    <a:pt x="3089" y="3854"/>
                    <a:pt x="3139" y="3854"/>
                  </a:cubicBezTo>
                  <a:cubicBezTo>
                    <a:pt x="4930" y="3506"/>
                    <a:pt x="6702" y="3165"/>
                    <a:pt x="8492" y="2823"/>
                  </a:cubicBezTo>
                  <a:cubicBezTo>
                    <a:pt x="8625" y="2798"/>
                    <a:pt x="8758" y="2798"/>
                    <a:pt x="8916" y="2772"/>
                  </a:cubicBezTo>
                  <a:lnTo>
                    <a:pt x="8916" y="7360"/>
                  </a:lnTo>
                  <a:cubicBezTo>
                    <a:pt x="8834" y="7334"/>
                    <a:pt x="8783" y="7303"/>
                    <a:pt x="8726" y="7277"/>
                  </a:cubicBezTo>
                  <a:cubicBezTo>
                    <a:pt x="8567" y="7214"/>
                    <a:pt x="8391" y="7185"/>
                    <a:pt x="8209" y="7185"/>
                  </a:cubicBezTo>
                  <a:cubicBezTo>
                    <a:pt x="7557" y="7185"/>
                    <a:pt x="6836" y="7566"/>
                    <a:pt x="6569" y="8125"/>
                  </a:cubicBezTo>
                  <a:cubicBezTo>
                    <a:pt x="6385" y="8543"/>
                    <a:pt x="6512" y="8942"/>
                    <a:pt x="6936" y="9125"/>
                  </a:cubicBezTo>
                  <a:cubicBezTo>
                    <a:pt x="7102" y="9195"/>
                    <a:pt x="7292" y="9228"/>
                    <a:pt x="7487" y="9228"/>
                  </a:cubicBezTo>
                  <a:cubicBezTo>
                    <a:pt x="7663" y="9228"/>
                    <a:pt x="7844" y="9201"/>
                    <a:pt x="8018" y="9150"/>
                  </a:cubicBezTo>
                  <a:cubicBezTo>
                    <a:pt x="8151" y="9125"/>
                    <a:pt x="8283" y="9074"/>
                    <a:pt x="8410" y="8992"/>
                  </a:cubicBezTo>
                  <a:cubicBezTo>
                    <a:pt x="8809" y="8809"/>
                    <a:pt x="9283" y="8467"/>
                    <a:pt x="9283" y="7992"/>
                  </a:cubicBezTo>
                  <a:lnTo>
                    <a:pt x="9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1"/>
            <p:cNvSpPr/>
            <p:nvPr/>
          </p:nvSpPr>
          <p:spPr>
            <a:xfrm rot="332988">
              <a:off x="4202131" y="3855929"/>
              <a:ext cx="313780" cy="477791"/>
            </a:xfrm>
            <a:custGeom>
              <a:avLst/>
              <a:gdLst/>
              <a:ahLst/>
              <a:cxnLst/>
              <a:rect l="l" t="t" r="r" b="b"/>
              <a:pathLst>
                <a:path w="2532" h="3855" extrusionOk="0">
                  <a:moveTo>
                    <a:pt x="1026" y="1"/>
                  </a:moveTo>
                  <a:lnTo>
                    <a:pt x="1026" y="2766"/>
                  </a:lnTo>
                  <a:cubicBezTo>
                    <a:pt x="972" y="2734"/>
                    <a:pt x="907" y="2719"/>
                    <a:pt x="836" y="2719"/>
                  </a:cubicBezTo>
                  <a:cubicBezTo>
                    <a:pt x="664" y="2719"/>
                    <a:pt x="456" y="2809"/>
                    <a:pt x="286" y="2974"/>
                  </a:cubicBezTo>
                  <a:cubicBezTo>
                    <a:pt x="260" y="3006"/>
                    <a:pt x="235" y="3031"/>
                    <a:pt x="210" y="3057"/>
                  </a:cubicBezTo>
                  <a:cubicBezTo>
                    <a:pt x="184" y="3082"/>
                    <a:pt x="184" y="3107"/>
                    <a:pt x="159" y="3133"/>
                  </a:cubicBezTo>
                  <a:lnTo>
                    <a:pt x="127" y="3164"/>
                  </a:lnTo>
                  <a:cubicBezTo>
                    <a:pt x="1" y="3373"/>
                    <a:pt x="1" y="3607"/>
                    <a:pt x="127" y="3765"/>
                  </a:cubicBezTo>
                  <a:cubicBezTo>
                    <a:pt x="199" y="3825"/>
                    <a:pt x="292" y="3855"/>
                    <a:pt x="394" y="3855"/>
                  </a:cubicBezTo>
                  <a:cubicBezTo>
                    <a:pt x="563" y="3855"/>
                    <a:pt x="757" y="3773"/>
                    <a:pt x="918" y="3607"/>
                  </a:cubicBezTo>
                  <a:cubicBezTo>
                    <a:pt x="1001" y="3531"/>
                    <a:pt x="1051" y="3424"/>
                    <a:pt x="1108" y="3348"/>
                  </a:cubicBezTo>
                  <a:cubicBezTo>
                    <a:pt x="1133" y="3266"/>
                    <a:pt x="1159" y="3190"/>
                    <a:pt x="1159" y="3082"/>
                  </a:cubicBezTo>
                  <a:lnTo>
                    <a:pt x="1159" y="3057"/>
                  </a:lnTo>
                  <a:lnTo>
                    <a:pt x="1159" y="3006"/>
                  </a:lnTo>
                  <a:lnTo>
                    <a:pt x="1159" y="1076"/>
                  </a:lnTo>
                  <a:cubicBezTo>
                    <a:pt x="2000" y="1317"/>
                    <a:pt x="2057" y="1899"/>
                    <a:pt x="1975" y="2266"/>
                  </a:cubicBezTo>
                  <a:cubicBezTo>
                    <a:pt x="1950" y="2291"/>
                    <a:pt x="1975" y="2291"/>
                    <a:pt x="2000" y="2291"/>
                  </a:cubicBezTo>
                  <a:cubicBezTo>
                    <a:pt x="2532" y="1450"/>
                    <a:pt x="1424" y="1026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5" name="Google Shape;1425;p11"/>
            <p:cNvGrpSpPr/>
            <p:nvPr/>
          </p:nvGrpSpPr>
          <p:grpSpPr>
            <a:xfrm rot="-4930772">
              <a:off x="3755853" y="3497865"/>
              <a:ext cx="905795" cy="2355840"/>
              <a:chOff x="1619527" y="1491422"/>
              <a:chExt cx="495183" cy="1287898"/>
            </a:xfrm>
          </p:grpSpPr>
          <p:sp>
            <p:nvSpPr>
              <p:cNvPr id="1426" name="Google Shape;1426;p11"/>
              <p:cNvSpPr/>
              <p:nvPr/>
            </p:nvSpPr>
            <p:spPr>
              <a:xfrm>
                <a:off x="1815296" y="1491422"/>
                <a:ext cx="103705" cy="205927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608" extrusionOk="0">
                    <a:moveTo>
                      <a:pt x="449" y="893"/>
                    </a:moveTo>
                    <a:cubicBezTo>
                      <a:pt x="525" y="893"/>
                      <a:pt x="576" y="969"/>
                      <a:pt x="576" y="1026"/>
                    </a:cubicBezTo>
                    <a:lnTo>
                      <a:pt x="576" y="2684"/>
                    </a:lnTo>
                    <a:cubicBezTo>
                      <a:pt x="576" y="2766"/>
                      <a:pt x="525" y="2816"/>
                      <a:pt x="449" y="2816"/>
                    </a:cubicBezTo>
                    <a:cubicBezTo>
                      <a:pt x="367" y="2816"/>
                      <a:pt x="316" y="2766"/>
                      <a:pt x="316" y="2684"/>
                    </a:cubicBezTo>
                    <a:lnTo>
                      <a:pt x="316" y="1026"/>
                    </a:lnTo>
                    <a:cubicBezTo>
                      <a:pt x="316" y="969"/>
                      <a:pt x="367" y="893"/>
                      <a:pt x="449" y="893"/>
                    </a:cubicBezTo>
                    <a:close/>
                    <a:moveTo>
                      <a:pt x="1367" y="893"/>
                    </a:moveTo>
                    <a:cubicBezTo>
                      <a:pt x="1449" y="893"/>
                      <a:pt x="1500" y="969"/>
                      <a:pt x="1500" y="1026"/>
                    </a:cubicBezTo>
                    <a:lnTo>
                      <a:pt x="1500" y="2684"/>
                    </a:lnTo>
                    <a:cubicBezTo>
                      <a:pt x="1500" y="2766"/>
                      <a:pt x="1449" y="2816"/>
                      <a:pt x="1367" y="2816"/>
                    </a:cubicBezTo>
                    <a:cubicBezTo>
                      <a:pt x="1291" y="2816"/>
                      <a:pt x="1240" y="2766"/>
                      <a:pt x="1240" y="2684"/>
                    </a:cubicBezTo>
                    <a:lnTo>
                      <a:pt x="1240" y="1026"/>
                    </a:lnTo>
                    <a:cubicBezTo>
                      <a:pt x="1240" y="969"/>
                      <a:pt x="1291" y="893"/>
                      <a:pt x="1367" y="893"/>
                    </a:cubicBezTo>
                    <a:close/>
                    <a:moveTo>
                      <a:pt x="908" y="1"/>
                    </a:moveTo>
                    <a:cubicBezTo>
                      <a:pt x="875" y="1"/>
                      <a:pt x="842" y="7"/>
                      <a:pt x="816" y="20"/>
                    </a:cubicBezTo>
                    <a:lnTo>
                      <a:pt x="133" y="285"/>
                    </a:lnTo>
                    <a:cubicBezTo>
                      <a:pt x="51" y="336"/>
                      <a:pt x="0" y="418"/>
                      <a:pt x="0" y="520"/>
                    </a:cubicBezTo>
                    <a:lnTo>
                      <a:pt x="25" y="3107"/>
                    </a:lnTo>
                    <a:cubicBezTo>
                      <a:pt x="25" y="3158"/>
                      <a:pt x="51" y="3183"/>
                      <a:pt x="101" y="3209"/>
                    </a:cubicBezTo>
                    <a:cubicBezTo>
                      <a:pt x="158" y="3266"/>
                      <a:pt x="291" y="3399"/>
                      <a:pt x="291" y="3607"/>
                    </a:cubicBezTo>
                    <a:lnTo>
                      <a:pt x="1525" y="3607"/>
                    </a:lnTo>
                    <a:cubicBezTo>
                      <a:pt x="1525" y="3399"/>
                      <a:pt x="1658" y="3266"/>
                      <a:pt x="1715" y="3209"/>
                    </a:cubicBezTo>
                    <a:cubicBezTo>
                      <a:pt x="1765" y="3183"/>
                      <a:pt x="1765" y="3158"/>
                      <a:pt x="1765" y="3107"/>
                    </a:cubicBezTo>
                    <a:lnTo>
                      <a:pt x="1816" y="520"/>
                    </a:lnTo>
                    <a:cubicBezTo>
                      <a:pt x="1816" y="418"/>
                      <a:pt x="1765" y="336"/>
                      <a:pt x="1658" y="285"/>
                    </a:cubicBezTo>
                    <a:lnTo>
                      <a:pt x="1000" y="20"/>
                    </a:lnTo>
                    <a:cubicBezTo>
                      <a:pt x="974" y="7"/>
                      <a:pt x="941" y="1"/>
                      <a:pt x="9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1"/>
              <p:cNvSpPr/>
              <p:nvPr/>
            </p:nvSpPr>
            <p:spPr>
              <a:xfrm>
                <a:off x="1873798" y="2382025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158" y="0"/>
                    </a:moveTo>
                    <a:cubicBezTo>
                      <a:pt x="108" y="0"/>
                      <a:pt x="57" y="26"/>
                      <a:pt x="0" y="26"/>
                    </a:cubicBez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1"/>
              <p:cNvSpPr/>
              <p:nvPr/>
            </p:nvSpPr>
            <p:spPr>
              <a:xfrm>
                <a:off x="1873798" y="2243332"/>
                <a:ext cx="9075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7" extrusionOk="0">
                    <a:moveTo>
                      <a:pt x="0" y="1"/>
                    </a:moveTo>
                    <a:lnTo>
                      <a:pt x="0" y="475"/>
                    </a:lnTo>
                    <a:cubicBezTo>
                      <a:pt x="57" y="475"/>
                      <a:pt x="108" y="507"/>
                      <a:pt x="158" y="507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1"/>
              <p:cNvSpPr/>
              <p:nvPr/>
            </p:nvSpPr>
            <p:spPr>
              <a:xfrm>
                <a:off x="1863296" y="1703400"/>
                <a:ext cx="7648" cy="53713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11" extrusionOk="0">
                    <a:moveTo>
                      <a:pt x="1" y="1"/>
                    </a:moveTo>
                    <a:lnTo>
                      <a:pt x="1" y="9410"/>
                    </a:lnTo>
                    <a:lnTo>
                      <a:pt x="133" y="941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1"/>
              <p:cNvSpPr/>
              <p:nvPr/>
            </p:nvSpPr>
            <p:spPr>
              <a:xfrm>
                <a:off x="1873798" y="2411989"/>
                <a:ext cx="9075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14" extrusionOk="0">
                    <a:moveTo>
                      <a:pt x="0" y="1"/>
                    </a:moveTo>
                    <a:lnTo>
                      <a:pt x="0" y="2614"/>
                    </a:lnTo>
                    <a:lnTo>
                      <a:pt x="158" y="261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1"/>
              <p:cNvSpPr/>
              <p:nvPr/>
            </p:nvSpPr>
            <p:spPr>
              <a:xfrm>
                <a:off x="1863296" y="224190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3" y="50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1"/>
              <p:cNvSpPr/>
              <p:nvPr/>
            </p:nvSpPr>
            <p:spPr>
              <a:xfrm>
                <a:off x="1886069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58" y="0"/>
                    </a:moveTo>
                    <a:cubicBezTo>
                      <a:pt x="101" y="0"/>
                      <a:pt x="51" y="25"/>
                      <a:pt x="0" y="25"/>
                    </a:cubicBezTo>
                    <a:lnTo>
                      <a:pt x="0" y="2664"/>
                    </a:lnTo>
                    <a:lnTo>
                      <a:pt x="158" y="266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1"/>
              <p:cNvSpPr/>
              <p:nvPr/>
            </p:nvSpPr>
            <p:spPr>
              <a:xfrm>
                <a:off x="1886069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0" y="1"/>
                    </a:moveTo>
                    <a:lnTo>
                      <a:pt x="0" y="9461"/>
                    </a:lnTo>
                    <a:cubicBezTo>
                      <a:pt x="51" y="9461"/>
                      <a:pt x="101" y="9492"/>
                      <a:pt x="158" y="9492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1"/>
              <p:cNvSpPr/>
              <p:nvPr/>
            </p:nvSpPr>
            <p:spPr>
              <a:xfrm>
                <a:off x="1897998" y="2248012"/>
                <a:ext cx="54221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67" extrusionOk="0">
                    <a:moveTo>
                      <a:pt x="0" y="1"/>
                    </a:moveTo>
                    <a:lnTo>
                      <a:pt x="0" y="526"/>
                    </a:lnTo>
                    <a:cubicBezTo>
                      <a:pt x="266" y="710"/>
                      <a:pt x="449" y="1026"/>
                      <a:pt x="449" y="1374"/>
                    </a:cubicBezTo>
                    <a:cubicBezTo>
                      <a:pt x="449" y="1741"/>
                      <a:pt x="266" y="2057"/>
                      <a:pt x="0" y="2216"/>
                    </a:cubicBezTo>
                    <a:lnTo>
                      <a:pt x="0" y="2766"/>
                    </a:lnTo>
                    <a:cubicBezTo>
                      <a:pt x="551" y="2532"/>
                      <a:pt x="949" y="2007"/>
                      <a:pt x="949" y="1374"/>
                    </a:cubicBezTo>
                    <a:cubicBezTo>
                      <a:pt x="949" y="767"/>
                      <a:pt x="551" y="21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1"/>
              <p:cNvSpPr/>
              <p:nvPr/>
            </p:nvSpPr>
            <p:spPr>
              <a:xfrm>
                <a:off x="1886069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0" y="0"/>
                    </a:moveTo>
                    <a:lnTo>
                      <a:pt x="0" y="500"/>
                    </a:lnTo>
                    <a:cubicBezTo>
                      <a:pt x="51" y="500"/>
                      <a:pt x="101" y="525"/>
                      <a:pt x="158" y="551"/>
                    </a:cubicBezTo>
                    <a:lnTo>
                      <a:pt x="158" y="26"/>
                    </a:lnTo>
                    <a:cubicBezTo>
                      <a:pt x="101" y="26"/>
                      <a:pt x="5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1"/>
              <p:cNvSpPr/>
              <p:nvPr/>
            </p:nvSpPr>
            <p:spPr>
              <a:xfrm>
                <a:off x="1886069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58" y="0"/>
                    </a:moveTo>
                    <a:cubicBezTo>
                      <a:pt x="101" y="25"/>
                      <a:pt x="51" y="25"/>
                      <a:pt x="0" y="57"/>
                    </a:cubicBezTo>
                    <a:lnTo>
                      <a:pt x="0" y="557"/>
                    </a:lnTo>
                    <a:cubicBezTo>
                      <a:pt x="51" y="557"/>
                      <a:pt x="101" y="532"/>
                      <a:pt x="158" y="500"/>
                    </a:cubicBez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1863296" y="2383452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1"/>
                    </a:moveTo>
                    <a:lnTo>
                      <a:pt x="1" y="475"/>
                    </a:lnTo>
                    <a:cubicBezTo>
                      <a:pt x="26" y="501"/>
                      <a:pt x="26" y="501"/>
                      <a:pt x="51" y="501"/>
                    </a:cubicBezTo>
                    <a:cubicBezTo>
                      <a:pt x="83" y="501"/>
                      <a:pt x="108" y="501"/>
                      <a:pt x="133" y="475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1"/>
              <p:cNvSpPr/>
              <p:nvPr/>
            </p:nvSpPr>
            <p:spPr>
              <a:xfrm>
                <a:off x="1873798" y="1703400"/>
                <a:ext cx="9075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36" extrusionOk="0">
                    <a:moveTo>
                      <a:pt x="0" y="1"/>
                    </a:moveTo>
                    <a:lnTo>
                      <a:pt x="0" y="9410"/>
                    </a:lnTo>
                    <a:cubicBezTo>
                      <a:pt x="57" y="9435"/>
                      <a:pt x="108" y="9435"/>
                      <a:pt x="158" y="9435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1"/>
              <p:cNvSpPr/>
              <p:nvPr/>
            </p:nvSpPr>
            <p:spPr>
              <a:xfrm>
                <a:off x="1839096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" y="0"/>
                    </a:moveTo>
                    <a:lnTo>
                      <a:pt x="1" y="2664"/>
                    </a:lnTo>
                    <a:lnTo>
                      <a:pt x="159" y="2664"/>
                    </a:lnTo>
                    <a:lnTo>
                      <a:pt x="159" y="25"/>
                    </a:lnTo>
                    <a:cubicBezTo>
                      <a:pt x="108" y="25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1"/>
              <p:cNvSpPr/>
              <p:nvPr/>
            </p:nvSpPr>
            <p:spPr>
              <a:xfrm>
                <a:off x="1839096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" y="0"/>
                    </a:moveTo>
                    <a:lnTo>
                      <a:pt x="1" y="500"/>
                    </a:lnTo>
                    <a:cubicBezTo>
                      <a:pt x="58" y="532"/>
                      <a:pt x="108" y="557"/>
                      <a:pt x="159" y="557"/>
                    </a:cubicBezTo>
                    <a:lnTo>
                      <a:pt x="159" y="57"/>
                    </a:lnTo>
                    <a:cubicBezTo>
                      <a:pt x="108" y="25"/>
                      <a:pt x="58" y="2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1"/>
              <p:cNvSpPr/>
              <p:nvPr/>
            </p:nvSpPr>
            <p:spPr>
              <a:xfrm>
                <a:off x="1619527" y="1703400"/>
                <a:ext cx="495183" cy="1075921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18851" extrusionOk="0">
                    <a:moveTo>
                      <a:pt x="3721" y="1"/>
                    </a:moveTo>
                    <a:lnTo>
                      <a:pt x="3664" y="7594"/>
                    </a:lnTo>
                    <a:cubicBezTo>
                      <a:pt x="2266" y="7752"/>
                      <a:pt x="1032" y="8461"/>
                      <a:pt x="1158" y="9777"/>
                    </a:cubicBezTo>
                    <a:cubicBezTo>
                      <a:pt x="1266" y="10726"/>
                      <a:pt x="1633" y="11125"/>
                      <a:pt x="1633" y="12023"/>
                    </a:cubicBezTo>
                    <a:cubicBezTo>
                      <a:pt x="1633" y="13339"/>
                      <a:pt x="1" y="14023"/>
                      <a:pt x="292" y="16320"/>
                    </a:cubicBezTo>
                    <a:cubicBezTo>
                      <a:pt x="608" y="18825"/>
                      <a:pt x="3114" y="18851"/>
                      <a:pt x="4322" y="18851"/>
                    </a:cubicBezTo>
                    <a:cubicBezTo>
                      <a:pt x="5562" y="18851"/>
                      <a:pt x="8068" y="18825"/>
                      <a:pt x="8385" y="16320"/>
                    </a:cubicBezTo>
                    <a:cubicBezTo>
                      <a:pt x="8676" y="14023"/>
                      <a:pt x="7043" y="13339"/>
                      <a:pt x="7043" y="12023"/>
                    </a:cubicBezTo>
                    <a:cubicBezTo>
                      <a:pt x="7043" y="11125"/>
                      <a:pt x="7410" y="10726"/>
                      <a:pt x="7518" y="9777"/>
                    </a:cubicBezTo>
                    <a:cubicBezTo>
                      <a:pt x="7644" y="8461"/>
                      <a:pt x="6410" y="7752"/>
                      <a:pt x="5012" y="7594"/>
                    </a:cubicBezTo>
                    <a:lnTo>
                      <a:pt x="4955" y="1"/>
                    </a:lnTo>
                    <a:lnTo>
                      <a:pt x="4854" y="1"/>
                    </a:lnTo>
                    <a:lnTo>
                      <a:pt x="4879" y="9518"/>
                    </a:lnTo>
                    <a:cubicBezTo>
                      <a:pt x="5430" y="9726"/>
                      <a:pt x="5854" y="10283"/>
                      <a:pt x="5854" y="10916"/>
                    </a:cubicBezTo>
                    <a:cubicBezTo>
                      <a:pt x="5854" y="11574"/>
                      <a:pt x="5430" y="12099"/>
                      <a:pt x="4879" y="12340"/>
                    </a:cubicBezTo>
                    <a:lnTo>
                      <a:pt x="4879" y="15029"/>
                    </a:lnTo>
                    <a:lnTo>
                      <a:pt x="6410" y="15029"/>
                    </a:lnTo>
                    <a:cubicBezTo>
                      <a:pt x="6486" y="15029"/>
                      <a:pt x="6537" y="15080"/>
                      <a:pt x="6537" y="15155"/>
                    </a:cubicBezTo>
                    <a:lnTo>
                      <a:pt x="6537" y="15554"/>
                    </a:lnTo>
                    <a:cubicBezTo>
                      <a:pt x="6537" y="15630"/>
                      <a:pt x="6486" y="15712"/>
                      <a:pt x="6410" y="15712"/>
                    </a:cubicBezTo>
                    <a:lnTo>
                      <a:pt x="2399" y="15712"/>
                    </a:lnTo>
                    <a:cubicBezTo>
                      <a:pt x="2323" y="15712"/>
                      <a:pt x="2266" y="15630"/>
                      <a:pt x="2266" y="15554"/>
                    </a:cubicBezTo>
                    <a:lnTo>
                      <a:pt x="2266" y="15155"/>
                    </a:lnTo>
                    <a:cubicBezTo>
                      <a:pt x="2266" y="15080"/>
                      <a:pt x="2323" y="15029"/>
                      <a:pt x="2399" y="15029"/>
                    </a:cubicBezTo>
                    <a:lnTo>
                      <a:pt x="3797" y="15029"/>
                    </a:lnTo>
                    <a:lnTo>
                      <a:pt x="3797" y="12340"/>
                    </a:lnTo>
                    <a:cubicBezTo>
                      <a:pt x="3215" y="12125"/>
                      <a:pt x="2823" y="11574"/>
                      <a:pt x="2823" y="10916"/>
                    </a:cubicBezTo>
                    <a:cubicBezTo>
                      <a:pt x="2823" y="10283"/>
                      <a:pt x="3247" y="9726"/>
                      <a:pt x="3797" y="9518"/>
                    </a:cubicBez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1"/>
              <p:cNvSpPr/>
              <p:nvPr/>
            </p:nvSpPr>
            <p:spPr>
              <a:xfrm>
                <a:off x="1839096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32" y="1"/>
                    </a:moveTo>
                    <a:lnTo>
                      <a:pt x="1" y="9492"/>
                    </a:lnTo>
                    <a:cubicBezTo>
                      <a:pt x="58" y="9492"/>
                      <a:pt x="108" y="9461"/>
                      <a:pt x="159" y="9461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1"/>
              <p:cNvSpPr/>
              <p:nvPr/>
            </p:nvSpPr>
            <p:spPr>
              <a:xfrm>
                <a:off x="1782021" y="2248012"/>
                <a:ext cx="54278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767" extrusionOk="0">
                    <a:moveTo>
                      <a:pt x="950" y="1"/>
                    </a:moveTo>
                    <a:cubicBezTo>
                      <a:pt x="400" y="210"/>
                      <a:pt x="1" y="767"/>
                      <a:pt x="1" y="1374"/>
                    </a:cubicBezTo>
                    <a:cubicBezTo>
                      <a:pt x="1" y="2007"/>
                      <a:pt x="400" y="2532"/>
                      <a:pt x="950" y="2766"/>
                    </a:cubicBezTo>
                    <a:lnTo>
                      <a:pt x="950" y="2216"/>
                    </a:lnTo>
                    <a:cubicBezTo>
                      <a:pt x="659" y="2057"/>
                      <a:pt x="501" y="1741"/>
                      <a:pt x="501" y="1374"/>
                    </a:cubicBezTo>
                    <a:cubicBezTo>
                      <a:pt x="501" y="1026"/>
                      <a:pt x="684" y="710"/>
                      <a:pt x="950" y="526"/>
                    </a:cubicBez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1"/>
              <p:cNvSpPr/>
              <p:nvPr/>
            </p:nvSpPr>
            <p:spPr>
              <a:xfrm>
                <a:off x="1851367" y="2411989"/>
                <a:ext cx="7648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614" extrusionOk="0">
                    <a:moveTo>
                      <a:pt x="1" y="1"/>
                    </a:moveTo>
                    <a:lnTo>
                      <a:pt x="1" y="2614"/>
                    </a:lnTo>
                    <a:lnTo>
                      <a:pt x="134" y="2614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1"/>
              <p:cNvSpPr/>
              <p:nvPr/>
            </p:nvSpPr>
            <p:spPr>
              <a:xfrm>
                <a:off x="1839096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159" y="0"/>
                    </a:moveTo>
                    <a:cubicBezTo>
                      <a:pt x="108" y="0"/>
                      <a:pt x="58" y="26"/>
                      <a:pt x="1" y="26"/>
                    </a:cubicBezTo>
                    <a:lnTo>
                      <a:pt x="1" y="551"/>
                    </a:lnTo>
                    <a:cubicBezTo>
                      <a:pt x="58" y="525"/>
                      <a:pt x="108" y="500"/>
                      <a:pt x="159" y="500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1"/>
              <p:cNvSpPr/>
              <p:nvPr/>
            </p:nvSpPr>
            <p:spPr>
              <a:xfrm>
                <a:off x="1851367" y="1703400"/>
                <a:ext cx="7648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36" extrusionOk="0">
                    <a:moveTo>
                      <a:pt x="1" y="1"/>
                    </a:moveTo>
                    <a:lnTo>
                      <a:pt x="1" y="9435"/>
                    </a:lnTo>
                    <a:cubicBezTo>
                      <a:pt x="51" y="9435"/>
                      <a:pt x="77" y="9435"/>
                      <a:pt x="134" y="94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1851367" y="2243332"/>
                <a:ext cx="7648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7" extrusionOk="0">
                    <a:moveTo>
                      <a:pt x="1" y="1"/>
                    </a:moveTo>
                    <a:lnTo>
                      <a:pt x="1" y="507"/>
                    </a:lnTo>
                    <a:cubicBezTo>
                      <a:pt x="51" y="507"/>
                      <a:pt x="77" y="475"/>
                      <a:pt x="134" y="47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1863296" y="2413416"/>
                <a:ext cx="7648" cy="14776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589" extrusionOk="0">
                    <a:moveTo>
                      <a:pt x="1" y="1"/>
                    </a:moveTo>
                    <a:lnTo>
                      <a:pt x="1" y="2589"/>
                    </a:lnTo>
                    <a:lnTo>
                      <a:pt x="133" y="258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1851367" y="238202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4" y="500"/>
                    </a:lnTo>
                    <a:lnTo>
                      <a:pt x="134" y="26"/>
                    </a:lnTo>
                    <a:cubicBezTo>
                      <a:pt x="77" y="26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1927963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133" y="0"/>
                    </a:moveTo>
                    <a:cubicBezTo>
                      <a:pt x="83" y="0"/>
                      <a:pt x="26" y="51"/>
                      <a:pt x="26" y="133"/>
                    </a:cubicBezTo>
                    <a:lnTo>
                      <a:pt x="0" y="342"/>
                    </a:lnTo>
                    <a:cubicBezTo>
                      <a:pt x="0" y="399"/>
                      <a:pt x="57" y="449"/>
                      <a:pt x="133" y="449"/>
                    </a:cubicBezTo>
                    <a:lnTo>
                      <a:pt x="215" y="449"/>
                    </a:lnTo>
                    <a:cubicBezTo>
                      <a:pt x="266" y="449"/>
                      <a:pt x="317" y="399"/>
                      <a:pt x="317" y="342"/>
                    </a:cubicBezTo>
                    <a:lnTo>
                      <a:pt x="342" y="133"/>
                    </a:lnTo>
                    <a:cubicBezTo>
                      <a:pt x="342" y="82"/>
                      <a:pt x="291" y="25"/>
                      <a:pt x="215" y="25"/>
                    </a:cubicBez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1927963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108" y="0"/>
                    </a:moveTo>
                    <a:cubicBezTo>
                      <a:pt x="57" y="0"/>
                      <a:pt x="0" y="51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7" y="443"/>
                      <a:pt x="108" y="443"/>
                    </a:cubicBezTo>
                    <a:lnTo>
                      <a:pt x="184" y="443"/>
                    </a:lnTo>
                    <a:cubicBezTo>
                      <a:pt x="266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76"/>
                      <a:pt x="266" y="26"/>
                      <a:pt x="215" y="2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1926479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34" y="0"/>
                    </a:moveTo>
                    <a:cubicBezTo>
                      <a:pt x="52" y="0"/>
                      <a:pt x="1" y="51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2" y="449"/>
                      <a:pt x="109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82"/>
                      <a:pt x="267" y="25"/>
                      <a:pt x="210" y="25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1786758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209" y="0"/>
                    </a:moveTo>
                    <a:lnTo>
                      <a:pt x="127" y="25"/>
                    </a:lnTo>
                    <a:cubicBezTo>
                      <a:pt x="51" y="25"/>
                      <a:pt x="0" y="82"/>
                      <a:pt x="0" y="133"/>
                    </a:cubicBezTo>
                    <a:lnTo>
                      <a:pt x="25" y="342"/>
                    </a:lnTo>
                    <a:cubicBezTo>
                      <a:pt x="25" y="399"/>
                      <a:pt x="76" y="449"/>
                      <a:pt x="127" y="449"/>
                    </a:cubicBezTo>
                    <a:lnTo>
                      <a:pt x="209" y="449"/>
                    </a:lnTo>
                    <a:cubicBezTo>
                      <a:pt x="285" y="449"/>
                      <a:pt x="342" y="399"/>
                      <a:pt x="342" y="342"/>
                    </a:cubicBezTo>
                    <a:lnTo>
                      <a:pt x="317" y="133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1"/>
              <p:cNvSpPr/>
              <p:nvPr/>
            </p:nvSpPr>
            <p:spPr>
              <a:xfrm>
                <a:off x="1788185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209" y="0"/>
                    </a:moveTo>
                    <a:lnTo>
                      <a:pt x="102" y="26"/>
                    </a:lnTo>
                    <a:cubicBezTo>
                      <a:pt x="51" y="26"/>
                      <a:pt x="0" y="76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1" y="443"/>
                      <a:pt x="133" y="443"/>
                    </a:cubicBezTo>
                    <a:lnTo>
                      <a:pt x="209" y="443"/>
                    </a:lnTo>
                    <a:cubicBezTo>
                      <a:pt x="260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1"/>
              <p:cNvSpPr/>
              <p:nvPr/>
            </p:nvSpPr>
            <p:spPr>
              <a:xfrm>
                <a:off x="1789612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84" y="0"/>
                    </a:moveTo>
                    <a:lnTo>
                      <a:pt x="108" y="25"/>
                    </a:lnTo>
                    <a:cubicBezTo>
                      <a:pt x="51" y="25"/>
                      <a:pt x="1" y="82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1" y="449"/>
                      <a:pt x="108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51"/>
                      <a:pt x="267" y="0"/>
                      <a:pt x="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11"/>
            <p:cNvGrpSpPr/>
            <p:nvPr/>
          </p:nvGrpSpPr>
          <p:grpSpPr>
            <a:xfrm rot="332946">
              <a:off x="6839593" y="3044536"/>
              <a:ext cx="2846213" cy="1029626"/>
              <a:chOff x="2013918" y="1388344"/>
              <a:chExt cx="1287904" cy="465903"/>
            </a:xfrm>
          </p:grpSpPr>
          <p:sp>
            <p:nvSpPr>
              <p:cNvPr id="1457" name="Google Shape;1457;p11"/>
              <p:cNvSpPr/>
              <p:nvPr/>
            </p:nvSpPr>
            <p:spPr>
              <a:xfrm>
                <a:off x="3095896" y="1569444"/>
                <a:ext cx="205927" cy="10370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817" extrusionOk="0">
                    <a:moveTo>
                      <a:pt x="2582" y="317"/>
                    </a:moveTo>
                    <a:cubicBezTo>
                      <a:pt x="2633" y="317"/>
                      <a:pt x="2715" y="393"/>
                      <a:pt x="2715" y="450"/>
                    </a:cubicBezTo>
                    <a:cubicBezTo>
                      <a:pt x="2715" y="526"/>
                      <a:pt x="2633" y="576"/>
                      <a:pt x="2582" y="576"/>
                    </a:cubicBezTo>
                    <a:lnTo>
                      <a:pt x="918" y="576"/>
                    </a:lnTo>
                    <a:cubicBezTo>
                      <a:pt x="842" y="576"/>
                      <a:pt x="791" y="526"/>
                      <a:pt x="791" y="450"/>
                    </a:cubicBezTo>
                    <a:cubicBezTo>
                      <a:pt x="791" y="393"/>
                      <a:pt x="842" y="317"/>
                      <a:pt x="918" y="317"/>
                    </a:cubicBezTo>
                    <a:close/>
                    <a:moveTo>
                      <a:pt x="2582" y="1241"/>
                    </a:moveTo>
                    <a:cubicBezTo>
                      <a:pt x="2633" y="1241"/>
                      <a:pt x="2715" y="1291"/>
                      <a:pt x="2715" y="1367"/>
                    </a:cubicBezTo>
                    <a:cubicBezTo>
                      <a:pt x="2715" y="1449"/>
                      <a:pt x="2633" y="1500"/>
                      <a:pt x="2582" y="1500"/>
                    </a:cubicBezTo>
                    <a:lnTo>
                      <a:pt x="918" y="1500"/>
                    </a:lnTo>
                    <a:cubicBezTo>
                      <a:pt x="842" y="1500"/>
                      <a:pt x="791" y="1449"/>
                      <a:pt x="791" y="1367"/>
                    </a:cubicBezTo>
                    <a:cubicBezTo>
                      <a:pt x="791" y="1291"/>
                      <a:pt x="842" y="1241"/>
                      <a:pt x="918" y="1241"/>
                    </a:cubicBezTo>
                    <a:close/>
                    <a:moveTo>
                      <a:pt x="3082" y="0"/>
                    </a:moveTo>
                    <a:lnTo>
                      <a:pt x="500" y="51"/>
                    </a:lnTo>
                    <a:cubicBezTo>
                      <a:pt x="443" y="51"/>
                      <a:pt x="418" y="51"/>
                      <a:pt x="393" y="102"/>
                    </a:cubicBezTo>
                    <a:cubicBezTo>
                      <a:pt x="342" y="159"/>
                      <a:pt x="209" y="291"/>
                      <a:pt x="1" y="291"/>
                    </a:cubicBezTo>
                    <a:lnTo>
                      <a:pt x="1" y="924"/>
                    </a:lnTo>
                    <a:lnTo>
                      <a:pt x="1" y="1525"/>
                    </a:lnTo>
                    <a:cubicBezTo>
                      <a:pt x="209" y="1557"/>
                      <a:pt x="342" y="1658"/>
                      <a:pt x="393" y="1715"/>
                    </a:cubicBezTo>
                    <a:cubicBezTo>
                      <a:pt x="418" y="1766"/>
                      <a:pt x="443" y="1791"/>
                      <a:pt x="500" y="1791"/>
                    </a:cubicBezTo>
                    <a:lnTo>
                      <a:pt x="3082" y="1816"/>
                    </a:lnTo>
                    <a:cubicBezTo>
                      <a:pt x="3190" y="1816"/>
                      <a:pt x="3266" y="1766"/>
                      <a:pt x="3322" y="1684"/>
                    </a:cubicBezTo>
                    <a:lnTo>
                      <a:pt x="3582" y="1000"/>
                    </a:lnTo>
                    <a:cubicBezTo>
                      <a:pt x="3607" y="950"/>
                      <a:pt x="3607" y="867"/>
                      <a:pt x="3582" y="817"/>
                    </a:cubicBezTo>
                    <a:lnTo>
                      <a:pt x="3322" y="159"/>
                    </a:lnTo>
                    <a:cubicBezTo>
                      <a:pt x="3266" y="51"/>
                      <a:pt x="3190" y="0"/>
                      <a:pt x="30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2382625" y="1629373"/>
                <a:ext cx="2859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4" extrusionOk="0">
                    <a:moveTo>
                      <a:pt x="1" y="1"/>
                    </a:moveTo>
                    <a:cubicBezTo>
                      <a:pt x="1" y="58"/>
                      <a:pt x="1" y="108"/>
                      <a:pt x="26" y="134"/>
                    </a:cubicBezTo>
                    <a:lnTo>
                      <a:pt x="501" y="134"/>
                    </a:lnTo>
                    <a:cubicBezTo>
                      <a:pt x="501" y="108"/>
                      <a:pt x="475" y="58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2520976" y="1629373"/>
                <a:ext cx="30021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34" extrusionOk="0">
                    <a:moveTo>
                      <a:pt x="25" y="1"/>
                    </a:moveTo>
                    <a:cubicBezTo>
                      <a:pt x="25" y="58"/>
                      <a:pt x="25" y="108"/>
                      <a:pt x="0" y="134"/>
                    </a:cubicBezTo>
                    <a:lnTo>
                      <a:pt x="500" y="134"/>
                    </a:lnTo>
                    <a:cubicBezTo>
                      <a:pt x="500" y="108"/>
                      <a:pt x="500" y="58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2552367" y="1617444"/>
                <a:ext cx="53741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9416" y="159"/>
                    </a:lnTo>
                    <a:lnTo>
                      <a:pt x="9416" y="83"/>
                    </a:lnTo>
                    <a:lnTo>
                      <a:pt x="94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2233487" y="1629373"/>
                <a:ext cx="14736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582" y="134"/>
                    </a:lnTo>
                    <a:lnTo>
                      <a:pt x="25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2522403" y="1617444"/>
                <a:ext cx="28595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0" extrusionOk="0">
                    <a:moveTo>
                      <a:pt x="0" y="1"/>
                    </a:moveTo>
                    <a:cubicBezTo>
                      <a:pt x="26" y="26"/>
                      <a:pt x="26" y="52"/>
                      <a:pt x="26" y="83"/>
                    </a:cubicBezTo>
                    <a:cubicBezTo>
                      <a:pt x="26" y="109"/>
                      <a:pt x="26" y="134"/>
                      <a:pt x="0" y="159"/>
                    </a:cubicBezTo>
                    <a:lnTo>
                      <a:pt x="500" y="159"/>
                    </a:lnTo>
                    <a:lnTo>
                      <a:pt x="500" y="83"/>
                    </a:lnTo>
                    <a:lnTo>
                      <a:pt x="5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2233487" y="1641644"/>
                <a:ext cx="1521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664" y="134"/>
                    </a:lnTo>
                    <a:cubicBezTo>
                      <a:pt x="2639" y="77"/>
                      <a:pt x="2614" y="26"/>
                      <a:pt x="2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2548029" y="1641644"/>
                <a:ext cx="541756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34" extrusionOk="0">
                    <a:moveTo>
                      <a:pt x="26" y="1"/>
                    </a:moveTo>
                    <a:cubicBezTo>
                      <a:pt x="26" y="26"/>
                      <a:pt x="1" y="77"/>
                      <a:pt x="1" y="134"/>
                    </a:cubicBezTo>
                    <a:lnTo>
                      <a:pt x="9492" y="102"/>
                    </a:lnTo>
                    <a:lnTo>
                      <a:pt x="9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1"/>
              <p:cNvSpPr/>
              <p:nvPr/>
            </p:nvSpPr>
            <p:spPr>
              <a:xfrm>
                <a:off x="2386963" y="165214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" y="0"/>
                    </a:moveTo>
                    <a:cubicBezTo>
                      <a:pt x="241" y="551"/>
                      <a:pt x="766" y="950"/>
                      <a:pt x="1399" y="950"/>
                    </a:cubicBezTo>
                    <a:cubicBezTo>
                      <a:pt x="2006" y="950"/>
                      <a:pt x="2557" y="551"/>
                      <a:pt x="2772" y="0"/>
                    </a:cubicBezTo>
                    <a:lnTo>
                      <a:pt x="2241" y="0"/>
                    </a:lnTo>
                    <a:cubicBezTo>
                      <a:pt x="2057" y="291"/>
                      <a:pt x="1741" y="475"/>
                      <a:pt x="1399" y="475"/>
                    </a:cubicBezTo>
                    <a:cubicBezTo>
                      <a:pt x="1032" y="475"/>
                      <a:pt x="741" y="291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2516238" y="1641644"/>
                <a:ext cx="3184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34" extrusionOk="0">
                    <a:moveTo>
                      <a:pt x="58" y="1"/>
                    </a:moveTo>
                    <a:cubicBezTo>
                      <a:pt x="58" y="26"/>
                      <a:pt x="32" y="77"/>
                      <a:pt x="1" y="134"/>
                    </a:cubicBezTo>
                    <a:lnTo>
                      <a:pt x="532" y="134"/>
                    </a:lnTo>
                    <a:cubicBezTo>
                      <a:pt x="532" y="77"/>
                      <a:pt x="558" y="26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1"/>
              <p:cNvSpPr/>
              <p:nvPr/>
            </p:nvSpPr>
            <p:spPr>
              <a:xfrm>
                <a:off x="2384052" y="1641644"/>
                <a:ext cx="315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34" extrusionOk="0">
                    <a:moveTo>
                      <a:pt x="1" y="1"/>
                    </a:moveTo>
                    <a:cubicBezTo>
                      <a:pt x="1" y="26"/>
                      <a:pt x="26" y="77"/>
                      <a:pt x="52" y="134"/>
                    </a:cubicBezTo>
                    <a:lnTo>
                      <a:pt x="551" y="134"/>
                    </a:lnTo>
                    <a:cubicBezTo>
                      <a:pt x="551" y="77"/>
                      <a:pt x="526" y="26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1"/>
              <p:cNvSpPr/>
              <p:nvPr/>
            </p:nvSpPr>
            <p:spPr>
              <a:xfrm>
                <a:off x="2382625" y="1617444"/>
                <a:ext cx="271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475" y="159"/>
                    </a:lnTo>
                    <a:lnTo>
                      <a:pt x="475" y="8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1"/>
              <p:cNvSpPr/>
              <p:nvPr/>
            </p:nvSpPr>
            <p:spPr>
              <a:xfrm>
                <a:off x="2550940" y="1629373"/>
                <a:ext cx="53884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34" extrusionOk="0">
                    <a:moveTo>
                      <a:pt x="26" y="1"/>
                    </a:moveTo>
                    <a:cubicBezTo>
                      <a:pt x="0" y="58"/>
                      <a:pt x="0" y="108"/>
                      <a:pt x="0" y="134"/>
                    </a:cubicBezTo>
                    <a:lnTo>
                      <a:pt x="9441" y="134"/>
                    </a:lnTo>
                    <a:lnTo>
                      <a:pt x="9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1"/>
              <p:cNvSpPr/>
              <p:nvPr/>
            </p:nvSpPr>
            <p:spPr>
              <a:xfrm>
                <a:off x="2233487" y="1593302"/>
                <a:ext cx="1521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614" y="158"/>
                    </a:lnTo>
                    <a:cubicBezTo>
                      <a:pt x="2614" y="108"/>
                      <a:pt x="2639" y="57"/>
                      <a:pt x="2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1"/>
              <p:cNvSpPr/>
              <p:nvPr/>
            </p:nvSpPr>
            <p:spPr>
              <a:xfrm>
                <a:off x="2384052" y="1593302"/>
                <a:ext cx="315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59" extrusionOk="0">
                    <a:moveTo>
                      <a:pt x="52" y="0"/>
                    </a:moveTo>
                    <a:cubicBezTo>
                      <a:pt x="26" y="57"/>
                      <a:pt x="1" y="108"/>
                      <a:pt x="1" y="158"/>
                    </a:cubicBezTo>
                    <a:lnTo>
                      <a:pt x="501" y="158"/>
                    </a:lnTo>
                    <a:cubicBezTo>
                      <a:pt x="526" y="108"/>
                      <a:pt x="551" y="57"/>
                      <a:pt x="5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1"/>
              <p:cNvSpPr/>
              <p:nvPr/>
            </p:nvSpPr>
            <p:spPr>
              <a:xfrm>
                <a:off x="2013918" y="1388344"/>
                <a:ext cx="1075864" cy="465903"/>
              </a:xfrm>
              <a:custGeom>
                <a:avLst/>
                <a:gdLst/>
                <a:ahLst/>
                <a:cxnLst/>
                <a:rect l="l" t="t" r="r" b="b"/>
                <a:pathLst>
                  <a:path w="18850" h="8163" extrusionOk="0">
                    <a:moveTo>
                      <a:pt x="3063" y="0"/>
                    </a:moveTo>
                    <a:cubicBezTo>
                      <a:pt x="2895" y="0"/>
                      <a:pt x="2719" y="11"/>
                      <a:pt x="2531" y="35"/>
                    </a:cubicBezTo>
                    <a:cubicBezTo>
                      <a:pt x="26" y="351"/>
                      <a:pt x="0" y="2857"/>
                      <a:pt x="0" y="4097"/>
                    </a:cubicBezTo>
                    <a:cubicBezTo>
                      <a:pt x="0" y="5306"/>
                      <a:pt x="26" y="7812"/>
                      <a:pt x="2531" y="8128"/>
                    </a:cubicBezTo>
                    <a:cubicBezTo>
                      <a:pt x="2719" y="8152"/>
                      <a:pt x="2895" y="8163"/>
                      <a:pt x="3063" y="8163"/>
                    </a:cubicBezTo>
                    <a:cubicBezTo>
                      <a:pt x="4939" y="8163"/>
                      <a:pt x="5619" y="6786"/>
                      <a:pt x="6828" y="6786"/>
                    </a:cubicBezTo>
                    <a:cubicBezTo>
                      <a:pt x="7726" y="6786"/>
                      <a:pt x="8118" y="7153"/>
                      <a:pt x="9068" y="7261"/>
                    </a:cubicBezTo>
                    <a:cubicBezTo>
                      <a:pt x="9130" y="7267"/>
                      <a:pt x="9191" y="7270"/>
                      <a:pt x="9251" y="7270"/>
                    </a:cubicBezTo>
                    <a:cubicBezTo>
                      <a:pt x="10450" y="7270"/>
                      <a:pt x="11106" y="6088"/>
                      <a:pt x="11257" y="4781"/>
                    </a:cubicBezTo>
                    <a:lnTo>
                      <a:pt x="18850" y="4698"/>
                    </a:lnTo>
                    <a:lnTo>
                      <a:pt x="18850" y="4597"/>
                    </a:lnTo>
                    <a:lnTo>
                      <a:pt x="9333" y="4622"/>
                    </a:lnTo>
                    <a:cubicBezTo>
                      <a:pt x="9118" y="5173"/>
                      <a:pt x="8568" y="5597"/>
                      <a:pt x="7935" y="5597"/>
                    </a:cubicBezTo>
                    <a:cubicBezTo>
                      <a:pt x="7277" y="5597"/>
                      <a:pt x="6745" y="5205"/>
                      <a:pt x="6511" y="4622"/>
                    </a:cubicBezTo>
                    <a:lnTo>
                      <a:pt x="3847" y="4622"/>
                    </a:lnTo>
                    <a:lnTo>
                      <a:pt x="3847" y="6154"/>
                    </a:lnTo>
                    <a:cubicBezTo>
                      <a:pt x="3847" y="6230"/>
                      <a:pt x="3771" y="6280"/>
                      <a:pt x="3689" y="6280"/>
                    </a:cubicBezTo>
                    <a:lnTo>
                      <a:pt x="3297" y="6280"/>
                    </a:lnTo>
                    <a:cubicBezTo>
                      <a:pt x="3215" y="6280"/>
                      <a:pt x="3139" y="6230"/>
                      <a:pt x="3139" y="6154"/>
                    </a:cubicBezTo>
                    <a:lnTo>
                      <a:pt x="3139" y="2142"/>
                    </a:lnTo>
                    <a:cubicBezTo>
                      <a:pt x="3139" y="2066"/>
                      <a:pt x="3215" y="2009"/>
                      <a:pt x="3297" y="2009"/>
                    </a:cubicBezTo>
                    <a:lnTo>
                      <a:pt x="3689" y="2009"/>
                    </a:lnTo>
                    <a:cubicBezTo>
                      <a:pt x="3771" y="2009"/>
                      <a:pt x="3847" y="2066"/>
                      <a:pt x="3847" y="2142"/>
                    </a:cubicBezTo>
                    <a:lnTo>
                      <a:pt x="3847" y="3540"/>
                    </a:lnTo>
                    <a:lnTo>
                      <a:pt x="6511" y="3540"/>
                    </a:lnTo>
                    <a:cubicBezTo>
                      <a:pt x="6745" y="2990"/>
                      <a:pt x="7277" y="2566"/>
                      <a:pt x="7935" y="2566"/>
                    </a:cubicBezTo>
                    <a:cubicBezTo>
                      <a:pt x="8568" y="2566"/>
                      <a:pt x="9118" y="2990"/>
                      <a:pt x="9333" y="3540"/>
                    </a:cubicBezTo>
                    <a:lnTo>
                      <a:pt x="18850" y="3566"/>
                    </a:lnTo>
                    <a:lnTo>
                      <a:pt x="18850" y="3464"/>
                    </a:lnTo>
                    <a:lnTo>
                      <a:pt x="11257" y="3408"/>
                    </a:lnTo>
                    <a:cubicBezTo>
                      <a:pt x="11106" y="2076"/>
                      <a:pt x="10450" y="893"/>
                      <a:pt x="9251" y="893"/>
                    </a:cubicBezTo>
                    <a:cubicBezTo>
                      <a:pt x="9191" y="893"/>
                      <a:pt x="9130" y="896"/>
                      <a:pt x="9068" y="902"/>
                    </a:cubicBezTo>
                    <a:cubicBezTo>
                      <a:pt x="8118" y="1009"/>
                      <a:pt x="7726" y="1376"/>
                      <a:pt x="6828" y="1376"/>
                    </a:cubicBezTo>
                    <a:cubicBezTo>
                      <a:pt x="5619" y="1376"/>
                      <a:pt x="4939" y="0"/>
                      <a:pt x="30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1"/>
              <p:cNvSpPr/>
              <p:nvPr/>
            </p:nvSpPr>
            <p:spPr>
              <a:xfrm>
                <a:off x="2548029" y="1593302"/>
                <a:ext cx="541756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59" extrusionOk="0">
                    <a:moveTo>
                      <a:pt x="1" y="0"/>
                    </a:moveTo>
                    <a:cubicBezTo>
                      <a:pt x="1" y="57"/>
                      <a:pt x="26" y="108"/>
                      <a:pt x="26" y="158"/>
                    </a:cubicBezTo>
                    <a:lnTo>
                      <a:pt x="9492" y="158"/>
                    </a:lnTo>
                    <a:lnTo>
                      <a:pt x="9492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1"/>
              <p:cNvSpPr/>
              <p:nvPr/>
            </p:nvSpPr>
            <p:spPr>
              <a:xfrm>
                <a:off x="2386963" y="153622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399" y="0"/>
                    </a:moveTo>
                    <a:cubicBezTo>
                      <a:pt x="766" y="0"/>
                      <a:pt x="241" y="399"/>
                      <a:pt x="1" y="949"/>
                    </a:cubicBezTo>
                    <a:lnTo>
                      <a:pt x="557" y="949"/>
                    </a:lnTo>
                    <a:cubicBezTo>
                      <a:pt x="716" y="684"/>
                      <a:pt x="1032" y="500"/>
                      <a:pt x="1399" y="500"/>
                    </a:cubicBezTo>
                    <a:cubicBezTo>
                      <a:pt x="1741" y="500"/>
                      <a:pt x="2057" y="684"/>
                      <a:pt x="2241" y="949"/>
                    </a:cubicBezTo>
                    <a:lnTo>
                      <a:pt x="2772" y="949"/>
                    </a:lnTo>
                    <a:cubicBezTo>
                      <a:pt x="2557" y="399"/>
                      <a:pt x="2006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1"/>
              <p:cNvSpPr/>
              <p:nvPr/>
            </p:nvSpPr>
            <p:spPr>
              <a:xfrm>
                <a:off x="2233487" y="1605573"/>
                <a:ext cx="14736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582" y="158"/>
                    </a:lnTo>
                    <a:lnTo>
                      <a:pt x="2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1"/>
              <p:cNvSpPr/>
              <p:nvPr/>
            </p:nvSpPr>
            <p:spPr>
              <a:xfrm>
                <a:off x="2516238" y="1593302"/>
                <a:ext cx="3184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59" extrusionOk="0">
                    <a:moveTo>
                      <a:pt x="1" y="0"/>
                    </a:moveTo>
                    <a:cubicBezTo>
                      <a:pt x="32" y="57"/>
                      <a:pt x="58" y="108"/>
                      <a:pt x="58" y="158"/>
                    </a:cubicBezTo>
                    <a:lnTo>
                      <a:pt x="558" y="158"/>
                    </a:lnTo>
                    <a:cubicBezTo>
                      <a:pt x="558" y="108"/>
                      <a:pt x="532" y="57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1"/>
              <p:cNvSpPr/>
              <p:nvPr/>
            </p:nvSpPr>
            <p:spPr>
              <a:xfrm>
                <a:off x="2550940" y="1605573"/>
                <a:ext cx="53884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59" extrusionOk="0">
                    <a:moveTo>
                      <a:pt x="0" y="0"/>
                    </a:moveTo>
                    <a:cubicBezTo>
                      <a:pt x="0" y="51"/>
                      <a:pt x="0" y="101"/>
                      <a:pt x="26" y="158"/>
                    </a:cubicBezTo>
                    <a:lnTo>
                      <a:pt x="9441" y="158"/>
                    </a:lnTo>
                    <a:lnTo>
                      <a:pt x="9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1"/>
              <p:cNvSpPr/>
              <p:nvPr/>
            </p:nvSpPr>
            <p:spPr>
              <a:xfrm>
                <a:off x="2520976" y="1605573"/>
                <a:ext cx="30021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59" extrusionOk="0">
                    <a:moveTo>
                      <a:pt x="0" y="0"/>
                    </a:moveTo>
                    <a:cubicBezTo>
                      <a:pt x="25" y="51"/>
                      <a:pt x="25" y="101"/>
                      <a:pt x="25" y="158"/>
                    </a:cubicBezTo>
                    <a:lnTo>
                      <a:pt x="525" y="158"/>
                    </a:lnTo>
                    <a:cubicBezTo>
                      <a:pt x="500" y="101"/>
                      <a:pt x="500" y="51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1"/>
              <p:cNvSpPr/>
              <p:nvPr/>
            </p:nvSpPr>
            <p:spPr>
              <a:xfrm>
                <a:off x="2233487" y="1617444"/>
                <a:ext cx="1473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60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2582" y="159"/>
                    </a:lnTo>
                    <a:cubicBezTo>
                      <a:pt x="2557" y="134"/>
                      <a:pt x="2557" y="109"/>
                      <a:pt x="2557" y="83"/>
                    </a:cubicBezTo>
                    <a:cubicBezTo>
                      <a:pt x="2557" y="52"/>
                      <a:pt x="2557" y="26"/>
                      <a:pt x="2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1"/>
              <p:cNvSpPr/>
              <p:nvPr/>
            </p:nvSpPr>
            <p:spPr>
              <a:xfrm>
                <a:off x="2382625" y="1605573"/>
                <a:ext cx="2859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59" extrusionOk="0">
                    <a:moveTo>
                      <a:pt x="26" y="0"/>
                    </a:moveTo>
                    <a:cubicBezTo>
                      <a:pt x="1" y="51"/>
                      <a:pt x="1" y="101"/>
                      <a:pt x="1" y="158"/>
                    </a:cubicBezTo>
                    <a:lnTo>
                      <a:pt x="475" y="158"/>
                    </a:lnTo>
                    <a:cubicBezTo>
                      <a:pt x="475" y="101"/>
                      <a:pt x="501" y="51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1"/>
              <p:cNvSpPr/>
              <p:nvPr/>
            </p:nvSpPr>
            <p:spPr>
              <a:xfrm>
                <a:off x="3240354" y="1683195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77" y="1"/>
                    </a:moveTo>
                    <a:cubicBezTo>
                      <a:pt x="36" y="1"/>
                      <a:pt x="1" y="51"/>
                      <a:pt x="1" y="114"/>
                    </a:cubicBezTo>
                    <a:lnTo>
                      <a:pt x="1" y="197"/>
                    </a:lnTo>
                    <a:cubicBezTo>
                      <a:pt x="1" y="273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73"/>
                      <a:pt x="443" y="197"/>
                    </a:cubicBezTo>
                    <a:lnTo>
                      <a:pt x="443" y="114"/>
                    </a:lnTo>
                    <a:cubicBezTo>
                      <a:pt x="443" y="64"/>
                      <a:pt x="393" y="7"/>
                      <a:pt x="317" y="7"/>
                    </a:cubicBezTo>
                    <a:lnTo>
                      <a:pt x="102" y="7"/>
                    </a:lnTo>
                    <a:cubicBezTo>
                      <a:pt x="93" y="3"/>
                      <a:pt x="8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1"/>
              <p:cNvSpPr/>
              <p:nvPr/>
            </p:nvSpPr>
            <p:spPr>
              <a:xfrm>
                <a:off x="3190527" y="1682111"/>
                <a:ext cx="25684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7" extrusionOk="0">
                    <a:moveTo>
                      <a:pt x="108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184"/>
                    </a:lnTo>
                    <a:cubicBezTo>
                      <a:pt x="0" y="266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6"/>
                      <a:pt x="450" y="216"/>
                    </a:cubicBezTo>
                    <a:lnTo>
                      <a:pt x="450" y="108"/>
                    </a:lnTo>
                    <a:cubicBezTo>
                      <a:pt x="450" y="58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1"/>
              <p:cNvSpPr/>
              <p:nvPr/>
            </p:nvSpPr>
            <p:spPr>
              <a:xfrm>
                <a:off x="3141042" y="1680684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91"/>
                      <a:pt x="443" y="209"/>
                    </a:cubicBezTo>
                    <a:lnTo>
                      <a:pt x="443" y="133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1"/>
              <p:cNvSpPr/>
              <p:nvPr/>
            </p:nvSpPr>
            <p:spPr>
              <a:xfrm>
                <a:off x="3240354" y="1541991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355" y="0"/>
                    </a:moveTo>
                    <a:cubicBezTo>
                      <a:pt x="343" y="0"/>
                      <a:pt x="330" y="2"/>
                      <a:pt x="317" y="7"/>
                    </a:cubicBezTo>
                    <a:lnTo>
                      <a:pt x="102" y="7"/>
                    </a:lnTo>
                    <a:cubicBezTo>
                      <a:pt x="51" y="7"/>
                      <a:pt x="1" y="57"/>
                      <a:pt x="1" y="108"/>
                    </a:cubicBezTo>
                    <a:lnTo>
                      <a:pt x="1" y="190"/>
                    </a:lnTo>
                    <a:cubicBezTo>
                      <a:pt x="1" y="266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66"/>
                      <a:pt x="443" y="190"/>
                    </a:cubicBezTo>
                    <a:lnTo>
                      <a:pt x="443" y="108"/>
                    </a:lnTo>
                    <a:cubicBezTo>
                      <a:pt x="443" y="46"/>
                      <a:pt x="409" y="0"/>
                      <a:pt x="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1"/>
              <p:cNvSpPr/>
              <p:nvPr/>
            </p:nvSpPr>
            <p:spPr>
              <a:xfrm>
                <a:off x="3190527" y="1542333"/>
                <a:ext cx="25684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8" extrusionOk="0">
                    <a:moveTo>
                      <a:pt x="108" y="1"/>
                    </a:moveTo>
                    <a:cubicBezTo>
                      <a:pt x="51" y="1"/>
                      <a:pt x="0" y="51"/>
                      <a:pt x="0" y="134"/>
                    </a:cubicBezTo>
                    <a:lnTo>
                      <a:pt x="0" y="210"/>
                    </a:lnTo>
                    <a:cubicBezTo>
                      <a:pt x="0" y="292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0"/>
                      <a:pt x="450" y="210"/>
                    </a:cubicBezTo>
                    <a:lnTo>
                      <a:pt x="450" y="102"/>
                    </a:lnTo>
                    <a:cubicBezTo>
                      <a:pt x="450" y="51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1"/>
              <p:cNvSpPr/>
              <p:nvPr/>
            </p:nvSpPr>
            <p:spPr>
              <a:xfrm>
                <a:off x="3141042" y="1543817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66"/>
                      <a:pt x="443" y="184"/>
                    </a:cubicBezTo>
                    <a:lnTo>
                      <a:pt x="443" y="108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7" name="Google Shape;1487;p11"/>
            <p:cNvGrpSpPr/>
            <p:nvPr/>
          </p:nvGrpSpPr>
          <p:grpSpPr>
            <a:xfrm rot="-10428319">
              <a:off x="5454704" y="2966132"/>
              <a:ext cx="1215309" cy="3003066"/>
              <a:chOff x="1952163" y="2792624"/>
              <a:chExt cx="450036" cy="1112054"/>
            </a:xfrm>
          </p:grpSpPr>
          <p:sp>
            <p:nvSpPr>
              <p:cNvPr id="1488" name="Google Shape;1488;p11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1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1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1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1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1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1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1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1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7" name="Google Shape;1497;p11"/>
            <p:cNvSpPr/>
            <p:nvPr/>
          </p:nvSpPr>
          <p:spPr>
            <a:xfrm>
              <a:off x="4609040" y="4170215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 rot="291051">
              <a:off x="5427538" y="3125278"/>
              <a:ext cx="405062" cy="1068854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2591965" y="4170215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11"/>
            <p:cNvGrpSpPr/>
            <p:nvPr/>
          </p:nvGrpSpPr>
          <p:grpSpPr>
            <a:xfrm rot="5851357">
              <a:off x="2523638" y="2549338"/>
              <a:ext cx="925046" cy="2285817"/>
              <a:chOff x="1952163" y="2792624"/>
              <a:chExt cx="450036" cy="1112054"/>
            </a:xfrm>
          </p:grpSpPr>
          <p:sp>
            <p:nvSpPr>
              <p:cNvPr id="1501" name="Google Shape;1501;p11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1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1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1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1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1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1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1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1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11"/>
            <p:cNvGrpSpPr/>
            <p:nvPr/>
          </p:nvGrpSpPr>
          <p:grpSpPr>
            <a:xfrm rot="332737">
              <a:off x="4590847" y="1623424"/>
              <a:ext cx="851189" cy="2511557"/>
              <a:chOff x="5201007" y="500025"/>
              <a:chExt cx="509965" cy="1504727"/>
            </a:xfrm>
          </p:grpSpPr>
          <p:sp>
            <p:nvSpPr>
              <p:cNvPr id="1511" name="Google Shape;1511;p11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1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1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1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1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1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1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1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1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1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1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1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1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1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1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1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1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1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1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1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1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1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1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1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5" name="Google Shape;1535;p11"/>
            <p:cNvGrpSpPr/>
            <p:nvPr/>
          </p:nvGrpSpPr>
          <p:grpSpPr>
            <a:xfrm rot="-10486590">
              <a:off x="6930021" y="4106581"/>
              <a:ext cx="1009947" cy="2979997"/>
              <a:chOff x="5201007" y="500025"/>
              <a:chExt cx="509965" cy="1504727"/>
            </a:xfrm>
          </p:grpSpPr>
          <p:sp>
            <p:nvSpPr>
              <p:cNvPr id="1536" name="Google Shape;1536;p11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1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1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1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1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1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1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1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1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1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1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1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1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1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1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1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1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1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1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1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1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1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1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1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1"/>
            <p:cNvGrpSpPr/>
            <p:nvPr/>
          </p:nvGrpSpPr>
          <p:grpSpPr>
            <a:xfrm rot="-10428319">
              <a:off x="7655042" y="4457607"/>
              <a:ext cx="1215309" cy="3003066"/>
              <a:chOff x="1952163" y="2792624"/>
              <a:chExt cx="450036" cy="1112054"/>
            </a:xfrm>
          </p:grpSpPr>
          <p:sp>
            <p:nvSpPr>
              <p:cNvPr id="1561" name="Google Shape;1561;p11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1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1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1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1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1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1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1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1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0" name="Google Shape;1570;p11"/>
            <p:cNvSpPr/>
            <p:nvPr/>
          </p:nvSpPr>
          <p:spPr>
            <a:xfrm>
              <a:off x="8752365" y="3802840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11"/>
            <p:cNvGrpSpPr/>
            <p:nvPr/>
          </p:nvGrpSpPr>
          <p:grpSpPr>
            <a:xfrm rot="-4860885">
              <a:off x="24196" y="3237826"/>
              <a:ext cx="974673" cy="2875914"/>
              <a:chOff x="5201007" y="500025"/>
              <a:chExt cx="509965" cy="1504727"/>
            </a:xfrm>
          </p:grpSpPr>
          <p:sp>
            <p:nvSpPr>
              <p:cNvPr id="1572" name="Google Shape;1572;p11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1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1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1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1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1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1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1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1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1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1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1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1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1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1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1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1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1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1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1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1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1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1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1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11"/>
            <p:cNvSpPr/>
            <p:nvPr/>
          </p:nvSpPr>
          <p:spPr>
            <a:xfrm>
              <a:off x="6710090" y="4066790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11"/>
            <p:cNvGrpSpPr/>
            <p:nvPr/>
          </p:nvGrpSpPr>
          <p:grpSpPr>
            <a:xfrm rot="-4962022">
              <a:off x="-918985" y="2408949"/>
              <a:ext cx="2846283" cy="1029652"/>
              <a:chOff x="2013918" y="1388344"/>
              <a:chExt cx="1287904" cy="465903"/>
            </a:xfrm>
          </p:grpSpPr>
          <p:sp>
            <p:nvSpPr>
              <p:cNvPr id="1598" name="Google Shape;1598;p11"/>
              <p:cNvSpPr/>
              <p:nvPr/>
            </p:nvSpPr>
            <p:spPr>
              <a:xfrm>
                <a:off x="3095896" y="1569444"/>
                <a:ext cx="205927" cy="10370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817" extrusionOk="0">
                    <a:moveTo>
                      <a:pt x="2582" y="317"/>
                    </a:moveTo>
                    <a:cubicBezTo>
                      <a:pt x="2633" y="317"/>
                      <a:pt x="2715" y="393"/>
                      <a:pt x="2715" y="450"/>
                    </a:cubicBezTo>
                    <a:cubicBezTo>
                      <a:pt x="2715" y="526"/>
                      <a:pt x="2633" y="576"/>
                      <a:pt x="2582" y="576"/>
                    </a:cubicBezTo>
                    <a:lnTo>
                      <a:pt x="918" y="576"/>
                    </a:lnTo>
                    <a:cubicBezTo>
                      <a:pt x="842" y="576"/>
                      <a:pt x="791" y="526"/>
                      <a:pt x="791" y="450"/>
                    </a:cubicBezTo>
                    <a:cubicBezTo>
                      <a:pt x="791" y="393"/>
                      <a:pt x="842" y="317"/>
                      <a:pt x="918" y="317"/>
                    </a:cubicBezTo>
                    <a:close/>
                    <a:moveTo>
                      <a:pt x="2582" y="1241"/>
                    </a:moveTo>
                    <a:cubicBezTo>
                      <a:pt x="2633" y="1241"/>
                      <a:pt x="2715" y="1291"/>
                      <a:pt x="2715" y="1367"/>
                    </a:cubicBezTo>
                    <a:cubicBezTo>
                      <a:pt x="2715" y="1449"/>
                      <a:pt x="2633" y="1500"/>
                      <a:pt x="2582" y="1500"/>
                    </a:cubicBezTo>
                    <a:lnTo>
                      <a:pt x="918" y="1500"/>
                    </a:lnTo>
                    <a:cubicBezTo>
                      <a:pt x="842" y="1500"/>
                      <a:pt x="791" y="1449"/>
                      <a:pt x="791" y="1367"/>
                    </a:cubicBezTo>
                    <a:cubicBezTo>
                      <a:pt x="791" y="1291"/>
                      <a:pt x="842" y="1241"/>
                      <a:pt x="918" y="1241"/>
                    </a:cubicBezTo>
                    <a:close/>
                    <a:moveTo>
                      <a:pt x="3082" y="0"/>
                    </a:moveTo>
                    <a:lnTo>
                      <a:pt x="500" y="51"/>
                    </a:lnTo>
                    <a:cubicBezTo>
                      <a:pt x="443" y="51"/>
                      <a:pt x="418" y="51"/>
                      <a:pt x="393" y="102"/>
                    </a:cubicBezTo>
                    <a:cubicBezTo>
                      <a:pt x="342" y="159"/>
                      <a:pt x="209" y="291"/>
                      <a:pt x="1" y="291"/>
                    </a:cubicBezTo>
                    <a:lnTo>
                      <a:pt x="1" y="924"/>
                    </a:lnTo>
                    <a:lnTo>
                      <a:pt x="1" y="1525"/>
                    </a:lnTo>
                    <a:cubicBezTo>
                      <a:pt x="209" y="1557"/>
                      <a:pt x="342" y="1658"/>
                      <a:pt x="393" y="1715"/>
                    </a:cubicBezTo>
                    <a:cubicBezTo>
                      <a:pt x="418" y="1766"/>
                      <a:pt x="443" y="1791"/>
                      <a:pt x="500" y="1791"/>
                    </a:cubicBezTo>
                    <a:lnTo>
                      <a:pt x="3082" y="1816"/>
                    </a:lnTo>
                    <a:cubicBezTo>
                      <a:pt x="3190" y="1816"/>
                      <a:pt x="3266" y="1766"/>
                      <a:pt x="3322" y="1684"/>
                    </a:cubicBezTo>
                    <a:lnTo>
                      <a:pt x="3582" y="1000"/>
                    </a:lnTo>
                    <a:cubicBezTo>
                      <a:pt x="3607" y="950"/>
                      <a:pt x="3607" y="867"/>
                      <a:pt x="3582" y="817"/>
                    </a:cubicBezTo>
                    <a:lnTo>
                      <a:pt x="3322" y="159"/>
                    </a:lnTo>
                    <a:cubicBezTo>
                      <a:pt x="3266" y="51"/>
                      <a:pt x="3190" y="0"/>
                      <a:pt x="30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1"/>
              <p:cNvSpPr/>
              <p:nvPr/>
            </p:nvSpPr>
            <p:spPr>
              <a:xfrm>
                <a:off x="2382625" y="1629373"/>
                <a:ext cx="2859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4" extrusionOk="0">
                    <a:moveTo>
                      <a:pt x="1" y="1"/>
                    </a:moveTo>
                    <a:cubicBezTo>
                      <a:pt x="1" y="58"/>
                      <a:pt x="1" y="108"/>
                      <a:pt x="26" y="134"/>
                    </a:cubicBezTo>
                    <a:lnTo>
                      <a:pt x="501" y="134"/>
                    </a:lnTo>
                    <a:cubicBezTo>
                      <a:pt x="501" y="108"/>
                      <a:pt x="475" y="58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1"/>
              <p:cNvSpPr/>
              <p:nvPr/>
            </p:nvSpPr>
            <p:spPr>
              <a:xfrm>
                <a:off x="2520976" y="1629373"/>
                <a:ext cx="30021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34" extrusionOk="0">
                    <a:moveTo>
                      <a:pt x="25" y="1"/>
                    </a:moveTo>
                    <a:cubicBezTo>
                      <a:pt x="25" y="58"/>
                      <a:pt x="25" y="108"/>
                      <a:pt x="0" y="134"/>
                    </a:cubicBezTo>
                    <a:lnTo>
                      <a:pt x="500" y="134"/>
                    </a:lnTo>
                    <a:cubicBezTo>
                      <a:pt x="500" y="108"/>
                      <a:pt x="500" y="58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1"/>
              <p:cNvSpPr/>
              <p:nvPr/>
            </p:nvSpPr>
            <p:spPr>
              <a:xfrm>
                <a:off x="2552367" y="1617444"/>
                <a:ext cx="53741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9416" y="159"/>
                    </a:lnTo>
                    <a:lnTo>
                      <a:pt x="9416" y="83"/>
                    </a:lnTo>
                    <a:lnTo>
                      <a:pt x="94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1"/>
              <p:cNvSpPr/>
              <p:nvPr/>
            </p:nvSpPr>
            <p:spPr>
              <a:xfrm>
                <a:off x="2233487" y="1629373"/>
                <a:ext cx="14736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582" y="134"/>
                    </a:lnTo>
                    <a:lnTo>
                      <a:pt x="25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1"/>
              <p:cNvSpPr/>
              <p:nvPr/>
            </p:nvSpPr>
            <p:spPr>
              <a:xfrm>
                <a:off x="2522403" y="1617444"/>
                <a:ext cx="28595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0" extrusionOk="0">
                    <a:moveTo>
                      <a:pt x="0" y="1"/>
                    </a:moveTo>
                    <a:cubicBezTo>
                      <a:pt x="26" y="26"/>
                      <a:pt x="26" y="52"/>
                      <a:pt x="26" y="83"/>
                    </a:cubicBezTo>
                    <a:cubicBezTo>
                      <a:pt x="26" y="109"/>
                      <a:pt x="26" y="134"/>
                      <a:pt x="0" y="159"/>
                    </a:cubicBezTo>
                    <a:lnTo>
                      <a:pt x="500" y="159"/>
                    </a:lnTo>
                    <a:lnTo>
                      <a:pt x="500" y="83"/>
                    </a:lnTo>
                    <a:lnTo>
                      <a:pt x="5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1"/>
              <p:cNvSpPr/>
              <p:nvPr/>
            </p:nvSpPr>
            <p:spPr>
              <a:xfrm>
                <a:off x="2233487" y="1641644"/>
                <a:ext cx="1521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664" y="134"/>
                    </a:lnTo>
                    <a:cubicBezTo>
                      <a:pt x="2639" y="77"/>
                      <a:pt x="2614" y="26"/>
                      <a:pt x="2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1"/>
              <p:cNvSpPr/>
              <p:nvPr/>
            </p:nvSpPr>
            <p:spPr>
              <a:xfrm>
                <a:off x="2548029" y="1641644"/>
                <a:ext cx="541756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34" extrusionOk="0">
                    <a:moveTo>
                      <a:pt x="26" y="1"/>
                    </a:moveTo>
                    <a:cubicBezTo>
                      <a:pt x="26" y="26"/>
                      <a:pt x="1" y="77"/>
                      <a:pt x="1" y="134"/>
                    </a:cubicBezTo>
                    <a:lnTo>
                      <a:pt x="9492" y="102"/>
                    </a:lnTo>
                    <a:lnTo>
                      <a:pt x="9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1"/>
              <p:cNvSpPr/>
              <p:nvPr/>
            </p:nvSpPr>
            <p:spPr>
              <a:xfrm>
                <a:off x="2386963" y="165214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" y="0"/>
                    </a:moveTo>
                    <a:cubicBezTo>
                      <a:pt x="241" y="551"/>
                      <a:pt x="766" y="950"/>
                      <a:pt x="1399" y="950"/>
                    </a:cubicBezTo>
                    <a:cubicBezTo>
                      <a:pt x="2006" y="950"/>
                      <a:pt x="2557" y="551"/>
                      <a:pt x="2772" y="0"/>
                    </a:cubicBezTo>
                    <a:lnTo>
                      <a:pt x="2241" y="0"/>
                    </a:lnTo>
                    <a:cubicBezTo>
                      <a:pt x="2057" y="291"/>
                      <a:pt x="1741" y="475"/>
                      <a:pt x="1399" y="475"/>
                    </a:cubicBezTo>
                    <a:cubicBezTo>
                      <a:pt x="1032" y="475"/>
                      <a:pt x="741" y="291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1"/>
              <p:cNvSpPr/>
              <p:nvPr/>
            </p:nvSpPr>
            <p:spPr>
              <a:xfrm>
                <a:off x="2516238" y="1641644"/>
                <a:ext cx="3184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34" extrusionOk="0">
                    <a:moveTo>
                      <a:pt x="58" y="1"/>
                    </a:moveTo>
                    <a:cubicBezTo>
                      <a:pt x="58" y="26"/>
                      <a:pt x="32" y="77"/>
                      <a:pt x="1" y="134"/>
                    </a:cubicBezTo>
                    <a:lnTo>
                      <a:pt x="532" y="134"/>
                    </a:lnTo>
                    <a:cubicBezTo>
                      <a:pt x="532" y="77"/>
                      <a:pt x="558" y="26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1"/>
              <p:cNvSpPr/>
              <p:nvPr/>
            </p:nvSpPr>
            <p:spPr>
              <a:xfrm>
                <a:off x="2384052" y="1641644"/>
                <a:ext cx="315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34" extrusionOk="0">
                    <a:moveTo>
                      <a:pt x="1" y="1"/>
                    </a:moveTo>
                    <a:cubicBezTo>
                      <a:pt x="1" y="26"/>
                      <a:pt x="26" y="77"/>
                      <a:pt x="52" y="134"/>
                    </a:cubicBezTo>
                    <a:lnTo>
                      <a:pt x="551" y="134"/>
                    </a:lnTo>
                    <a:cubicBezTo>
                      <a:pt x="551" y="77"/>
                      <a:pt x="526" y="26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1"/>
              <p:cNvSpPr/>
              <p:nvPr/>
            </p:nvSpPr>
            <p:spPr>
              <a:xfrm>
                <a:off x="2382625" y="1617444"/>
                <a:ext cx="271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475" y="159"/>
                    </a:lnTo>
                    <a:lnTo>
                      <a:pt x="475" y="8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1"/>
              <p:cNvSpPr/>
              <p:nvPr/>
            </p:nvSpPr>
            <p:spPr>
              <a:xfrm>
                <a:off x="2550940" y="1629373"/>
                <a:ext cx="53884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34" extrusionOk="0">
                    <a:moveTo>
                      <a:pt x="26" y="1"/>
                    </a:moveTo>
                    <a:cubicBezTo>
                      <a:pt x="0" y="58"/>
                      <a:pt x="0" y="108"/>
                      <a:pt x="0" y="134"/>
                    </a:cubicBezTo>
                    <a:lnTo>
                      <a:pt x="9441" y="134"/>
                    </a:lnTo>
                    <a:lnTo>
                      <a:pt x="9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1"/>
              <p:cNvSpPr/>
              <p:nvPr/>
            </p:nvSpPr>
            <p:spPr>
              <a:xfrm>
                <a:off x="2233487" y="1593302"/>
                <a:ext cx="1521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614" y="158"/>
                    </a:lnTo>
                    <a:cubicBezTo>
                      <a:pt x="2614" y="108"/>
                      <a:pt x="2639" y="57"/>
                      <a:pt x="2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1"/>
              <p:cNvSpPr/>
              <p:nvPr/>
            </p:nvSpPr>
            <p:spPr>
              <a:xfrm>
                <a:off x="2384052" y="1593302"/>
                <a:ext cx="315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59" extrusionOk="0">
                    <a:moveTo>
                      <a:pt x="52" y="0"/>
                    </a:moveTo>
                    <a:cubicBezTo>
                      <a:pt x="26" y="57"/>
                      <a:pt x="1" y="108"/>
                      <a:pt x="1" y="158"/>
                    </a:cubicBezTo>
                    <a:lnTo>
                      <a:pt x="501" y="158"/>
                    </a:lnTo>
                    <a:cubicBezTo>
                      <a:pt x="526" y="108"/>
                      <a:pt x="551" y="57"/>
                      <a:pt x="5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1"/>
              <p:cNvSpPr/>
              <p:nvPr/>
            </p:nvSpPr>
            <p:spPr>
              <a:xfrm>
                <a:off x="2013918" y="1388344"/>
                <a:ext cx="1075864" cy="465903"/>
              </a:xfrm>
              <a:custGeom>
                <a:avLst/>
                <a:gdLst/>
                <a:ahLst/>
                <a:cxnLst/>
                <a:rect l="l" t="t" r="r" b="b"/>
                <a:pathLst>
                  <a:path w="18850" h="8163" extrusionOk="0">
                    <a:moveTo>
                      <a:pt x="3063" y="0"/>
                    </a:moveTo>
                    <a:cubicBezTo>
                      <a:pt x="2895" y="0"/>
                      <a:pt x="2719" y="11"/>
                      <a:pt x="2531" y="35"/>
                    </a:cubicBezTo>
                    <a:cubicBezTo>
                      <a:pt x="26" y="351"/>
                      <a:pt x="0" y="2857"/>
                      <a:pt x="0" y="4097"/>
                    </a:cubicBezTo>
                    <a:cubicBezTo>
                      <a:pt x="0" y="5306"/>
                      <a:pt x="26" y="7812"/>
                      <a:pt x="2531" y="8128"/>
                    </a:cubicBezTo>
                    <a:cubicBezTo>
                      <a:pt x="2719" y="8152"/>
                      <a:pt x="2895" y="8163"/>
                      <a:pt x="3063" y="8163"/>
                    </a:cubicBezTo>
                    <a:cubicBezTo>
                      <a:pt x="4939" y="8163"/>
                      <a:pt x="5619" y="6786"/>
                      <a:pt x="6828" y="6786"/>
                    </a:cubicBezTo>
                    <a:cubicBezTo>
                      <a:pt x="7726" y="6786"/>
                      <a:pt x="8118" y="7153"/>
                      <a:pt x="9068" y="7261"/>
                    </a:cubicBezTo>
                    <a:cubicBezTo>
                      <a:pt x="9130" y="7267"/>
                      <a:pt x="9191" y="7270"/>
                      <a:pt x="9251" y="7270"/>
                    </a:cubicBezTo>
                    <a:cubicBezTo>
                      <a:pt x="10450" y="7270"/>
                      <a:pt x="11106" y="6088"/>
                      <a:pt x="11257" y="4781"/>
                    </a:cubicBezTo>
                    <a:lnTo>
                      <a:pt x="18850" y="4698"/>
                    </a:lnTo>
                    <a:lnTo>
                      <a:pt x="18850" y="4597"/>
                    </a:lnTo>
                    <a:lnTo>
                      <a:pt x="9333" y="4622"/>
                    </a:lnTo>
                    <a:cubicBezTo>
                      <a:pt x="9118" y="5173"/>
                      <a:pt x="8568" y="5597"/>
                      <a:pt x="7935" y="5597"/>
                    </a:cubicBezTo>
                    <a:cubicBezTo>
                      <a:pt x="7277" y="5597"/>
                      <a:pt x="6745" y="5205"/>
                      <a:pt x="6511" y="4622"/>
                    </a:cubicBezTo>
                    <a:lnTo>
                      <a:pt x="3847" y="4622"/>
                    </a:lnTo>
                    <a:lnTo>
                      <a:pt x="3847" y="6154"/>
                    </a:lnTo>
                    <a:cubicBezTo>
                      <a:pt x="3847" y="6230"/>
                      <a:pt x="3771" y="6280"/>
                      <a:pt x="3689" y="6280"/>
                    </a:cubicBezTo>
                    <a:lnTo>
                      <a:pt x="3297" y="6280"/>
                    </a:lnTo>
                    <a:cubicBezTo>
                      <a:pt x="3215" y="6280"/>
                      <a:pt x="3139" y="6230"/>
                      <a:pt x="3139" y="6154"/>
                    </a:cubicBezTo>
                    <a:lnTo>
                      <a:pt x="3139" y="2142"/>
                    </a:lnTo>
                    <a:cubicBezTo>
                      <a:pt x="3139" y="2066"/>
                      <a:pt x="3215" y="2009"/>
                      <a:pt x="3297" y="2009"/>
                    </a:cubicBezTo>
                    <a:lnTo>
                      <a:pt x="3689" y="2009"/>
                    </a:lnTo>
                    <a:cubicBezTo>
                      <a:pt x="3771" y="2009"/>
                      <a:pt x="3847" y="2066"/>
                      <a:pt x="3847" y="2142"/>
                    </a:cubicBezTo>
                    <a:lnTo>
                      <a:pt x="3847" y="3540"/>
                    </a:lnTo>
                    <a:lnTo>
                      <a:pt x="6511" y="3540"/>
                    </a:lnTo>
                    <a:cubicBezTo>
                      <a:pt x="6745" y="2990"/>
                      <a:pt x="7277" y="2566"/>
                      <a:pt x="7935" y="2566"/>
                    </a:cubicBezTo>
                    <a:cubicBezTo>
                      <a:pt x="8568" y="2566"/>
                      <a:pt x="9118" y="2990"/>
                      <a:pt x="9333" y="3540"/>
                    </a:cubicBezTo>
                    <a:lnTo>
                      <a:pt x="18850" y="3566"/>
                    </a:lnTo>
                    <a:lnTo>
                      <a:pt x="18850" y="3464"/>
                    </a:lnTo>
                    <a:lnTo>
                      <a:pt x="11257" y="3408"/>
                    </a:lnTo>
                    <a:cubicBezTo>
                      <a:pt x="11106" y="2076"/>
                      <a:pt x="10450" y="893"/>
                      <a:pt x="9251" y="893"/>
                    </a:cubicBezTo>
                    <a:cubicBezTo>
                      <a:pt x="9191" y="893"/>
                      <a:pt x="9130" y="896"/>
                      <a:pt x="9068" y="902"/>
                    </a:cubicBezTo>
                    <a:cubicBezTo>
                      <a:pt x="8118" y="1009"/>
                      <a:pt x="7726" y="1376"/>
                      <a:pt x="6828" y="1376"/>
                    </a:cubicBezTo>
                    <a:cubicBezTo>
                      <a:pt x="5619" y="1376"/>
                      <a:pt x="4939" y="0"/>
                      <a:pt x="30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1"/>
              <p:cNvSpPr/>
              <p:nvPr/>
            </p:nvSpPr>
            <p:spPr>
              <a:xfrm>
                <a:off x="2548029" y="1593302"/>
                <a:ext cx="541756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59" extrusionOk="0">
                    <a:moveTo>
                      <a:pt x="1" y="0"/>
                    </a:moveTo>
                    <a:cubicBezTo>
                      <a:pt x="1" y="57"/>
                      <a:pt x="26" y="108"/>
                      <a:pt x="26" y="158"/>
                    </a:cubicBezTo>
                    <a:lnTo>
                      <a:pt x="9492" y="158"/>
                    </a:lnTo>
                    <a:lnTo>
                      <a:pt x="9492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1"/>
              <p:cNvSpPr/>
              <p:nvPr/>
            </p:nvSpPr>
            <p:spPr>
              <a:xfrm>
                <a:off x="2386963" y="153622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399" y="0"/>
                    </a:moveTo>
                    <a:cubicBezTo>
                      <a:pt x="766" y="0"/>
                      <a:pt x="241" y="399"/>
                      <a:pt x="1" y="949"/>
                    </a:cubicBezTo>
                    <a:lnTo>
                      <a:pt x="557" y="949"/>
                    </a:lnTo>
                    <a:cubicBezTo>
                      <a:pt x="716" y="684"/>
                      <a:pt x="1032" y="500"/>
                      <a:pt x="1399" y="500"/>
                    </a:cubicBezTo>
                    <a:cubicBezTo>
                      <a:pt x="1741" y="500"/>
                      <a:pt x="2057" y="684"/>
                      <a:pt x="2241" y="949"/>
                    </a:cubicBezTo>
                    <a:lnTo>
                      <a:pt x="2772" y="949"/>
                    </a:lnTo>
                    <a:cubicBezTo>
                      <a:pt x="2557" y="399"/>
                      <a:pt x="2006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1"/>
              <p:cNvSpPr/>
              <p:nvPr/>
            </p:nvSpPr>
            <p:spPr>
              <a:xfrm>
                <a:off x="2233487" y="1605573"/>
                <a:ext cx="14736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582" y="158"/>
                    </a:lnTo>
                    <a:lnTo>
                      <a:pt x="2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1"/>
              <p:cNvSpPr/>
              <p:nvPr/>
            </p:nvSpPr>
            <p:spPr>
              <a:xfrm>
                <a:off x="2516238" y="1593302"/>
                <a:ext cx="3184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59" extrusionOk="0">
                    <a:moveTo>
                      <a:pt x="1" y="0"/>
                    </a:moveTo>
                    <a:cubicBezTo>
                      <a:pt x="32" y="57"/>
                      <a:pt x="58" y="108"/>
                      <a:pt x="58" y="158"/>
                    </a:cubicBezTo>
                    <a:lnTo>
                      <a:pt x="558" y="158"/>
                    </a:lnTo>
                    <a:cubicBezTo>
                      <a:pt x="558" y="108"/>
                      <a:pt x="532" y="57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1"/>
              <p:cNvSpPr/>
              <p:nvPr/>
            </p:nvSpPr>
            <p:spPr>
              <a:xfrm>
                <a:off x="2550940" y="1605573"/>
                <a:ext cx="53884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59" extrusionOk="0">
                    <a:moveTo>
                      <a:pt x="0" y="0"/>
                    </a:moveTo>
                    <a:cubicBezTo>
                      <a:pt x="0" y="51"/>
                      <a:pt x="0" y="101"/>
                      <a:pt x="26" y="158"/>
                    </a:cubicBezTo>
                    <a:lnTo>
                      <a:pt x="9441" y="158"/>
                    </a:lnTo>
                    <a:lnTo>
                      <a:pt x="9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1"/>
              <p:cNvSpPr/>
              <p:nvPr/>
            </p:nvSpPr>
            <p:spPr>
              <a:xfrm>
                <a:off x="2520976" y="1605573"/>
                <a:ext cx="30021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59" extrusionOk="0">
                    <a:moveTo>
                      <a:pt x="0" y="0"/>
                    </a:moveTo>
                    <a:cubicBezTo>
                      <a:pt x="25" y="51"/>
                      <a:pt x="25" y="101"/>
                      <a:pt x="25" y="158"/>
                    </a:cubicBezTo>
                    <a:lnTo>
                      <a:pt x="525" y="158"/>
                    </a:lnTo>
                    <a:cubicBezTo>
                      <a:pt x="500" y="101"/>
                      <a:pt x="500" y="51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1"/>
              <p:cNvSpPr/>
              <p:nvPr/>
            </p:nvSpPr>
            <p:spPr>
              <a:xfrm>
                <a:off x="2233487" y="1617444"/>
                <a:ext cx="1473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60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2582" y="159"/>
                    </a:lnTo>
                    <a:cubicBezTo>
                      <a:pt x="2557" y="134"/>
                      <a:pt x="2557" y="109"/>
                      <a:pt x="2557" y="83"/>
                    </a:cubicBezTo>
                    <a:cubicBezTo>
                      <a:pt x="2557" y="52"/>
                      <a:pt x="2557" y="26"/>
                      <a:pt x="2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1"/>
              <p:cNvSpPr/>
              <p:nvPr/>
            </p:nvSpPr>
            <p:spPr>
              <a:xfrm>
                <a:off x="2382625" y="1605573"/>
                <a:ext cx="2859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59" extrusionOk="0">
                    <a:moveTo>
                      <a:pt x="26" y="0"/>
                    </a:moveTo>
                    <a:cubicBezTo>
                      <a:pt x="1" y="51"/>
                      <a:pt x="1" y="101"/>
                      <a:pt x="1" y="158"/>
                    </a:cubicBezTo>
                    <a:lnTo>
                      <a:pt x="475" y="158"/>
                    </a:lnTo>
                    <a:cubicBezTo>
                      <a:pt x="475" y="101"/>
                      <a:pt x="501" y="51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1"/>
              <p:cNvSpPr/>
              <p:nvPr/>
            </p:nvSpPr>
            <p:spPr>
              <a:xfrm>
                <a:off x="3240354" y="1683195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77" y="1"/>
                    </a:moveTo>
                    <a:cubicBezTo>
                      <a:pt x="36" y="1"/>
                      <a:pt x="1" y="51"/>
                      <a:pt x="1" y="114"/>
                    </a:cubicBezTo>
                    <a:lnTo>
                      <a:pt x="1" y="197"/>
                    </a:lnTo>
                    <a:cubicBezTo>
                      <a:pt x="1" y="273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73"/>
                      <a:pt x="443" y="197"/>
                    </a:cubicBezTo>
                    <a:lnTo>
                      <a:pt x="443" y="114"/>
                    </a:lnTo>
                    <a:cubicBezTo>
                      <a:pt x="443" y="64"/>
                      <a:pt x="393" y="7"/>
                      <a:pt x="317" y="7"/>
                    </a:cubicBezTo>
                    <a:lnTo>
                      <a:pt x="102" y="7"/>
                    </a:lnTo>
                    <a:cubicBezTo>
                      <a:pt x="93" y="3"/>
                      <a:pt x="8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1"/>
              <p:cNvSpPr/>
              <p:nvPr/>
            </p:nvSpPr>
            <p:spPr>
              <a:xfrm>
                <a:off x="3190527" y="1682111"/>
                <a:ext cx="25684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7" extrusionOk="0">
                    <a:moveTo>
                      <a:pt x="108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184"/>
                    </a:lnTo>
                    <a:cubicBezTo>
                      <a:pt x="0" y="266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6"/>
                      <a:pt x="450" y="216"/>
                    </a:cubicBezTo>
                    <a:lnTo>
                      <a:pt x="450" y="108"/>
                    </a:lnTo>
                    <a:cubicBezTo>
                      <a:pt x="450" y="58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1"/>
              <p:cNvSpPr/>
              <p:nvPr/>
            </p:nvSpPr>
            <p:spPr>
              <a:xfrm>
                <a:off x="3141042" y="1680684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91"/>
                      <a:pt x="443" y="209"/>
                    </a:cubicBezTo>
                    <a:lnTo>
                      <a:pt x="443" y="133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1"/>
              <p:cNvSpPr/>
              <p:nvPr/>
            </p:nvSpPr>
            <p:spPr>
              <a:xfrm>
                <a:off x="3240354" y="1541991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355" y="0"/>
                    </a:moveTo>
                    <a:cubicBezTo>
                      <a:pt x="343" y="0"/>
                      <a:pt x="330" y="2"/>
                      <a:pt x="317" y="7"/>
                    </a:cubicBezTo>
                    <a:lnTo>
                      <a:pt x="102" y="7"/>
                    </a:lnTo>
                    <a:cubicBezTo>
                      <a:pt x="51" y="7"/>
                      <a:pt x="1" y="57"/>
                      <a:pt x="1" y="108"/>
                    </a:cubicBezTo>
                    <a:lnTo>
                      <a:pt x="1" y="190"/>
                    </a:lnTo>
                    <a:cubicBezTo>
                      <a:pt x="1" y="266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66"/>
                      <a:pt x="443" y="190"/>
                    </a:cubicBezTo>
                    <a:lnTo>
                      <a:pt x="443" y="108"/>
                    </a:lnTo>
                    <a:cubicBezTo>
                      <a:pt x="443" y="46"/>
                      <a:pt x="409" y="0"/>
                      <a:pt x="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1"/>
              <p:cNvSpPr/>
              <p:nvPr/>
            </p:nvSpPr>
            <p:spPr>
              <a:xfrm>
                <a:off x="3190527" y="1542333"/>
                <a:ext cx="25684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8" extrusionOk="0">
                    <a:moveTo>
                      <a:pt x="108" y="1"/>
                    </a:moveTo>
                    <a:cubicBezTo>
                      <a:pt x="51" y="1"/>
                      <a:pt x="0" y="51"/>
                      <a:pt x="0" y="134"/>
                    </a:cubicBezTo>
                    <a:lnTo>
                      <a:pt x="0" y="210"/>
                    </a:lnTo>
                    <a:cubicBezTo>
                      <a:pt x="0" y="292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0"/>
                      <a:pt x="450" y="210"/>
                    </a:cubicBezTo>
                    <a:lnTo>
                      <a:pt x="450" y="102"/>
                    </a:lnTo>
                    <a:cubicBezTo>
                      <a:pt x="450" y="51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1"/>
              <p:cNvSpPr/>
              <p:nvPr/>
            </p:nvSpPr>
            <p:spPr>
              <a:xfrm>
                <a:off x="3141042" y="1543817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66"/>
                      <a:pt x="443" y="184"/>
                    </a:cubicBezTo>
                    <a:lnTo>
                      <a:pt x="443" y="108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8" name="Google Shape;1628;p11"/>
            <p:cNvSpPr/>
            <p:nvPr/>
          </p:nvSpPr>
          <p:spPr>
            <a:xfrm rot="182578">
              <a:off x="2415258" y="4531926"/>
              <a:ext cx="344285" cy="908480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9" name="Google Shape;1629;p11"/>
            <p:cNvGrpSpPr/>
            <p:nvPr/>
          </p:nvGrpSpPr>
          <p:grpSpPr>
            <a:xfrm rot="332737">
              <a:off x="2751347" y="4796324"/>
              <a:ext cx="851189" cy="2511557"/>
              <a:chOff x="5201007" y="500025"/>
              <a:chExt cx="509965" cy="1504727"/>
            </a:xfrm>
          </p:grpSpPr>
          <p:sp>
            <p:nvSpPr>
              <p:cNvPr id="1630" name="Google Shape;1630;p11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1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1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1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1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1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1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1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1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1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1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1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1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1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1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1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1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1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1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1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1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1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1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1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4" name="Google Shape;1654;p11"/>
            <p:cNvSpPr/>
            <p:nvPr/>
          </p:nvSpPr>
          <p:spPr>
            <a:xfrm rot="332968">
              <a:off x="3550285" y="4836436"/>
              <a:ext cx="451695" cy="503997"/>
            </a:xfrm>
            <a:custGeom>
              <a:avLst/>
              <a:gdLst/>
              <a:ahLst/>
              <a:cxnLst/>
              <a:rect l="l" t="t" r="r" b="b"/>
              <a:pathLst>
                <a:path w="9284" h="10359" extrusionOk="0">
                  <a:moveTo>
                    <a:pt x="8916" y="1981"/>
                  </a:moveTo>
                  <a:lnTo>
                    <a:pt x="8916" y="2456"/>
                  </a:lnTo>
                  <a:cubicBezTo>
                    <a:pt x="6961" y="2823"/>
                    <a:pt x="5012" y="3190"/>
                    <a:pt x="3032" y="3588"/>
                  </a:cubicBezTo>
                  <a:lnTo>
                    <a:pt x="3032" y="3114"/>
                  </a:lnTo>
                  <a:cubicBezTo>
                    <a:pt x="3063" y="3063"/>
                    <a:pt x="3139" y="3063"/>
                    <a:pt x="3221" y="3032"/>
                  </a:cubicBezTo>
                  <a:cubicBezTo>
                    <a:pt x="5012" y="2715"/>
                    <a:pt x="6803" y="2374"/>
                    <a:pt x="8568" y="2032"/>
                  </a:cubicBezTo>
                  <a:cubicBezTo>
                    <a:pt x="8676" y="2007"/>
                    <a:pt x="8783" y="2007"/>
                    <a:pt x="8916" y="1981"/>
                  </a:cubicBezTo>
                  <a:close/>
                  <a:moveTo>
                    <a:pt x="9283" y="1"/>
                  </a:moveTo>
                  <a:lnTo>
                    <a:pt x="9201" y="26"/>
                  </a:lnTo>
                  <a:cubicBezTo>
                    <a:pt x="6986" y="425"/>
                    <a:pt x="4829" y="792"/>
                    <a:pt x="2639" y="1165"/>
                  </a:cubicBezTo>
                  <a:lnTo>
                    <a:pt x="2639" y="8467"/>
                  </a:lnTo>
                  <a:cubicBezTo>
                    <a:pt x="2393" y="8387"/>
                    <a:pt x="2149" y="8349"/>
                    <a:pt x="1915" y="8349"/>
                  </a:cubicBezTo>
                  <a:cubicBezTo>
                    <a:pt x="1295" y="8349"/>
                    <a:pt x="744" y="8615"/>
                    <a:pt x="399" y="9074"/>
                  </a:cubicBezTo>
                  <a:cubicBezTo>
                    <a:pt x="1" y="9650"/>
                    <a:pt x="266" y="10258"/>
                    <a:pt x="950" y="10340"/>
                  </a:cubicBezTo>
                  <a:cubicBezTo>
                    <a:pt x="1049" y="10353"/>
                    <a:pt x="1144" y="10359"/>
                    <a:pt x="1237" y="10359"/>
                  </a:cubicBezTo>
                  <a:cubicBezTo>
                    <a:pt x="1518" y="10359"/>
                    <a:pt x="1775" y="10301"/>
                    <a:pt x="2032" y="10182"/>
                  </a:cubicBezTo>
                  <a:cubicBezTo>
                    <a:pt x="2399" y="10024"/>
                    <a:pt x="3032" y="9574"/>
                    <a:pt x="3032" y="8992"/>
                  </a:cubicBezTo>
                  <a:lnTo>
                    <a:pt x="3032" y="3880"/>
                  </a:lnTo>
                  <a:cubicBezTo>
                    <a:pt x="3063" y="3880"/>
                    <a:pt x="3089" y="3854"/>
                    <a:pt x="3139" y="3854"/>
                  </a:cubicBezTo>
                  <a:cubicBezTo>
                    <a:pt x="4930" y="3506"/>
                    <a:pt x="6702" y="3165"/>
                    <a:pt x="8492" y="2823"/>
                  </a:cubicBezTo>
                  <a:cubicBezTo>
                    <a:pt x="8625" y="2798"/>
                    <a:pt x="8758" y="2798"/>
                    <a:pt x="8916" y="2772"/>
                  </a:cubicBezTo>
                  <a:lnTo>
                    <a:pt x="8916" y="7360"/>
                  </a:lnTo>
                  <a:cubicBezTo>
                    <a:pt x="8834" y="7334"/>
                    <a:pt x="8783" y="7303"/>
                    <a:pt x="8726" y="7277"/>
                  </a:cubicBezTo>
                  <a:cubicBezTo>
                    <a:pt x="8567" y="7214"/>
                    <a:pt x="8391" y="7185"/>
                    <a:pt x="8209" y="7185"/>
                  </a:cubicBezTo>
                  <a:cubicBezTo>
                    <a:pt x="7557" y="7185"/>
                    <a:pt x="6836" y="7566"/>
                    <a:pt x="6569" y="8125"/>
                  </a:cubicBezTo>
                  <a:cubicBezTo>
                    <a:pt x="6385" y="8543"/>
                    <a:pt x="6512" y="8942"/>
                    <a:pt x="6936" y="9125"/>
                  </a:cubicBezTo>
                  <a:cubicBezTo>
                    <a:pt x="7102" y="9195"/>
                    <a:pt x="7292" y="9228"/>
                    <a:pt x="7487" y="9228"/>
                  </a:cubicBezTo>
                  <a:cubicBezTo>
                    <a:pt x="7663" y="9228"/>
                    <a:pt x="7844" y="9201"/>
                    <a:pt x="8018" y="9150"/>
                  </a:cubicBezTo>
                  <a:cubicBezTo>
                    <a:pt x="8151" y="9125"/>
                    <a:pt x="8283" y="9074"/>
                    <a:pt x="8410" y="8992"/>
                  </a:cubicBezTo>
                  <a:cubicBezTo>
                    <a:pt x="8809" y="8809"/>
                    <a:pt x="9283" y="8467"/>
                    <a:pt x="9283" y="7992"/>
                  </a:cubicBezTo>
                  <a:lnTo>
                    <a:pt x="9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5" name="Google Shape;1655;p11"/>
            <p:cNvGrpSpPr/>
            <p:nvPr/>
          </p:nvGrpSpPr>
          <p:grpSpPr>
            <a:xfrm rot="-10428298">
              <a:off x="951995" y="1678005"/>
              <a:ext cx="919981" cy="2273303"/>
              <a:chOff x="1952163" y="2792624"/>
              <a:chExt cx="450036" cy="1112054"/>
            </a:xfrm>
          </p:grpSpPr>
          <p:sp>
            <p:nvSpPr>
              <p:cNvPr id="1656" name="Google Shape;1656;p11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1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1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1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1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1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1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1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1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5" name="Google Shape;1665;p11"/>
            <p:cNvSpPr/>
            <p:nvPr/>
          </p:nvSpPr>
          <p:spPr>
            <a:xfrm>
              <a:off x="1242615" y="4066790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 rot="332878">
              <a:off x="1649295" y="3860342"/>
              <a:ext cx="432852" cy="482946"/>
            </a:xfrm>
            <a:custGeom>
              <a:avLst/>
              <a:gdLst/>
              <a:ahLst/>
              <a:cxnLst/>
              <a:rect l="l" t="t" r="r" b="b"/>
              <a:pathLst>
                <a:path w="9284" h="10359" extrusionOk="0">
                  <a:moveTo>
                    <a:pt x="8916" y="1981"/>
                  </a:moveTo>
                  <a:lnTo>
                    <a:pt x="8916" y="2456"/>
                  </a:lnTo>
                  <a:cubicBezTo>
                    <a:pt x="6961" y="2823"/>
                    <a:pt x="5012" y="3190"/>
                    <a:pt x="3032" y="3588"/>
                  </a:cubicBezTo>
                  <a:lnTo>
                    <a:pt x="3032" y="3114"/>
                  </a:lnTo>
                  <a:cubicBezTo>
                    <a:pt x="3063" y="3063"/>
                    <a:pt x="3139" y="3063"/>
                    <a:pt x="3221" y="3032"/>
                  </a:cubicBezTo>
                  <a:cubicBezTo>
                    <a:pt x="5012" y="2715"/>
                    <a:pt x="6803" y="2374"/>
                    <a:pt x="8568" y="2032"/>
                  </a:cubicBezTo>
                  <a:cubicBezTo>
                    <a:pt x="8676" y="2007"/>
                    <a:pt x="8783" y="2007"/>
                    <a:pt x="8916" y="1981"/>
                  </a:cubicBezTo>
                  <a:close/>
                  <a:moveTo>
                    <a:pt x="9283" y="1"/>
                  </a:moveTo>
                  <a:lnTo>
                    <a:pt x="9201" y="26"/>
                  </a:lnTo>
                  <a:cubicBezTo>
                    <a:pt x="6986" y="425"/>
                    <a:pt x="4829" y="792"/>
                    <a:pt x="2639" y="1165"/>
                  </a:cubicBezTo>
                  <a:lnTo>
                    <a:pt x="2639" y="8467"/>
                  </a:lnTo>
                  <a:cubicBezTo>
                    <a:pt x="2393" y="8387"/>
                    <a:pt x="2149" y="8349"/>
                    <a:pt x="1915" y="8349"/>
                  </a:cubicBezTo>
                  <a:cubicBezTo>
                    <a:pt x="1295" y="8349"/>
                    <a:pt x="744" y="8615"/>
                    <a:pt x="399" y="9074"/>
                  </a:cubicBezTo>
                  <a:cubicBezTo>
                    <a:pt x="1" y="9650"/>
                    <a:pt x="266" y="10258"/>
                    <a:pt x="950" y="10340"/>
                  </a:cubicBezTo>
                  <a:cubicBezTo>
                    <a:pt x="1049" y="10353"/>
                    <a:pt x="1144" y="10359"/>
                    <a:pt x="1237" y="10359"/>
                  </a:cubicBezTo>
                  <a:cubicBezTo>
                    <a:pt x="1518" y="10359"/>
                    <a:pt x="1775" y="10301"/>
                    <a:pt x="2032" y="10182"/>
                  </a:cubicBezTo>
                  <a:cubicBezTo>
                    <a:pt x="2399" y="10024"/>
                    <a:pt x="3032" y="9574"/>
                    <a:pt x="3032" y="8992"/>
                  </a:cubicBezTo>
                  <a:lnTo>
                    <a:pt x="3032" y="3880"/>
                  </a:lnTo>
                  <a:cubicBezTo>
                    <a:pt x="3063" y="3880"/>
                    <a:pt x="3089" y="3854"/>
                    <a:pt x="3139" y="3854"/>
                  </a:cubicBezTo>
                  <a:cubicBezTo>
                    <a:pt x="4930" y="3506"/>
                    <a:pt x="6702" y="3165"/>
                    <a:pt x="8492" y="2823"/>
                  </a:cubicBezTo>
                  <a:cubicBezTo>
                    <a:pt x="8625" y="2798"/>
                    <a:pt x="8758" y="2798"/>
                    <a:pt x="8916" y="2772"/>
                  </a:cubicBezTo>
                  <a:lnTo>
                    <a:pt x="8916" y="7360"/>
                  </a:lnTo>
                  <a:cubicBezTo>
                    <a:pt x="8834" y="7334"/>
                    <a:pt x="8783" y="7303"/>
                    <a:pt x="8726" y="7277"/>
                  </a:cubicBezTo>
                  <a:cubicBezTo>
                    <a:pt x="8567" y="7214"/>
                    <a:pt x="8391" y="7185"/>
                    <a:pt x="8209" y="7185"/>
                  </a:cubicBezTo>
                  <a:cubicBezTo>
                    <a:pt x="7557" y="7185"/>
                    <a:pt x="6836" y="7566"/>
                    <a:pt x="6569" y="8125"/>
                  </a:cubicBezTo>
                  <a:cubicBezTo>
                    <a:pt x="6385" y="8543"/>
                    <a:pt x="6512" y="8942"/>
                    <a:pt x="6936" y="9125"/>
                  </a:cubicBezTo>
                  <a:cubicBezTo>
                    <a:pt x="7102" y="9195"/>
                    <a:pt x="7292" y="9228"/>
                    <a:pt x="7487" y="9228"/>
                  </a:cubicBezTo>
                  <a:cubicBezTo>
                    <a:pt x="7663" y="9228"/>
                    <a:pt x="7844" y="9201"/>
                    <a:pt x="8018" y="9150"/>
                  </a:cubicBezTo>
                  <a:cubicBezTo>
                    <a:pt x="8151" y="9125"/>
                    <a:pt x="8283" y="9074"/>
                    <a:pt x="8410" y="8992"/>
                  </a:cubicBezTo>
                  <a:cubicBezTo>
                    <a:pt x="8809" y="8809"/>
                    <a:pt x="9283" y="8467"/>
                    <a:pt x="9283" y="7992"/>
                  </a:cubicBezTo>
                  <a:lnTo>
                    <a:pt x="9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11"/>
            <p:cNvGrpSpPr/>
            <p:nvPr/>
          </p:nvGrpSpPr>
          <p:grpSpPr>
            <a:xfrm rot="388073">
              <a:off x="-735604" y="4819969"/>
              <a:ext cx="1215318" cy="3003089"/>
              <a:chOff x="1952163" y="2792624"/>
              <a:chExt cx="450036" cy="1112054"/>
            </a:xfrm>
          </p:grpSpPr>
          <p:sp>
            <p:nvSpPr>
              <p:cNvPr id="1668" name="Google Shape;1668;p11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1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1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1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1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1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1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1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1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7" name="Google Shape;1677;p11"/>
          <p:cNvSpPr/>
          <p:nvPr/>
        </p:nvSpPr>
        <p:spPr>
          <a:xfrm>
            <a:off x="0" y="0"/>
            <a:ext cx="9144000" cy="3502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7163" dist="38100" dir="1368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192488"/>
            <a:ext cx="65760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9" name="Google Shape;1679;p11"/>
          <p:cNvSpPr txBox="1">
            <a:spLocks noGrp="1"/>
          </p:cNvSpPr>
          <p:nvPr>
            <p:ph type="subTitle" idx="1"/>
          </p:nvPr>
        </p:nvSpPr>
        <p:spPr>
          <a:xfrm>
            <a:off x="1284000" y="2397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80" name="Google Shape;1680;p11"/>
          <p:cNvCxnSpPr/>
          <p:nvPr/>
        </p:nvCxnSpPr>
        <p:spPr>
          <a:xfrm>
            <a:off x="-13200" y="832475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3" name="Google Shape;1683;p13"/>
          <p:cNvGrpSpPr/>
          <p:nvPr/>
        </p:nvGrpSpPr>
        <p:grpSpPr>
          <a:xfrm>
            <a:off x="-890156" y="-1188877"/>
            <a:ext cx="4119573" cy="7034651"/>
            <a:chOff x="-890156" y="-1188877"/>
            <a:chExt cx="4119573" cy="7034651"/>
          </a:xfrm>
        </p:grpSpPr>
        <p:grpSp>
          <p:nvGrpSpPr>
            <p:cNvPr id="1684" name="Google Shape;1684;p13"/>
            <p:cNvGrpSpPr/>
            <p:nvPr/>
          </p:nvGrpSpPr>
          <p:grpSpPr>
            <a:xfrm rot="-10425164">
              <a:off x="1160190" y="476077"/>
              <a:ext cx="881970" cy="2602380"/>
              <a:chOff x="5201007" y="500025"/>
              <a:chExt cx="509965" cy="1504727"/>
            </a:xfrm>
          </p:grpSpPr>
          <p:sp>
            <p:nvSpPr>
              <p:cNvPr id="1685" name="Google Shape;1685;p13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3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3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3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3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3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3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9" name="Google Shape;1709;p13"/>
            <p:cNvGrpSpPr/>
            <p:nvPr/>
          </p:nvGrpSpPr>
          <p:grpSpPr>
            <a:xfrm rot="332737">
              <a:off x="-150641" y="-1153626"/>
              <a:ext cx="851189" cy="2511557"/>
              <a:chOff x="5201007" y="500025"/>
              <a:chExt cx="509965" cy="1504727"/>
            </a:xfrm>
          </p:grpSpPr>
          <p:sp>
            <p:nvSpPr>
              <p:cNvPr id="1710" name="Google Shape;1710;p13"/>
              <p:cNvSpPr/>
              <p:nvPr/>
            </p:nvSpPr>
            <p:spPr>
              <a:xfrm>
                <a:off x="5396376" y="500025"/>
                <a:ext cx="123567" cy="277442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861" extrusionOk="0">
                    <a:moveTo>
                      <a:pt x="1433" y="1"/>
                    </a:moveTo>
                    <a:cubicBezTo>
                      <a:pt x="1299" y="1"/>
                      <a:pt x="1161" y="83"/>
                      <a:pt x="1108" y="216"/>
                    </a:cubicBezTo>
                    <a:lnTo>
                      <a:pt x="26" y="4038"/>
                    </a:lnTo>
                    <a:cubicBezTo>
                      <a:pt x="1" y="4171"/>
                      <a:pt x="26" y="4279"/>
                      <a:pt x="133" y="4355"/>
                    </a:cubicBezTo>
                    <a:cubicBezTo>
                      <a:pt x="374" y="4570"/>
                      <a:pt x="374" y="4861"/>
                      <a:pt x="374" y="4861"/>
                    </a:cubicBezTo>
                    <a:lnTo>
                      <a:pt x="1506" y="4861"/>
                    </a:lnTo>
                    <a:cubicBezTo>
                      <a:pt x="1506" y="4861"/>
                      <a:pt x="1532" y="4197"/>
                      <a:pt x="1981" y="3937"/>
                    </a:cubicBezTo>
                    <a:cubicBezTo>
                      <a:pt x="2114" y="3855"/>
                      <a:pt x="2165" y="3722"/>
                      <a:pt x="2139" y="3621"/>
                    </a:cubicBezTo>
                    <a:lnTo>
                      <a:pt x="1766" y="1697"/>
                    </a:lnTo>
                    <a:cubicBezTo>
                      <a:pt x="1741" y="1590"/>
                      <a:pt x="1798" y="1482"/>
                      <a:pt x="1899" y="1406"/>
                    </a:cubicBezTo>
                    <a:cubicBezTo>
                      <a:pt x="1981" y="1349"/>
                      <a:pt x="2006" y="1248"/>
                      <a:pt x="2006" y="1140"/>
                    </a:cubicBezTo>
                    <a:cubicBezTo>
                      <a:pt x="1981" y="875"/>
                      <a:pt x="1899" y="400"/>
                      <a:pt x="1639" y="84"/>
                    </a:cubicBezTo>
                    <a:cubicBezTo>
                      <a:pt x="1582" y="27"/>
                      <a:pt x="1508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3"/>
              <p:cNvSpPr/>
              <p:nvPr/>
            </p:nvSpPr>
            <p:spPr>
              <a:xfrm>
                <a:off x="5372518" y="698533"/>
                <a:ext cx="22488" cy="2659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66" extrusionOk="0">
                    <a:moveTo>
                      <a:pt x="182" y="0"/>
                    </a:moveTo>
                    <a:cubicBezTo>
                      <a:pt x="134" y="0"/>
                      <a:pt x="102" y="29"/>
                      <a:pt x="102" y="86"/>
                    </a:cubicBezTo>
                    <a:lnTo>
                      <a:pt x="26" y="301"/>
                    </a:lnTo>
                    <a:cubicBezTo>
                      <a:pt x="1" y="352"/>
                      <a:pt x="52" y="434"/>
                      <a:pt x="102" y="434"/>
                    </a:cubicBezTo>
                    <a:lnTo>
                      <a:pt x="184" y="459"/>
                    </a:lnTo>
                    <a:cubicBezTo>
                      <a:pt x="194" y="464"/>
                      <a:pt x="204" y="466"/>
                      <a:pt x="214" y="466"/>
                    </a:cubicBezTo>
                    <a:cubicBezTo>
                      <a:pt x="262" y="466"/>
                      <a:pt x="317" y="423"/>
                      <a:pt x="317" y="377"/>
                    </a:cubicBezTo>
                    <a:lnTo>
                      <a:pt x="393" y="168"/>
                    </a:lnTo>
                    <a:cubicBezTo>
                      <a:pt x="393" y="117"/>
                      <a:pt x="368" y="35"/>
                      <a:pt x="317" y="35"/>
                    </a:cubicBezTo>
                    <a:lnTo>
                      <a:pt x="235" y="10"/>
                    </a:lnTo>
                    <a:cubicBezTo>
                      <a:pt x="216" y="4"/>
                      <a:pt x="198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3"/>
              <p:cNvSpPr/>
              <p:nvPr/>
            </p:nvSpPr>
            <p:spPr>
              <a:xfrm>
                <a:off x="5384447" y="659550"/>
                <a:ext cx="22430" cy="265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65" extrusionOk="0">
                    <a:moveTo>
                      <a:pt x="179" y="0"/>
                    </a:moveTo>
                    <a:cubicBezTo>
                      <a:pt x="139" y="0"/>
                      <a:pt x="102" y="45"/>
                      <a:pt x="77" y="85"/>
                    </a:cubicBezTo>
                    <a:lnTo>
                      <a:pt x="1" y="294"/>
                    </a:lnTo>
                    <a:cubicBezTo>
                      <a:pt x="1" y="351"/>
                      <a:pt x="26" y="427"/>
                      <a:pt x="77" y="427"/>
                    </a:cubicBezTo>
                    <a:lnTo>
                      <a:pt x="159" y="452"/>
                    </a:lnTo>
                    <a:cubicBezTo>
                      <a:pt x="179" y="461"/>
                      <a:pt x="197" y="465"/>
                      <a:pt x="214" y="465"/>
                    </a:cubicBezTo>
                    <a:cubicBezTo>
                      <a:pt x="262" y="465"/>
                      <a:pt x="298" y="433"/>
                      <a:pt x="317" y="376"/>
                    </a:cubicBezTo>
                    <a:lnTo>
                      <a:pt x="368" y="168"/>
                    </a:lnTo>
                    <a:cubicBezTo>
                      <a:pt x="393" y="111"/>
                      <a:pt x="342" y="35"/>
                      <a:pt x="292" y="35"/>
                    </a:cubicBezTo>
                    <a:lnTo>
                      <a:pt x="210" y="9"/>
                    </a:lnTo>
                    <a:cubicBezTo>
                      <a:pt x="199" y="3"/>
                      <a:pt x="189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3"/>
              <p:cNvSpPr/>
              <p:nvPr/>
            </p:nvSpPr>
            <p:spPr>
              <a:xfrm>
                <a:off x="5431020" y="786486"/>
                <a:ext cx="1055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3763" extrusionOk="0">
                    <a:moveTo>
                      <a:pt x="83" y="0"/>
                    </a:moveTo>
                    <a:lnTo>
                      <a:pt x="1" y="13763"/>
                    </a:lnTo>
                    <a:lnTo>
                      <a:pt x="159" y="1376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3"/>
              <p:cNvSpPr/>
              <p:nvPr/>
            </p:nvSpPr>
            <p:spPr>
              <a:xfrm>
                <a:off x="5431020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3"/>
              <p:cNvSpPr/>
              <p:nvPr/>
            </p:nvSpPr>
            <p:spPr>
              <a:xfrm>
                <a:off x="5444775" y="1594329"/>
                <a:ext cx="1050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84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3"/>
              <p:cNvSpPr/>
              <p:nvPr/>
            </p:nvSpPr>
            <p:spPr>
              <a:xfrm>
                <a:off x="5417665" y="1594329"/>
                <a:ext cx="9132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59" y="110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3"/>
              <p:cNvSpPr/>
              <p:nvPr/>
            </p:nvSpPr>
            <p:spPr>
              <a:xfrm>
                <a:off x="5458131" y="1680284"/>
                <a:ext cx="10559" cy="585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26" extrusionOk="0">
                    <a:moveTo>
                      <a:pt x="1" y="1"/>
                    </a:moveTo>
                    <a:lnTo>
                      <a:pt x="26" y="1001"/>
                    </a:lnTo>
                    <a:lnTo>
                      <a:pt x="184" y="10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3"/>
              <p:cNvSpPr/>
              <p:nvPr/>
            </p:nvSpPr>
            <p:spPr>
              <a:xfrm>
                <a:off x="5456704" y="786486"/>
                <a:ext cx="11986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3763" extrusionOk="0">
                    <a:moveTo>
                      <a:pt x="0" y="0"/>
                    </a:moveTo>
                    <a:lnTo>
                      <a:pt x="26" y="13763"/>
                    </a:lnTo>
                    <a:lnTo>
                      <a:pt x="209" y="1376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3"/>
              <p:cNvSpPr/>
              <p:nvPr/>
            </p:nvSpPr>
            <p:spPr>
              <a:xfrm>
                <a:off x="5458131" y="1594329"/>
                <a:ext cx="10559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09" extrusionOk="0">
                    <a:moveTo>
                      <a:pt x="1" y="1"/>
                    </a:moveTo>
                    <a:lnTo>
                      <a:pt x="1" y="1108"/>
                    </a:lnTo>
                    <a:lnTo>
                      <a:pt x="184" y="11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3"/>
              <p:cNvSpPr/>
              <p:nvPr/>
            </p:nvSpPr>
            <p:spPr>
              <a:xfrm>
                <a:off x="5415895" y="1680284"/>
                <a:ext cx="10901" cy="495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868" extrusionOk="0">
                    <a:moveTo>
                      <a:pt x="32" y="1"/>
                    </a:moveTo>
                    <a:lnTo>
                      <a:pt x="0" y="842"/>
                    </a:lnTo>
                    <a:lnTo>
                      <a:pt x="190" y="86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3"/>
              <p:cNvSpPr/>
              <p:nvPr/>
            </p:nvSpPr>
            <p:spPr>
              <a:xfrm>
                <a:off x="5431020" y="1680284"/>
                <a:ext cx="9132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19" extrusionOk="0">
                    <a:moveTo>
                      <a:pt x="1" y="1"/>
                    </a:moveTo>
                    <a:lnTo>
                      <a:pt x="1" y="893"/>
                    </a:lnTo>
                    <a:lnTo>
                      <a:pt x="159" y="918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3"/>
              <p:cNvSpPr/>
              <p:nvPr/>
            </p:nvSpPr>
            <p:spPr>
              <a:xfrm>
                <a:off x="5444775" y="1680284"/>
                <a:ext cx="10502" cy="5570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76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184" y="97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3"/>
              <p:cNvSpPr/>
              <p:nvPr/>
            </p:nvSpPr>
            <p:spPr>
              <a:xfrm>
                <a:off x="5419149" y="786486"/>
                <a:ext cx="11929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63" extrusionOk="0">
                    <a:moveTo>
                      <a:pt x="133" y="0"/>
                    </a:moveTo>
                    <a:lnTo>
                      <a:pt x="0" y="13763"/>
                    </a:lnTo>
                    <a:lnTo>
                      <a:pt x="133" y="13763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3"/>
              <p:cNvSpPr/>
              <p:nvPr/>
            </p:nvSpPr>
            <p:spPr>
              <a:xfrm>
                <a:off x="5415895" y="1750715"/>
                <a:ext cx="10901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66" extrusionOk="0">
                    <a:moveTo>
                      <a:pt x="0" y="1"/>
                    </a:moveTo>
                    <a:lnTo>
                      <a:pt x="0" y="665"/>
                    </a:lnTo>
                    <a:lnTo>
                      <a:pt x="190" y="665"/>
                    </a:lnTo>
                    <a:lnTo>
                      <a:pt x="190" y="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3"/>
              <p:cNvSpPr/>
              <p:nvPr/>
            </p:nvSpPr>
            <p:spPr>
              <a:xfrm>
                <a:off x="5473313" y="1594329"/>
                <a:ext cx="9075" cy="6329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09" extrusionOk="0">
                    <a:moveTo>
                      <a:pt x="0" y="1"/>
                    </a:moveTo>
                    <a:lnTo>
                      <a:pt x="0" y="1108"/>
                    </a:lnTo>
                    <a:lnTo>
                      <a:pt x="158" y="110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3"/>
              <p:cNvSpPr/>
              <p:nvPr/>
            </p:nvSpPr>
            <p:spPr>
              <a:xfrm>
                <a:off x="5201007" y="786486"/>
                <a:ext cx="509965" cy="1218266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21345" extrusionOk="0">
                    <a:moveTo>
                      <a:pt x="3797" y="0"/>
                    </a:moveTo>
                    <a:lnTo>
                      <a:pt x="3556" y="11200"/>
                    </a:lnTo>
                    <a:cubicBezTo>
                      <a:pt x="3324" y="11518"/>
                      <a:pt x="3075" y="11615"/>
                      <a:pt x="2836" y="11615"/>
                    </a:cubicBezTo>
                    <a:cubicBezTo>
                      <a:pt x="2776" y="11615"/>
                      <a:pt x="2716" y="11609"/>
                      <a:pt x="2658" y="11599"/>
                    </a:cubicBezTo>
                    <a:cubicBezTo>
                      <a:pt x="2373" y="11516"/>
                      <a:pt x="2000" y="11073"/>
                      <a:pt x="2000" y="10517"/>
                    </a:cubicBezTo>
                    <a:cubicBezTo>
                      <a:pt x="2025" y="9966"/>
                      <a:pt x="2133" y="9435"/>
                      <a:pt x="1867" y="9333"/>
                    </a:cubicBezTo>
                    <a:cubicBezTo>
                      <a:pt x="1828" y="9322"/>
                      <a:pt x="1786" y="9316"/>
                      <a:pt x="1742" y="9316"/>
                    </a:cubicBezTo>
                    <a:cubicBezTo>
                      <a:pt x="1463" y="9316"/>
                      <a:pt x="1097" y="9550"/>
                      <a:pt x="867" y="10124"/>
                    </a:cubicBezTo>
                    <a:cubicBezTo>
                      <a:pt x="633" y="10782"/>
                      <a:pt x="760" y="11890"/>
                      <a:pt x="1209" y="12731"/>
                    </a:cubicBezTo>
                    <a:cubicBezTo>
                      <a:pt x="1658" y="13547"/>
                      <a:pt x="1816" y="14155"/>
                      <a:pt x="1791" y="14712"/>
                    </a:cubicBezTo>
                    <a:cubicBezTo>
                      <a:pt x="1766" y="15370"/>
                      <a:pt x="1475" y="15737"/>
                      <a:pt x="1184" y="16135"/>
                    </a:cubicBezTo>
                    <a:cubicBezTo>
                      <a:pt x="709" y="16819"/>
                      <a:pt x="0" y="17743"/>
                      <a:pt x="443" y="18825"/>
                    </a:cubicBezTo>
                    <a:cubicBezTo>
                      <a:pt x="892" y="19875"/>
                      <a:pt x="2215" y="20849"/>
                      <a:pt x="3822" y="21166"/>
                    </a:cubicBezTo>
                    <a:cubicBezTo>
                      <a:pt x="4380" y="21276"/>
                      <a:pt x="4954" y="21344"/>
                      <a:pt x="5505" y="21344"/>
                    </a:cubicBezTo>
                    <a:cubicBezTo>
                      <a:pt x="6542" y="21344"/>
                      <a:pt x="7499" y="21101"/>
                      <a:pt x="8119" y="20432"/>
                    </a:cubicBezTo>
                    <a:cubicBezTo>
                      <a:pt x="8802" y="19641"/>
                      <a:pt x="8935" y="18559"/>
                      <a:pt x="8486" y="17426"/>
                    </a:cubicBezTo>
                    <a:cubicBezTo>
                      <a:pt x="8144" y="16610"/>
                      <a:pt x="7378" y="15686"/>
                      <a:pt x="7404" y="14971"/>
                    </a:cubicBezTo>
                    <a:cubicBezTo>
                      <a:pt x="7404" y="14104"/>
                      <a:pt x="8119" y="13497"/>
                      <a:pt x="8093" y="12257"/>
                    </a:cubicBezTo>
                    <a:cubicBezTo>
                      <a:pt x="8093" y="11757"/>
                      <a:pt x="7876" y="11253"/>
                      <a:pt x="7496" y="11253"/>
                    </a:cubicBezTo>
                    <a:cubicBezTo>
                      <a:pt x="7476" y="11253"/>
                      <a:pt x="7456" y="11254"/>
                      <a:pt x="7435" y="11257"/>
                    </a:cubicBezTo>
                    <a:cubicBezTo>
                      <a:pt x="7119" y="11282"/>
                      <a:pt x="7011" y="11890"/>
                      <a:pt x="6828" y="12231"/>
                    </a:cubicBezTo>
                    <a:cubicBezTo>
                      <a:pt x="6617" y="12553"/>
                      <a:pt x="6367" y="12797"/>
                      <a:pt x="6062" y="12797"/>
                    </a:cubicBezTo>
                    <a:cubicBezTo>
                      <a:pt x="6019" y="12797"/>
                      <a:pt x="5975" y="12792"/>
                      <a:pt x="5929" y="12782"/>
                    </a:cubicBezTo>
                    <a:cubicBezTo>
                      <a:pt x="5562" y="12731"/>
                      <a:pt x="5322" y="12440"/>
                      <a:pt x="5164" y="12098"/>
                    </a:cubicBezTo>
                    <a:lnTo>
                      <a:pt x="4929" y="0"/>
                    </a:lnTo>
                    <a:lnTo>
                      <a:pt x="4847" y="0"/>
                    </a:lnTo>
                    <a:lnTo>
                      <a:pt x="4980" y="13763"/>
                    </a:lnTo>
                    <a:lnTo>
                      <a:pt x="5138" y="13763"/>
                    </a:lnTo>
                    <a:cubicBezTo>
                      <a:pt x="5246" y="13763"/>
                      <a:pt x="5347" y="13839"/>
                      <a:pt x="5347" y="13946"/>
                    </a:cubicBezTo>
                    <a:cubicBezTo>
                      <a:pt x="5347" y="14047"/>
                      <a:pt x="5246" y="14155"/>
                      <a:pt x="5138" y="14155"/>
                    </a:cubicBezTo>
                    <a:lnTo>
                      <a:pt x="4980" y="14155"/>
                    </a:lnTo>
                    <a:lnTo>
                      <a:pt x="5005" y="15262"/>
                    </a:lnTo>
                    <a:lnTo>
                      <a:pt x="5138" y="15262"/>
                    </a:lnTo>
                    <a:cubicBezTo>
                      <a:pt x="5246" y="15262"/>
                      <a:pt x="5347" y="15370"/>
                      <a:pt x="5347" y="15471"/>
                    </a:cubicBezTo>
                    <a:cubicBezTo>
                      <a:pt x="5347" y="15579"/>
                      <a:pt x="5246" y="15661"/>
                      <a:pt x="5138" y="15661"/>
                    </a:cubicBezTo>
                    <a:lnTo>
                      <a:pt x="5005" y="15661"/>
                    </a:lnTo>
                    <a:lnTo>
                      <a:pt x="5005" y="16768"/>
                    </a:lnTo>
                    <a:lnTo>
                      <a:pt x="5164" y="16793"/>
                    </a:lnTo>
                    <a:cubicBezTo>
                      <a:pt x="5271" y="16819"/>
                      <a:pt x="5347" y="16926"/>
                      <a:pt x="5322" y="17028"/>
                    </a:cubicBezTo>
                    <a:cubicBezTo>
                      <a:pt x="5296" y="17135"/>
                      <a:pt x="5189" y="17186"/>
                      <a:pt x="5088" y="17186"/>
                    </a:cubicBezTo>
                    <a:lnTo>
                      <a:pt x="5005" y="17160"/>
                    </a:lnTo>
                    <a:lnTo>
                      <a:pt x="5031" y="17559"/>
                    </a:lnTo>
                    <a:lnTo>
                      <a:pt x="5271" y="17559"/>
                    </a:lnTo>
                    <a:cubicBezTo>
                      <a:pt x="5379" y="17559"/>
                      <a:pt x="5455" y="17635"/>
                      <a:pt x="5455" y="17743"/>
                    </a:cubicBezTo>
                    <a:lnTo>
                      <a:pt x="5455" y="18717"/>
                    </a:lnTo>
                    <a:cubicBezTo>
                      <a:pt x="5455" y="18825"/>
                      <a:pt x="5379" y="18901"/>
                      <a:pt x="5271" y="18901"/>
                    </a:cubicBezTo>
                    <a:lnTo>
                      <a:pt x="3449" y="18901"/>
                    </a:lnTo>
                    <a:cubicBezTo>
                      <a:pt x="3348" y="18901"/>
                      <a:pt x="3265" y="18825"/>
                      <a:pt x="3265" y="18717"/>
                    </a:cubicBezTo>
                    <a:lnTo>
                      <a:pt x="3265" y="17743"/>
                    </a:lnTo>
                    <a:cubicBezTo>
                      <a:pt x="3265" y="17635"/>
                      <a:pt x="3348" y="17559"/>
                      <a:pt x="3449" y="17559"/>
                    </a:cubicBezTo>
                    <a:lnTo>
                      <a:pt x="3689" y="17559"/>
                    </a:lnTo>
                    <a:lnTo>
                      <a:pt x="3689" y="16869"/>
                    </a:lnTo>
                    <a:lnTo>
                      <a:pt x="3556" y="16844"/>
                    </a:lnTo>
                    <a:cubicBezTo>
                      <a:pt x="3449" y="16819"/>
                      <a:pt x="3373" y="16711"/>
                      <a:pt x="3398" y="16610"/>
                    </a:cubicBezTo>
                    <a:cubicBezTo>
                      <a:pt x="3420" y="16518"/>
                      <a:pt x="3501" y="16445"/>
                      <a:pt x="3591" y="16445"/>
                    </a:cubicBezTo>
                    <a:cubicBezTo>
                      <a:pt x="3607" y="16445"/>
                      <a:pt x="3623" y="16447"/>
                      <a:pt x="3639" y="16452"/>
                    </a:cubicBezTo>
                    <a:lnTo>
                      <a:pt x="3715" y="16477"/>
                    </a:lnTo>
                    <a:lnTo>
                      <a:pt x="3715" y="15661"/>
                    </a:lnTo>
                    <a:lnTo>
                      <a:pt x="3582" y="15661"/>
                    </a:lnTo>
                    <a:cubicBezTo>
                      <a:pt x="3449" y="15661"/>
                      <a:pt x="3373" y="15579"/>
                      <a:pt x="3373" y="15471"/>
                    </a:cubicBezTo>
                    <a:cubicBezTo>
                      <a:pt x="3373" y="15370"/>
                      <a:pt x="3449" y="15262"/>
                      <a:pt x="3582" y="15262"/>
                    </a:cubicBezTo>
                    <a:lnTo>
                      <a:pt x="3715" y="15262"/>
                    </a:lnTo>
                    <a:lnTo>
                      <a:pt x="3715" y="14155"/>
                    </a:lnTo>
                    <a:lnTo>
                      <a:pt x="3582" y="14155"/>
                    </a:lnTo>
                    <a:cubicBezTo>
                      <a:pt x="3449" y="14155"/>
                      <a:pt x="3373" y="14047"/>
                      <a:pt x="3373" y="13946"/>
                    </a:cubicBezTo>
                    <a:cubicBezTo>
                      <a:pt x="3373" y="13839"/>
                      <a:pt x="3449" y="13763"/>
                      <a:pt x="3582" y="13763"/>
                    </a:cubicBezTo>
                    <a:lnTo>
                      <a:pt x="3740" y="1376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3"/>
              <p:cNvSpPr/>
              <p:nvPr/>
            </p:nvSpPr>
            <p:spPr>
              <a:xfrm>
                <a:off x="5444775" y="786486"/>
                <a:ext cx="9075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3763" extrusionOk="0">
                    <a:moveTo>
                      <a:pt x="26" y="0"/>
                    </a:moveTo>
                    <a:lnTo>
                      <a:pt x="0" y="13763"/>
                    </a:lnTo>
                    <a:lnTo>
                      <a:pt x="159" y="137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3"/>
              <p:cNvSpPr/>
              <p:nvPr/>
            </p:nvSpPr>
            <p:spPr>
              <a:xfrm>
                <a:off x="5473313" y="1680284"/>
                <a:ext cx="9075" cy="6147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77" extrusionOk="0">
                    <a:moveTo>
                      <a:pt x="0" y="1"/>
                    </a:moveTo>
                    <a:lnTo>
                      <a:pt x="0" y="1051"/>
                    </a:lnTo>
                    <a:lnTo>
                      <a:pt x="158" y="107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3"/>
              <p:cNvSpPr/>
              <p:nvPr/>
            </p:nvSpPr>
            <p:spPr>
              <a:xfrm>
                <a:off x="5468633" y="786486"/>
                <a:ext cx="12328" cy="78552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763" extrusionOk="0">
                    <a:moveTo>
                      <a:pt x="0" y="0"/>
                    </a:moveTo>
                    <a:lnTo>
                      <a:pt x="57" y="13763"/>
                    </a:lnTo>
                    <a:lnTo>
                      <a:pt x="215" y="1376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3"/>
              <p:cNvSpPr/>
              <p:nvPr/>
            </p:nvSpPr>
            <p:spPr>
              <a:xfrm>
                <a:off x="5444775" y="1756879"/>
                <a:ext cx="10502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58" extrusionOk="0">
                    <a:moveTo>
                      <a:pt x="0" y="0"/>
                    </a:moveTo>
                    <a:lnTo>
                      <a:pt x="0" y="557"/>
                    </a:lnTo>
                    <a:lnTo>
                      <a:pt x="184" y="557"/>
                    </a:lnTo>
                    <a:lnTo>
                      <a:pt x="18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3"/>
              <p:cNvSpPr/>
              <p:nvPr/>
            </p:nvSpPr>
            <p:spPr>
              <a:xfrm>
                <a:off x="5473313" y="1762986"/>
                <a:ext cx="10502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184" y="450"/>
                    </a:lnTo>
                    <a:lnTo>
                      <a:pt x="184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3"/>
              <p:cNvSpPr/>
              <p:nvPr/>
            </p:nvSpPr>
            <p:spPr>
              <a:xfrm>
                <a:off x="5431020" y="1753969"/>
                <a:ext cx="9132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09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59" y="608"/>
                    </a:lnTo>
                    <a:lnTo>
                      <a:pt x="15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3"/>
              <p:cNvSpPr/>
              <p:nvPr/>
            </p:nvSpPr>
            <p:spPr>
              <a:xfrm>
                <a:off x="5459558" y="1759733"/>
                <a:ext cx="9132" cy="28994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08" extrusionOk="0">
                    <a:moveTo>
                      <a:pt x="1" y="1"/>
                    </a:moveTo>
                    <a:lnTo>
                      <a:pt x="1" y="507"/>
                    </a:lnTo>
                    <a:lnTo>
                      <a:pt x="159" y="507"/>
                    </a:lnTo>
                    <a:lnTo>
                      <a:pt x="159" y="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13"/>
            <p:cNvGrpSpPr/>
            <p:nvPr/>
          </p:nvGrpSpPr>
          <p:grpSpPr>
            <a:xfrm rot="6074689">
              <a:off x="1148274" y="-1075778"/>
              <a:ext cx="905796" cy="2355844"/>
              <a:chOff x="1619527" y="1491422"/>
              <a:chExt cx="495183" cy="1287898"/>
            </a:xfrm>
          </p:grpSpPr>
          <p:sp>
            <p:nvSpPr>
              <p:cNvPr id="1735" name="Google Shape;1735;p13"/>
              <p:cNvSpPr/>
              <p:nvPr/>
            </p:nvSpPr>
            <p:spPr>
              <a:xfrm>
                <a:off x="1815296" y="1491422"/>
                <a:ext cx="103705" cy="205927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608" extrusionOk="0">
                    <a:moveTo>
                      <a:pt x="449" y="893"/>
                    </a:moveTo>
                    <a:cubicBezTo>
                      <a:pt x="525" y="893"/>
                      <a:pt x="576" y="969"/>
                      <a:pt x="576" y="1026"/>
                    </a:cubicBezTo>
                    <a:lnTo>
                      <a:pt x="576" y="2684"/>
                    </a:lnTo>
                    <a:cubicBezTo>
                      <a:pt x="576" y="2766"/>
                      <a:pt x="525" y="2816"/>
                      <a:pt x="449" y="2816"/>
                    </a:cubicBezTo>
                    <a:cubicBezTo>
                      <a:pt x="367" y="2816"/>
                      <a:pt x="316" y="2766"/>
                      <a:pt x="316" y="2684"/>
                    </a:cubicBezTo>
                    <a:lnTo>
                      <a:pt x="316" y="1026"/>
                    </a:lnTo>
                    <a:cubicBezTo>
                      <a:pt x="316" y="969"/>
                      <a:pt x="367" y="893"/>
                      <a:pt x="449" y="893"/>
                    </a:cubicBezTo>
                    <a:close/>
                    <a:moveTo>
                      <a:pt x="1367" y="893"/>
                    </a:moveTo>
                    <a:cubicBezTo>
                      <a:pt x="1449" y="893"/>
                      <a:pt x="1500" y="969"/>
                      <a:pt x="1500" y="1026"/>
                    </a:cubicBezTo>
                    <a:lnTo>
                      <a:pt x="1500" y="2684"/>
                    </a:lnTo>
                    <a:cubicBezTo>
                      <a:pt x="1500" y="2766"/>
                      <a:pt x="1449" y="2816"/>
                      <a:pt x="1367" y="2816"/>
                    </a:cubicBezTo>
                    <a:cubicBezTo>
                      <a:pt x="1291" y="2816"/>
                      <a:pt x="1240" y="2766"/>
                      <a:pt x="1240" y="2684"/>
                    </a:cubicBezTo>
                    <a:lnTo>
                      <a:pt x="1240" y="1026"/>
                    </a:lnTo>
                    <a:cubicBezTo>
                      <a:pt x="1240" y="969"/>
                      <a:pt x="1291" y="893"/>
                      <a:pt x="1367" y="893"/>
                    </a:cubicBezTo>
                    <a:close/>
                    <a:moveTo>
                      <a:pt x="908" y="1"/>
                    </a:moveTo>
                    <a:cubicBezTo>
                      <a:pt x="875" y="1"/>
                      <a:pt x="842" y="7"/>
                      <a:pt x="816" y="20"/>
                    </a:cubicBezTo>
                    <a:lnTo>
                      <a:pt x="133" y="285"/>
                    </a:lnTo>
                    <a:cubicBezTo>
                      <a:pt x="51" y="336"/>
                      <a:pt x="0" y="418"/>
                      <a:pt x="0" y="520"/>
                    </a:cubicBezTo>
                    <a:lnTo>
                      <a:pt x="25" y="3107"/>
                    </a:lnTo>
                    <a:cubicBezTo>
                      <a:pt x="25" y="3158"/>
                      <a:pt x="51" y="3183"/>
                      <a:pt x="101" y="3209"/>
                    </a:cubicBezTo>
                    <a:cubicBezTo>
                      <a:pt x="158" y="3266"/>
                      <a:pt x="291" y="3399"/>
                      <a:pt x="291" y="3607"/>
                    </a:cubicBezTo>
                    <a:lnTo>
                      <a:pt x="1525" y="3607"/>
                    </a:lnTo>
                    <a:cubicBezTo>
                      <a:pt x="1525" y="3399"/>
                      <a:pt x="1658" y="3266"/>
                      <a:pt x="1715" y="3209"/>
                    </a:cubicBezTo>
                    <a:cubicBezTo>
                      <a:pt x="1765" y="3183"/>
                      <a:pt x="1765" y="3158"/>
                      <a:pt x="1765" y="3107"/>
                    </a:cubicBezTo>
                    <a:lnTo>
                      <a:pt x="1816" y="520"/>
                    </a:lnTo>
                    <a:cubicBezTo>
                      <a:pt x="1816" y="418"/>
                      <a:pt x="1765" y="336"/>
                      <a:pt x="1658" y="285"/>
                    </a:cubicBezTo>
                    <a:lnTo>
                      <a:pt x="1000" y="20"/>
                    </a:lnTo>
                    <a:cubicBezTo>
                      <a:pt x="974" y="7"/>
                      <a:pt x="941" y="1"/>
                      <a:pt x="9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3"/>
              <p:cNvSpPr/>
              <p:nvPr/>
            </p:nvSpPr>
            <p:spPr>
              <a:xfrm>
                <a:off x="1873798" y="2382025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158" y="0"/>
                    </a:moveTo>
                    <a:cubicBezTo>
                      <a:pt x="108" y="0"/>
                      <a:pt x="57" y="26"/>
                      <a:pt x="0" y="26"/>
                    </a:cubicBez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3"/>
              <p:cNvSpPr/>
              <p:nvPr/>
            </p:nvSpPr>
            <p:spPr>
              <a:xfrm>
                <a:off x="1873798" y="2243332"/>
                <a:ext cx="9075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7" extrusionOk="0">
                    <a:moveTo>
                      <a:pt x="0" y="1"/>
                    </a:moveTo>
                    <a:lnTo>
                      <a:pt x="0" y="475"/>
                    </a:lnTo>
                    <a:cubicBezTo>
                      <a:pt x="57" y="475"/>
                      <a:pt x="108" y="507"/>
                      <a:pt x="158" y="507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3"/>
              <p:cNvSpPr/>
              <p:nvPr/>
            </p:nvSpPr>
            <p:spPr>
              <a:xfrm>
                <a:off x="1863296" y="1703400"/>
                <a:ext cx="7648" cy="53713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11" extrusionOk="0">
                    <a:moveTo>
                      <a:pt x="1" y="1"/>
                    </a:moveTo>
                    <a:lnTo>
                      <a:pt x="1" y="9410"/>
                    </a:lnTo>
                    <a:lnTo>
                      <a:pt x="133" y="941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3"/>
              <p:cNvSpPr/>
              <p:nvPr/>
            </p:nvSpPr>
            <p:spPr>
              <a:xfrm>
                <a:off x="1873798" y="2411989"/>
                <a:ext cx="9075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14" extrusionOk="0">
                    <a:moveTo>
                      <a:pt x="0" y="1"/>
                    </a:moveTo>
                    <a:lnTo>
                      <a:pt x="0" y="2614"/>
                    </a:lnTo>
                    <a:lnTo>
                      <a:pt x="158" y="261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3"/>
              <p:cNvSpPr/>
              <p:nvPr/>
            </p:nvSpPr>
            <p:spPr>
              <a:xfrm>
                <a:off x="1863296" y="224190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3" y="50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3"/>
              <p:cNvSpPr/>
              <p:nvPr/>
            </p:nvSpPr>
            <p:spPr>
              <a:xfrm>
                <a:off x="1886069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58" y="0"/>
                    </a:moveTo>
                    <a:cubicBezTo>
                      <a:pt x="101" y="0"/>
                      <a:pt x="51" y="25"/>
                      <a:pt x="0" y="25"/>
                    </a:cubicBezTo>
                    <a:lnTo>
                      <a:pt x="0" y="2664"/>
                    </a:lnTo>
                    <a:lnTo>
                      <a:pt x="158" y="266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3"/>
              <p:cNvSpPr/>
              <p:nvPr/>
            </p:nvSpPr>
            <p:spPr>
              <a:xfrm>
                <a:off x="1886069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0" y="1"/>
                    </a:moveTo>
                    <a:lnTo>
                      <a:pt x="0" y="9461"/>
                    </a:lnTo>
                    <a:cubicBezTo>
                      <a:pt x="51" y="9461"/>
                      <a:pt x="101" y="9492"/>
                      <a:pt x="158" y="9492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3"/>
              <p:cNvSpPr/>
              <p:nvPr/>
            </p:nvSpPr>
            <p:spPr>
              <a:xfrm>
                <a:off x="1897998" y="2248012"/>
                <a:ext cx="54221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67" extrusionOk="0">
                    <a:moveTo>
                      <a:pt x="0" y="1"/>
                    </a:moveTo>
                    <a:lnTo>
                      <a:pt x="0" y="526"/>
                    </a:lnTo>
                    <a:cubicBezTo>
                      <a:pt x="266" y="710"/>
                      <a:pt x="449" y="1026"/>
                      <a:pt x="449" y="1374"/>
                    </a:cubicBezTo>
                    <a:cubicBezTo>
                      <a:pt x="449" y="1741"/>
                      <a:pt x="266" y="2057"/>
                      <a:pt x="0" y="2216"/>
                    </a:cubicBezTo>
                    <a:lnTo>
                      <a:pt x="0" y="2766"/>
                    </a:lnTo>
                    <a:cubicBezTo>
                      <a:pt x="551" y="2532"/>
                      <a:pt x="949" y="2007"/>
                      <a:pt x="949" y="1374"/>
                    </a:cubicBezTo>
                    <a:cubicBezTo>
                      <a:pt x="949" y="767"/>
                      <a:pt x="551" y="21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3"/>
              <p:cNvSpPr/>
              <p:nvPr/>
            </p:nvSpPr>
            <p:spPr>
              <a:xfrm>
                <a:off x="1886069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0" y="0"/>
                    </a:moveTo>
                    <a:lnTo>
                      <a:pt x="0" y="500"/>
                    </a:lnTo>
                    <a:cubicBezTo>
                      <a:pt x="51" y="500"/>
                      <a:pt x="101" y="525"/>
                      <a:pt x="158" y="551"/>
                    </a:cubicBezTo>
                    <a:lnTo>
                      <a:pt x="158" y="26"/>
                    </a:lnTo>
                    <a:cubicBezTo>
                      <a:pt x="101" y="26"/>
                      <a:pt x="5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1886069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58" y="0"/>
                    </a:moveTo>
                    <a:cubicBezTo>
                      <a:pt x="101" y="25"/>
                      <a:pt x="51" y="25"/>
                      <a:pt x="0" y="57"/>
                    </a:cubicBezTo>
                    <a:lnTo>
                      <a:pt x="0" y="557"/>
                    </a:lnTo>
                    <a:cubicBezTo>
                      <a:pt x="51" y="557"/>
                      <a:pt x="101" y="532"/>
                      <a:pt x="158" y="500"/>
                    </a:cubicBez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1863296" y="2383452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1"/>
                    </a:moveTo>
                    <a:lnTo>
                      <a:pt x="1" y="475"/>
                    </a:lnTo>
                    <a:cubicBezTo>
                      <a:pt x="26" y="501"/>
                      <a:pt x="26" y="501"/>
                      <a:pt x="51" y="501"/>
                    </a:cubicBezTo>
                    <a:cubicBezTo>
                      <a:pt x="83" y="501"/>
                      <a:pt x="108" y="501"/>
                      <a:pt x="133" y="475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3"/>
              <p:cNvSpPr/>
              <p:nvPr/>
            </p:nvSpPr>
            <p:spPr>
              <a:xfrm>
                <a:off x="1873798" y="1703400"/>
                <a:ext cx="9075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36" extrusionOk="0">
                    <a:moveTo>
                      <a:pt x="0" y="1"/>
                    </a:moveTo>
                    <a:lnTo>
                      <a:pt x="0" y="9410"/>
                    </a:lnTo>
                    <a:cubicBezTo>
                      <a:pt x="57" y="9435"/>
                      <a:pt x="108" y="9435"/>
                      <a:pt x="158" y="9435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3"/>
              <p:cNvSpPr/>
              <p:nvPr/>
            </p:nvSpPr>
            <p:spPr>
              <a:xfrm>
                <a:off x="1839096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" y="0"/>
                    </a:moveTo>
                    <a:lnTo>
                      <a:pt x="1" y="2664"/>
                    </a:lnTo>
                    <a:lnTo>
                      <a:pt x="159" y="2664"/>
                    </a:lnTo>
                    <a:lnTo>
                      <a:pt x="159" y="25"/>
                    </a:lnTo>
                    <a:cubicBezTo>
                      <a:pt x="108" y="25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3"/>
              <p:cNvSpPr/>
              <p:nvPr/>
            </p:nvSpPr>
            <p:spPr>
              <a:xfrm>
                <a:off x="1839096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" y="0"/>
                    </a:moveTo>
                    <a:lnTo>
                      <a:pt x="1" y="500"/>
                    </a:lnTo>
                    <a:cubicBezTo>
                      <a:pt x="58" y="532"/>
                      <a:pt x="108" y="557"/>
                      <a:pt x="159" y="557"/>
                    </a:cubicBezTo>
                    <a:lnTo>
                      <a:pt x="159" y="57"/>
                    </a:lnTo>
                    <a:cubicBezTo>
                      <a:pt x="108" y="25"/>
                      <a:pt x="58" y="2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3"/>
              <p:cNvSpPr/>
              <p:nvPr/>
            </p:nvSpPr>
            <p:spPr>
              <a:xfrm>
                <a:off x="1619527" y="1703400"/>
                <a:ext cx="495183" cy="1075921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18851" extrusionOk="0">
                    <a:moveTo>
                      <a:pt x="3721" y="1"/>
                    </a:moveTo>
                    <a:lnTo>
                      <a:pt x="3664" y="7594"/>
                    </a:lnTo>
                    <a:cubicBezTo>
                      <a:pt x="2266" y="7752"/>
                      <a:pt x="1032" y="8461"/>
                      <a:pt x="1158" y="9777"/>
                    </a:cubicBezTo>
                    <a:cubicBezTo>
                      <a:pt x="1266" y="10726"/>
                      <a:pt x="1633" y="11125"/>
                      <a:pt x="1633" y="12023"/>
                    </a:cubicBezTo>
                    <a:cubicBezTo>
                      <a:pt x="1633" y="13339"/>
                      <a:pt x="1" y="14023"/>
                      <a:pt x="292" y="16320"/>
                    </a:cubicBezTo>
                    <a:cubicBezTo>
                      <a:pt x="608" y="18825"/>
                      <a:pt x="3114" y="18851"/>
                      <a:pt x="4322" y="18851"/>
                    </a:cubicBezTo>
                    <a:cubicBezTo>
                      <a:pt x="5562" y="18851"/>
                      <a:pt x="8068" y="18825"/>
                      <a:pt x="8385" y="16320"/>
                    </a:cubicBezTo>
                    <a:cubicBezTo>
                      <a:pt x="8676" y="14023"/>
                      <a:pt x="7043" y="13339"/>
                      <a:pt x="7043" y="12023"/>
                    </a:cubicBezTo>
                    <a:cubicBezTo>
                      <a:pt x="7043" y="11125"/>
                      <a:pt x="7410" y="10726"/>
                      <a:pt x="7518" y="9777"/>
                    </a:cubicBezTo>
                    <a:cubicBezTo>
                      <a:pt x="7644" y="8461"/>
                      <a:pt x="6410" y="7752"/>
                      <a:pt x="5012" y="7594"/>
                    </a:cubicBezTo>
                    <a:lnTo>
                      <a:pt x="4955" y="1"/>
                    </a:lnTo>
                    <a:lnTo>
                      <a:pt x="4854" y="1"/>
                    </a:lnTo>
                    <a:lnTo>
                      <a:pt x="4879" y="9518"/>
                    </a:lnTo>
                    <a:cubicBezTo>
                      <a:pt x="5430" y="9726"/>
                      <a:pt x="5854" y="10283"/>
                      <a:pt x="5854" y="10916"/>
                    </a:cubicBezTo>
                    <a:cubicBezTo>
                      <a:pt x="5854" y="11574"/>
                      <a:pt x="5430" y="12099"/>
                      <a:pt x="4879" y="12340"/>
                    </a:cubicBezTo>
                    <a:lnTo>
                      <a:pt x="4879" y="15029"/>
                    </a:lnTo>
                    <a:lnTo>
                      <a:pt x="6410" y="15029"/>
                    </a:lnTo>
                    <a:cubicBezTo>
                      <a:pt x="6486" y="15029"/>
                      <a:pt x="6537" y="15080"/>
                      <a:pt x="6537" y="15155"/>
                    </a:cubicBezTo>
                    <a:lnTo>
                      <a:pt x="6537" y="15554"/>
                    </a:lnTo>
                    <a:cubicBezTo>
                      <a:pt x="6537" y="15630"/>
                      <a:pt x="6486" y="15712"/>
                      <a:pt x="6410" y="15712"/>
                    </a:cubicBezTo>
                    <a:lnTo>
                      <a:pt x="2399" y="15712"/>
                    </a:lnTo>
                    <a:cubicBezTo>
                      <a:pt x="2323" y="15712"/>
                      <a:pt x="2266" y="15630"/>
                      <a:pt x="2266" y="15554"/>
                    </a:cubicBezTo>
                    <a:lnTo>
                      <a:pt x="2266" y="15155"/>
                    </a:lnTo>
                    <a:cubicBezTo>
                      <a:pt x="2266" y="15080"/>
                      <a:pt x="2323" y="15029"/>
                      <a:pt x="2399" y="15029"/>
                    </a:cubicBezTo>
                    <a:lnTo>
                      <a:pt x="3797" y="15029"/>
                    </a:lnTo>
                    <a:lnTo>
                      <a:pt x="3797" y="12340"/>
                    </a:lnTo>
                    <a:cubicBezTo>
                      <a:pt x="3215" y="12125"/>
                      <a:pt x="2823" y="11574"/>
                      <a:pt x="2823" y="10916"/>
                    </a:cubicBezTo>
                    <a:cubicBezTo>
                      <a:pt x="2823" y="10283"/>
                      <a:pt x="3247" y="9726"/>
                      <a:pt x="3797" y="9518"/>
                    </a:cubicBez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1839096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32" y="1"/>
                    </a:moveTo>
                    <a:lnTo>
                      <a:pt x="1" y="9492"/>
                    </a:lnTo>
                    <a:cubicBezTo>
                      <a:pt x="58" y="9492"/>
                      <a:pt x="108" y="9461"/>
                      <a:pt x="159" y="9461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1782021" y="2248012"/>
                <a:ext cx="54278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767" extrusionOk="0">
                    <a:moveTo>
                      <a:pt x="950" y="1"/>
                    </a:moveTo>
                    <a:cubicBezTo>
                      <a:pt x="400" y="210"/>
                      <a:pt x="1" y="767"/>
                      <a:pt x="1" y="1374"/>
                    </a:cubicBezTo>
                    <a:cubicBezTo>
                      <a:pt x="1" y="2007"/>
                      <a:pt x="400" y="2532"/>
                      <a:pt x="950" y="2766"/>
                    </a:cubicBezTo>
                    <a:lnTo>
                      <a:pt x="950" y="2216"/>
                    </a:lnTo>
                    <a:cubicBezTo>
                      <a:pt x="659" y="2057"/>
                      <a:pt x="501" y="1741"/>
                      <a:pt x="501" y="1374"/>
                    </a:cubicBezTo>
                    <a:cubicBezTo>
                      <a:pt x="501" y="1026"/>
                      <a:pt x="684" y="710"/>
                      <a:pt x="950" y="526"/>
                    </a:cubicBez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1851367" y="2411989"/>
                <a:ext cx="7648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614" extrusionOk="0">
                    <a:moveTo>
                      <a:pt x="1" y="1"/>
                    </a:moveTo>
                    <a:lnTo>
                      <a:pt x="1" y="2614"/>
                    </a:lnTo>
                    <a:lnTo>
                      <a:pt x="134" y="2614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3"/>
              <p:cNvSpPr/>
              <p:nvPr/>
            </p:nvSpPr>
            <p:spPr>
              <a:xfrm>
                <a:off x="1839096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159" y="0"/>
                    </a:moveTo>
                    <a:cubicBezTo>
                      <a:pt x="108" y="0"/>
                      <a:pt x="58" y="26"/>
                      <a:pt x="1" y="26"/>
                    </a:cubicBezTo>
                    <a:lnTo>
                      <a:pt x="1" y="551"/>
                    </a:lnTo>
                    <a:cubicBezTo>
                      <a:pt x="58" y="525"/>
                      <a:pt x="108" y="500"/>
                      <a:pt x="159" y="500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3"/>
              <p:cNvSpPr/>
              <p:nvPr/>
            </p:nvSpPr>
            <p:spPr>
              <a:xfrm>
                <a:off x="1851367" y="1703400"/>
                <a:ext cx="7648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36" extrusionOk="0">
                    <a:moveTo>
                      <a:pt x="1" y="1"/>
                    </a:moveTo>
                    <a:lnTo>
                      <a:pt x="1" y="9435"/>
                    </a:lnTo>
                    <a:cubicBezTo>
                      <a:pt x="51" y="9435"/>
                      <a:pt x="77" y="9435"/>
                      <a:pt x="134" y="94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1851367" y="2243332"/>
                <a:ext cx="7648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7" extrusionOk="0">
                    <a:moveTo>
                      <a:pt x="1" y="1"/>
                    </a:moveTo>
                    <a:lnTo>
                      <a:pt x="1" y="507"/>
                    </a:lnTo>
                    <a:cubicBezTo>
                      <a:pt x="51" y="507"/>
                      <a:pt x="77" y="475"/>
                      <a:pt x="134" y="47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1863296" y="2413416"/>
                <a:ext cx="7648" cy="14776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589" extrusionOk="0">
                    <a:moveTo>
                      <a:pt x="1" y="1"/>
                    </a:moveTo>
                    <a:lnTo>
                      <a:pt x="1" y="2589"/>
                    </a:lnTo>
                    <a:lnTo>
                      <a:pt x="133" y="258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1851367" y="238202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4" y="500"/>
                    </a:lnTo>
                    <a:lnTo>
                      <a:pt x="134" y="26"/>
                    </a:lnTo>
                    <a:cubicBezTo>
                      <a:pt x="77" y="26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3"/>
              <p:cNvSpPr/>
              <p:nvPr/>
            </p:nvSpPr>
            <p:spPr>
              <a:xfrm>
                <a:off x="1927963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133" y="0"/>
                    </a:moveTo>
                    <a:cubicBezTo>
                      <a:pt x="83" y="0"/>
                      <a:pt x="26" y="51"/>
                      <a:pt x="26" y="133"/>
                    </a:cubicBezTo>
                    <a:lnTo>
                      <a:pt x="0" y="342"/>
                    </a:lnTo>
                    <a:cubicBezTo>
                      <a:pt x="0" y="399"/>
                      <a:pt x="57" y="449"/>
                      <a:pt x="133" y="449"/>
                    </a:cubicBezTo>
                    <a:lnTo>
                      <a:pt x="215" y="449"/>
                    </a:lnTo>
                    <a:cubicBezTo>
                      <a:pt x="266" y="449"/>
                      <a:pt x="317" y="399"/>
                      <a:pt x="317" y="342"/>
                    </a:cubicBezTo>
                    <a:lnTo>
                      <a:pt x="342" y="133"/>
                    </a:lnTo>
                    <a:cubicBezTo>
                      <a:pt x="342" y="82"/>
                      <a:pt x="291" y="25"/>
                      <a:pt x="215" y="25"/>
                    </a:cubicBez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3"/>
              <p:cNvSpPr/>
              <p:nvPr/>
            </p:nvSpPr>
            <p:spPr>
              <a:xfrm>
                <a:off x="1927963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108" y="0"/>
                    </a:moveTo>
                    <a:cubicBezTo>
                      <a:pt x="57" y="0"/>
                      <a:pt x="0" y="51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7" y="443"/>
                      <a:pt x="108" y="443"/>
                    </a:cubicBezTo>
                    <a:lnTo>
                      <a:pt x="184" y="443"/>
                    </a:lnTo>
                    <a:cubicBezTo>
                      <a:pt x="266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76"/>
                      <a:pt x="266" y="26"/>
                      <a:pt x="215" y="2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3"/>
              <p:cNvSpPr/>
              <p:nvPr/>
            </p:nvSpPr>
            <p:spPr>
              <a:xfrm>
                <a:off x="1926479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34" y="0"/>
                    </a:moveTo>
                    <a:cubicBezTo>
                      <a:pt x="52" y="0"/>
                      <a:pt x="1" y="51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2" y="449"/>
                      <a:pt x="109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82"/>
                      <a:pt x="267" y="25"/>
                      <a:pt x="210" y="25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3"/>
              <p:cNvSpPr/>
              <p:nvPr/>
            </p:nvSpPr>
            <p:spPr>
              <a:xfrm>
                <a:off x="1786758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209" y="0"/>
                    </a:moveTo>
                    <a:lnTo>
                      <a:pt x="127" y="25"/>
                    </a:lnTo>
                    <a:cubicBezTo>
                      <a:pt x="51" y="25"/>
                      <a:pt x="0" y="82"/>
                      <a:pt x="0" y="133"/>
                    </a:cubicBezTo>
                    <a:lnTo>
                      <a:pt x="25" y="342"/>
                    </a:lnTo>
                    <a:cubicBezTo>
                      <a:pt x="25" y="399"/>
                      <a:pt x="76" y="449"/>
                      <a:pt x="127" y="449"/>
                    </a:cubicBezTo>
                    <a:lnTo>
                      <a:pt x="209" y="449"/>
                    </a:lnTo>
                    <a:cubicBezTo>
                      <a:pt x="285" y="449"/>
                      <a:pt x="342" y="399"/>
                      <a:pt x="342" y="342"/>
                    </a:cubicBezTo>
                    <a:lnTo>
                      <a:pt x="317" y="133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3"/>
              <p:cNvSpPr/>
              <p:nvPr/>
            </p:nvSpPr>
            <p:spPr>
              <a:xfrm>
                <a:off x="1788185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209" y="0"/>
                    </a:moveTo>
                    <a:lnTo>
                      <a:pt x="102" y="26"/>
                    </a:lnTo>
                    <a:cubicBezTo>
                      <a:pt x="51" y="26"/>
                      <a:pt x="0" y="76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1" y="443"/>
                      <a:pt x="133" y="443"/>
                    </a:cubicBezTo>
                    <a:lnTo>
                      <a:pt x="209" y="443"/>
                    </a:lnTo>
                    <a:cubicBezTo>
                      <a:pt x="260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3"/>
              <p:cNvSpPr/>
              <p:nvPr/>
            </p:nvSpPr>
            <p:spPr>
              <a:xfrm>
                <a:off x="1789612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84" y="0"/>
                    </a:moveTo>
                    <a:lnTo>
                      <a:pt x="108" y="25"/>
                    </a:lnTo>
                    <a:cubicBezTo>
                      <a:pt x="51" y="25"/>
                      <a:pt x="1" y="82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1" y="449"/>
                      <a:pt x="108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51"/>
                      <a:pt x="267" y="0"/>
                      <a:pt x="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13"/>
            <p:cNvGrpSpPr/>
            <p:nvPr/>
          </p:nvGrpSpPr>
          <p:grpSpPr>
            <a:xfrm rot="5786145">
              <a:off x="34394" y="2709253"/>
              <a:ext cx="176731" cy="386616"/>
              <a:chOff x="5057976" y="3312066"/>
              <a:chExt cx="135497" cy="183040"/>
            </a:xfrm>
          </p:grpSpPr>
          <p:sp>
            <p:nvSpPr>
              <p:cNvPr id="1766" name="Google Shape;1766;p13"/>
              <p:cNvSpPr/>
              <p:nvPr/>
            </p:nvSpPr>
            <p:spPr>
              <a:xfrm>
                <a:off x="5160198" y="3312066"/>
                <a:ext cx="33275" cy="18304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07" extrusionOk="0">
                    <a:moveTo>
                      <a:pt x="367" y="0"/>
                    </a:moveTo>
                    <a:cubicBezTo>
                      <a:pt x="298" y="0"/>
                      <a:pt x="225" y="15"/>
                      <a:pt x="184" y="43"/>
                    </a:cubicBezTo>
                    <a:cubicBezTo>
                      <a:pt x="158" y="68"/>
                      <a:pt x="133" y="94"/>
                      <a:pt x="133" y="144"/>
                    </a:cubicBezTo>
                    <a:cubicBezTo>
                      <a:pt x="108" y="252"/>
                      <a:pt x="108" y="359"/>
                      <a:pt x="83" y="461"/>
                    </a:cubicBezTo>
                    <a:cubicBezTo>
                      <a:pt x="51" y="619"/>
                      <a:pt x="26" y="802"/>
                      <a:pt x="26" y="961"/>
                    </a:cubicBezTo>
                    <a:cubicBezTo>
                      <a:pt x="0" y="1150"/>
                      <a:pt x="51" y="1309"/>
                      <a:pt x="83" y="1467"/>
                    </a:cubicBezTo>
                    <a:cubicBezTo>
                      <a:pt x="108" y="1625"/>
                      <a:pt x="108" y="1752"/>
                      <a:pt x="108" y="1884"/>
                    </a:cubicBezTo>
                    <a:cubicBezTo>
                      <a:pt x="108" y="2068"/>
                      <a:pt x="83" y="2258"/>
                      <a:pt x="83" y="2467"/>
                    </a:cubicBezTo>
                    <a:lnTo>
                      <a:pt x="83" y="2808"/>
                    </a:lnTo>
                    <a:cubicBezTo>
                      <a:pt x="83" y="2890"/>
                      <a:pt x="51" y="2992"/>
                      <a:pt x="108" y="3074"/>
                    </a:cubicBezTo>
                    <a:cubicBezTo>
                      <a:pt x="158" y="3175"/>
                      <a:pt x="209" y="3207"/>
                      <a:pt x="424" y="3207"/>
                    </a:cubicBezTo>
                    <a:cubicBezTo>
                      <a:pt x="525" y="3207"/>
                      <a:pt x="557" y="3175"/>
                      <a:pt x="582" y="3099"/>
                    </a:cubicBezTo>
                    <a:cubicBezTo>
                      <a:pt x="582" y="2992"/>
                      <a:pt x="525" y="2890"/>
                      <a:pt x="525" y="2808"/>
                    </a:cubicBezTo>
                    <a:lnTo>
                      <a:pt x="525" y="2175"/>
                    </a:lnTo>
                    <a:cubicBezTo>
                      <a:pt x="525" y="1941"/>
                      <a:pt x="500" y="1726"/>
                      <a:pt x="500" y="1517"/>
                    </a:cubicBezTo>
                    <a:cubicBezTo>
                      <a:pt x="500" y="1176"/>
                      <a:pt x="525" y="859"/>
                      <a:pt x="525" y="543"/>
                    </a:cubicBezTo>
                    <a:lnTo>
                      <a:pt x="525" y="201"/>
                    </a:lnTo>
                    <a:cubicBezTo>
                      <a:pt x="557" y="170"/>
                      <a:pt x="557" y="68"/>
                      <a:pt x="525" y="43"/>
                    </a:cubicBezTo>
                    <a:cubicBezTo>
                      <a:pt x="500" y="15"/>
                      <a:pt x="435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3"/>
              <p:cNvSpPr/>
              <p:nvPr/>
            </p:nvSpPr>
            <p:spPr>
              <a:xfrm>
                <a:off x="5107460" y="3312066"/>
                <a:ext cx="39439" cy="18127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6" extrusionOk="0">
                    <a:moveTo>
                      <a:pt x="213" y="0"/>
                    </a:moveTo>
                    <a:cubicBezTo>
                      <a:pt x="187" y="0"/>
                      <a:pt x="161" y="3"/>
                      <a:pt x="133" y="11"/>
                    </a:cubicBezTo>
                    <a:cubicBezTo>
                      <a:pt x="26" y="11"/>
                      <a:pt x="57" y="94"/>
                      <a:pt x="57" y="144"/>
                    </a:cubicBezTo>
                    <a:cubicBezTo>
                      <a:pt x="26" y="486"/>
                      <a:pt x="83" y="834"/>
                      <a:pt x="83" y="1176"/>
                    </a:cubicBezTo>
                    <a:cubicBezTo>
                      <a:pt x="108" y="1492"/>
                      <a:pt x="108" y="1834"/>
                      <a:pt x="108" y="2175"/>
                    </a:cubicBezTo>
                    <a:cubicBezTo>
                      <a:pt x="108" y="2308"/>
                      <a:pt x="83" y="2467"/>
                      <a:pt x="83" y="2599"/>
                    </a:cubicBezTo>
                    <a:cubicBezTo>
                      <a:pt x="83" y="2701"/>
                      <a:pt x="108" y="2808"/>
                      <a:pt x="83" y="2916"/>
                    </a:cubicBezTo>
                    <a:cubicBezTo>
                      <a:pt x="57" y="3017"/>
                      <a:pt x="0" y="3175"/>
                      <a:pt x="241" y="3175"/>
                    </a:cubicBezTo>
                    <a:lnTo>
                      <a:pt x="608" y="3175"/>
                    </a:lnTo>
                    <a:cubicBezTo>
                      <a:pt x="608" y="3175"/>
                      <a:pt x="633" y="3150"/>
                      <a:pt x="690" y="3150"/>
                    </a:cubicBezTo>
                    <a:cubicBezTo>
                      <a:pt x="690" y="2732"/>
                      <a:pt x="608" y="2283"/>
                      <a:pt x="557" y="1859"/>
                    </a:cubicBezTo>
                    <a:cubicBezTo>
                      <a:pt x="557" y="1650"/>
                      <a:pt x="583" y="1410"/>
                      <a:pt x="583" y="1201"/>
                    </a:cubicBezTo>
                    <a:cubicBezTo>
                      <a:pt x="583" y="1043"/>
                      <a:pt x="608" y="885"/>
                      <a:pt x="608" y="701"/>
                    </a:cubicBezTo>
                    <a:lnTo>
                      <a:pt x="608" y="144"/>
                    </a:lnTo>
                    <a:cubicBezTo>
                      <a:pt x="608" y="119"/>
                      <a:pt x="583" y="68"/>
                      <a:pt x="557" y="43"/>
                    </a:cubicBezTo>
                    <a:cubicBezTo>
                      <a:pt x="527" y="13"/>
                      <a:pt x="492" y="6"/>
                      <a:pt x="453" y="6"/>
                    </a:cubicBezTo>
                    <a:cubicBezTo>
                      <a:pt x="418" y="6"/>
                      <a:pt x="381" y="11"/>
                      <a:pt x="342" y="11"/>
                    </a:cubicBezTo>
                    <a:cubicBezTo>
                      <a:pt x="308" y="11"/>
                      <a:pt x="263" y="0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3"/>
              <p:cNvSpPr/>
              <p:nvPr/>
            </p:nvSpPr>
            <p:spPr>
              <a:xfrm>
                <a:off x="5057976" y="3312180"/>
                <a:ext cx="41950" cy="1823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195" extrusionOk="0">
                    <a:moveTo>
                      <a:pt x="249" y="0"/>
                    </a:moveTo>
                    <a:cubicBezTo>
                      <a:pt x="160" y="0"/>
                      <a:pt x="89" y="30"/>
                      <a:pt x="51" y="92"/>
                    </a:cubicBezTo>
                    <a:cubicBezTo>
                      <a:pt x="1" y="199"/>
                      <a:pt x="26" y="301"/>
                      <a:pt x="26" y="408"/>
                    </a:cubicBezTo>
                    <a:cubicBezTo>
                      <a:pt x="26" y="566"/>
                      <a:pt x="51" y="750"/>
                      <a:pt x="77" y="908"/>
                    </a:cubicBezTo>
                    <a:cubicBezTo>
                      <a:pt x="77" y="1275"/>
                      <a:pt x="184" y="1623"/>
                      <a:pt x="133" y="1965"/>
                    </a:cubicBezTo>
                    <a:lnTo>
                      <a:pt x="133" y="2515"/>
                    </a:lnTo>
                    <a:cubicBezTo>
                      <a:pt x="133" y="2623"/>
                      <a:pt x="102" y="2730"/>
                      <a:pt x="77" y="2832"/>
                    </a:cubicBezTo>
                    <a:cubicBezTo>
                      <a:pt x="77" y="2914"/>
                      <a:pt x="102" y="2990"/>
                      <a:pt x="133" y="3072"/>
                    </a:cubicBezTo>
                    <a:cubicBezTo>
                      <a:pt x="159" y="3097"/>
                      <a:pt x="184" y="3148"/>
                      <a:pt x="209" y="3173"/>
                    </a:cubicBezTo>
                    <a:cubicBezTo>
                      <a:pt x="245" y="3187"/>
                      <a:pt x="322" y="3194"/>
                      <a:pt x="400" y="3194"/>
                    </a:cubicBezTo>
                    <a:cubicBezTo>
                      <a:pt x="504" y="3194"/>
                      <a:pt x="608" y="3181"/>
                      <a:pt x="608" y="3148"/>
                    </a:cubicBezTo>
                    <a:cubicBezTo>
                      <a:pt x="735" y="3072"/>
                      <a:pt x="633" y="2939"/>
                      <a:pt x="633" y="2832"/>
                    </a:cubicBezTo>
                    <a:cubicBezTo>
                      <a:pt x="608" y="2756"/>
                      <a:pt x="576" y="2648"/>
                      <a:pt x="576" y="2572"/>
                    </a:cubicBezTo>
                    <a:lnTo>
                      <a:pt x="576" y="2199"/>
                    </a:lnTo>
                    <a:lnTo>
                      <a:pt x="576" y="1857"/>
                    </a:lnTo>
                    <a:cubicBezTo>
                      <a:pt x="551" y="1750"/>
                      <a:pt x="526" y="1623"/>
                      <a:pt x="526" y="1515"/>
                    </a:cubicBezTo>
                    <a:lnTo>
                      <a:pt x="526" y="775"/>
                    </a:lnTo>
                    <a:lnTo>
                      <a:pt x="526" y="168"/>
                    </a:lnTo>
                    <a:cubicBezTo>
                      <a:pt x="526" y="66"/>
                      <a:pt x="551" y="9"/>
                      <a:pt x="342" y="9"/>
                    </a:cubicBezTo>
                    <a:cubicBezTo>
                      <a:pt x="310" y="3"/>
                      <a:pt x="278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9" name="Google Shape;1769;p13"/>
            <p:cNvSpPr/>
            <p:nvPr/>
          </p:nvSpPr>
          <p:spPr>
            <a:xfrm rot="332966">
              <a:off x="-427818" y="4318906"/>
              <a:ext cx="639625" cy="713739"/>
            </a:xfrm>
            <a:custGeom>
              <a:avLst/>
              <a:gdLst/>
              <a:ahLst/>
              <a:cxnLst/>
              <a:rect l="l" t="t" r="r" b="b"/>
              <a:pathLst>
                <a:path w="9284" h="10359" extrusionOk="0">
                  <a:moveTo>
                    <a:pt x="8916" y="1981"/>
                  </a:moveTo>
                  <a:lnTo>
                    <a:pt x="8916" y="2456"/>
                  </a:lnTo>
                  <a:cubicBezTo>
                    <a:pt x="6961" y="2823"/>
                    <a:pt x="5012" y="3190"/>
                    <a:pt x="3032" y="3588"/>
                  </a:cubicBezTo>
                  <a:lnTo>
                    <a:pt x="3032" y="3114"/>
                  </a:lnTo>
                  <a:cubicBezTo>
                    <a:pt x="3063" y="3063"/>
                    <a:pt x="3139" y="3063"/>
                    <a:pt x="3221" y="3032"/>
                  </a:cubicBezTo>
                  <a:cubicBezTo>
                    <a:pt x="5012" y="2715"/>
                    <a:pt x="6803" y="2374"/>
                    <a:pt x="8568" y="2032"/>
                  </a:cubicBezTo>
                  <a:cubicBezTo>
                    <a:pt x="8676" y="2007"/>
                    <a:pt x="8783" y="2007"/>
                    <a:pt x="8916" y="1981"/>
                  </a:cubicBezTo>
                  <a:close/>
                  <a:moveTo>
                    <a:pt x="9283" y="1"/>
                  </a:moveTo>
                  <a:lnTo>
                    <a:pt x="9201" y="26"/>
                  </a:lnTo>
                  <a:cubicBezTo>
                    <a:pt x="6986" y="425"/>
                    <a:pt x="4829" y="792"/>
                    <a:pt x="2639" y="1165"/>
                  </a:cubicBezTo>
                  <a:lnTo>
                    <a:pt x="2639" y="8467"/>
                  </a:lnTo>
                  <a:cubicBezTo>
                    <a:pt x="2393" y="8387"/>
                    <a:pt x="2149" y="8349"/>
                    <a:pt x="1915" y="8349"/>
                  </a:cubicBezTo>
                  <a:cubicBezTo>
                    <a:pt x="1295" y="8349"/>
                    <a:pt x="744" y="8615"/>
                    <a:pt x="399" y="9074"/>
                  </a:cubicBezTo>
                  <a:cubicBezTo>
                    <a:pt x="1" y="9650"/>
                    <a:pt x="266" y="10258"/>
                    <a:pt x="950" y="10340"/>
                  </a:cubicBezTo>
                  <a:cubicBezTo>
                    <a:pt x="1049" y="10353"/>
                    <a:pt x="1144" y="10359"/>
                    <a:pt x="1237" y="10359"/>
                  </a:cubicBezTo>
                  <a:cubicBezTo>
                    <a:pt x="1518" y="10359"/>
                    <a:pt x="1775" y="10301"/>
                    <a:pt x="2032" y="10182"/>
                  </a:cubicBezTo>
                  <a:cubicBezTo>
                    <a:pt x="2399" y="10024"/>
                    <a:pt x="3032" y="9574"/>
                    <a:pt x="3032" y="8992"/>
                  </a:cubicBezTo>
                  <a:lnTo>
                    <a:pt x="3032" y="3880"/>
                  </a:lnTo>
                  <a:cubicBezTo>
                    <a:pt x="3063" y="3880"/>
                    <a:pt x="3089" y="3854"/>
                    <a:pt x="3139" y="3854"/>
                  </a:cubicBezTo>
                  <a:cubicBezTo>
                    <a:pt x="4930" y="3506"/>
                    <a:pt x="6702" y="3165"/>
                    <a:pt x="8492" y="2823"/>
                  </a:cubicBezTo>
                  <a:cubicBezTo>
                    <a:pt x="8625" y="2798"/>
                    <a:pt x="8758" y="2798"/>
                    <a:pt x="8916" y="2772"/>
                  </a:cubicBezTo>
                  <a:lnTo>
                    <a:pt x="8916" y="7360"/>
                  </a:lnTo>
                  <a:cubicBezTo>
                    <a:pt x="8834" y="7334"/>
                    <a:pt x="8783" y="7303"/>
                    <a:pt x="8726" y="7277"/>
                  </a:cubicBezTo>
                  <a:cubicBezTo>
                    <a:pt x="8567" y="7214"/>
                    <a:pt x="8391" y="7185"/>
                    <a:pt x="8209" y="7185"/>
                  </a:cubicBezTo>
                  <a:cubicBezTo>
                    <a:pt x="7557" y="7185"/>
                    <a:pt x="6836" y="7566"/>
                    <a:pt x="6569" y="8125"/>
                  </a:cubicBezTo>
                  <a:cubicBezTo>
                    <a:pt x="6385" y="8543"/>
                    <a:pt x="6512" y="8942"/>
                    <a:pt x="6936" y="9125"/>
                  </a:cubicBezTo>
                  <a:cubicBezTo>
                    <a:pt x="7102" y="9195"/>
                    <a:pt x="7292" y="9228"/>
                    <a:pt x="7487" y="9228"/>
                  </a:cubicBezTo>
                  <a:cubicBezTo>
                    <a:pt x="7663" y="9228"/>
                    <a:pt x="7844" y="9201"/>
                    <a:pt x="8018" y="9150"/>
                  </a:cubicBezTo>
                  <a:cubicBezTo>
                    <a:pt x="8151" y="9125"/>
                    <a:pt x="8283" y="9074"/>
                    <a:pt x="8410" y="8992"/>
                  </a:cubicBezTo>
                  <a:cubicBezTo>
                    <a:pt x="8809" y="8809"/>
                    <a:pt x="9283" y="8467"/>
                    <a:pt x="9283" y="7992"/>
                  </a:cubicBezTo>
                  <a:lnTo>
                    <a:pt x="9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 rot="332988">
              <a:off x="1536531" y="4003254"/>
              <a:ext cx="313780" cy="477791"/>
            </a:xfrm>
            <a:custGeom>
              <a:avLst/>
              <a:gdLst/>
              <a:ahLst/>
              <a:cxnLst/>
              <a:rect l="l" t="t" r="r" b="b"/>
              <a:pathLst>
                <a:path w="2532" h="3855" extrusionOk="0">
                  <a:moveTo>
                    <a:pt x="1026" y="1"/>
                  </a:moveTo>
                  <a:lnTo>
                    <a:pt x="1026" y="2766"/>
                  </a:lnTo>
                  <a:cubicBezTo>
                    <a:pt x="972" y="2734"/>
                    <a:pt x="907" y="2719"/>
                    <a:pt x="836" y="2719"/>
                  </a:cubicBezTo>
                  <a:cubicBezTo>
                    <a:pt x="664" y="2719"/>
                    <a:pt x="456" y="2809"/>
                    <a:pt x="286" y="2974"/>
                  </a:cubicBezTo>
                  <a:cubicBezTo>
                    <a:pt x="260" y="3006"/>
                    <a:pt x="235" y="3031"/>
                    <a:pt x="210" y="3057"/>
                  </a:cubicBezTo>
                  <a:cubicBezTo>
                    <a:pt x="184" y="3082"/>
                    <a:pt x="184" y="3107"/>
                    <a:pt x="159" y="3133"/>
                  </a:cubicBezTo>
                  <a:lnTo>
                    <a:pt x="127" y="3164"/>
                  </a:lnTo>
                  <a:cubicBezTo>
                    <a:pt x="1" y="3373"/>
                    <a:pt x="1" y="3607"/>
                    <a:pt x="127" y="3765"/>
                  </a:cubicBezTo>
                  <a:cubicBezTo>
                    <a:pt x="199" y="3825"/>
                    <a:pt x="292" y="3855"/>
                    <a:pt x="394" y="3855"/>
                  </a:cubicBezTo>
                  <a:cubicBezTo>
                    <a:pt x="563" y="3855"/>
                    <a:pt x="757" y="3773"/>
                    <a:pt x="918" y="3607"/>
                  </a:cubicBezTo>
                  <a:cubicBezTo>
                    <a:pt x="1001" y="3531"/>
                    <a:pt x="1051" y="3424"/>
                    <a:pt x="1108" y="3348"/>
                  </a:cubicBezTo>
                  <a:cubicBezTo>
                    <a:pt x="1133" y="3266"/>
                    <a:pt x="1159" y="3190"/>
                    <a:pt x="1159" y="3082"/>
                  </a:cubicBezTo>
                  <a:lnTo>
                    <a:pt x="1159" y="3057"/>
                  </a:lnTo>
                  <a:lnTo>
                    <a:pt x="1159" y="3006"/>
                  </a:lnTo>
                  <a:lnTo>
                    <a:pt x="1159" y="1076"/>
                  </a:lnTo>
                  <a:cubicBezTo>
                    <a:pt x="2000" y="1317"/>
                    <a:pt x="2057" y="1899"/>
                    <a:pt x="1975" y="2266"/>
                  </a:cubicBezTo>
                  <a:cubicBezTo>
                    <a:pt x="1950" y="2291"/>
                    <a:pt x="1975" y="2291"/>
                    <a:pt x="2000" y="2291"/>
                  </a:cubicBezTo>
                  <a:cubicBezTo>
                    <a:pt x="2532" y="1450"/>
                    <a:pt x="1424" y="1026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1" name="Google Shape;1771;p13"/>
            <p:cNvGrpSpPr/>
            <p:nvPr/>
          </p:nvGrpSpPr>
          <p:grpSpPr>
            <a:xfrm rot="-4930772">
              <a:off x="1002915" y="2309965"/>
              <a:ext cx="905795" cy="2355840"/>
              <a:chOff x="1619527" y="1491422"/>
              <a:chExt cx="495183" cy="1287898"/>
            </a:xfrm>
          </p:grpSpPr>
          <p:sp>
            <p:nvSpPr>
              <p:cNvPr id="1772" name="Google Shape;1772;p13"/>
              <p:cNvSpPr/>
              <p:nvPr/>
            </p:nvSpPr>
            <p:spPr>
              <a:xfrm>
                <a:off x="1815296" y="1491422"/>
                <a:ext cx="103705" cy="205927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3608" extrusionOk="0">
                    <a:moveTo>
                      <a:pt x="449" y="893"/>
                    </a:moveTo>
                    <a:cubicBezTo>
                      <a:pt x="525" y="893"/>
                      <a:pt x="576" y="969"/>
                      <a:pt x="576" y="1026"/>
                    </a:cubicBezTo>
                    <a:lnTo>
                      <a:pt x="576" y="2684"/>
                    </a:lnTo>
                    <a:cubicBezTo>
                      <a:pt x="576" y="2766"/>
                      <a:pt x="525" y="2816"/>
                      <a:pt x="449" y="2816"/>
                    </a:cubicBezTo>
                    <a:cubicBezTo>
                      <a:pt x="367" y="2816"/>
                      <a:pt x="316" y="2766"/>
                      <a:pt x="316" y="2684"/>
                    </a:cubicBezTo>
                    <a:lnTo>
                      <a:pt x="316" y="1026"/>
                    </a:lnTo>
                    <a:cubicBezTo>
                      <a:pt x="316" y="969"/>
                      <a:pt x="367" y="893"/>
                      <a:pt x="449" y="893"/>
                    </a:cubicBezTo>
                    <a:close/>
                    <a:moveTo>
                      <a:pt x="1367" y="893"/>
                    </a:moveTo>
                    <a:cubicBezTo>
                      <a:pt x="1449" y="893"/>
                      <a:pt x="1500" y="969"/>
                      <a:pt x="1500" y="1026"/>
                    </a:cubicBezTo>
                    <a:lnTo>
                      <a:pt x="1500" y="2684"/>
                    </a:lnTo>
                    <a:cubicBezTo>
                      <a:pt x="1500" y="2766"/>
                      <a:pt x="1449" y="2816"/>
                      <a:pt x="1367" y="2816"/>
                    </a:cubicBezTo>
                    <a:cubicBezTo>
                      <a:pt x="1291" y="2816"/>
                      <a:pt x="1240" y="2766"/>
                      <a:pt x="1240" y="2684"/>
                    </a:cubicBezTo>
                    <a:lnTo>
                      <a:pt x="1240" y="1026"/>
                    </a:lnTo>
                    <a:cubicBezTo>
                      <a:pt x="1240" y="969"/>
                      <a:pt x="1291" y="893"/>
                      <a:pt x="1367" y="893"/>
                    </a:cubicBezTo>
                    <a:close/>
                    <a:moveTo>
                      <a:pt x="908" y="1"/>
                    </a:moveTo>
                    <a:cubicBezTo>
                      <a:pt x="875" y="1"/>
                      <a:pt x="842" y="7"/>
                      <a:pt x="816" y="20"/>
                    </a:cubicBezTo>
                    <a:lnTo>
                      <a:pt x="133" y="285"/>
                    </a:lnTo>
                    <a:cubicBezTo>
                      <a:pt x="51" y="336"/>
                      <a:pt x="0" y="418"/>
                      <a:pt x="0" y="520"/>
                    </a:cubicBezTo>
                    <a:lnTo>
                      <a:pt x="25" y="3107"/>
                    </a:lnTo>
                    <a:cubicBezTo>
                      <a:pt x="25" y="3158"/>
                      <a:pt x="51" y="3183"/>
                      <a:pt x="101" y="3209"/>
                    </a:cubicBezTo>
                    <a:cubicBezTo>
                      <a:pt x="158" y="3266"/>
                      <a:pt x="291" y="3399"/>
                      <a:pt x="291" y="3607"/>
                    </a:cubicBezTo>
                    <a:lnTo>
                      <a:pt x="1525" y="3607"/>
                    </a:lnTo>
                    <a:cubicBezTo>
                      <a:pt x="1525" y="3399"/>
                      <a:pt x="1658" y="3266"/>
                      <a:pt x="1715" y="3209"/>
                    </a:cubicBezTo>
                    <a:cubicBezTo>
                      <a:pt x="1765" y="3183"/>
                      <a:pt x="1765" y="3158"/>
                      <a:pt x="1765" y="3107"/>
                    </a:cubicBezTo>
                    <a:lnTo>
                      <a:pt x="1816" y="520"/>
                    </a:lnTo>
                    <a:cubicBezTo>
                      <a:pt x="1816" y="418"/>
                      <a:pt x="1765" y="336"/>
                      <a:pt x="1658" y="285"/>
                    </a:cubicBezTo>
                    <a:lnTo>
                      <a:pt x="1000" y="20"/>
                    </a:lnTo>
                    <a:cubicBezTo>
                      <a:pt x="974" y="7"/>
                      <a:pt x="941" y="1"/>
                      <a:pt x="9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3"/>
              <p:cNvSpPr/>
              <p:nvPr/>
            </p:nvSpPr>
            <p:spPr>
              <a:xfrm>
                <a:off x="1873798" y="2382025"/>
                <a:ext cx="9075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1" extrusionOk="0">
                    <a:moveTo>
                      <a:pt x="158" y="0"/>
                    </a:moveTo>
                    <a:cubicBezTo>
                      <a:pt x="108" y="0"/>
                      <a:pt x="57" y="26"/>
                      <a:pt x="0" y="26"/>
                    </a:cubicBezTo>
                    <a:lnTo>
                      <a:pt x="0" y="500"/>
                    </a:lnTo>
                    <a:lnTo>
                      <a:pt x="158" y="50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3"/>
              <p:cNvSpPr/>
              <p:nvPr/>
            </p:nvSpPr>
            <p:spPr>
              <a:xfrm>
                <a:off x="1873798" y="2243332"/>
                <a:ext cx="9075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07" extrusionOk="0">
                    <a:moveTo>
                      <a:pt x="0" y="1"/>
                    </a:moveTo>
                    <a:lnTo>
                      <a:pt x="0" y="475"/>
                    </a:lnTo>
                    <a:cubicBezTo>
                      <a:pt x="57" y="475"/>
                      <a:pt x="108" y="507"/>
                      <a:pt x="158" y="507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3"/>
              <p:cNvSpPr/>
              <p:nvPr/>
            </p:nvSpPr>
            <p:spPr>
              <a:xfrm>
                <a:off x="1863296" y="1703400"/>
                <a:ext cx="7648" cy="53713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11" extrusionOk="0">
                    <a:moveTo>
                      <a:pt x="1" y="1"/>
                    </a:moveTo>
                    <a:lnTo>
                      <a:pt x="1" y="9410"/>
                    </a:lnTo>
                    <a:lnTo>
                      <a:pt x="133" y="941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3"/>
              <p:cNvSpPr/>
              <p:nvPr/>
            </p:nvSpPr>
            <p:spPr>
              <a:xfrm>
                <a:off x="1873798" y="2411989"/>
                <a:ext cx="9075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14" extrusionOk="0">
                    <a:moveTo>
                      <a:pt x="0" y="1"/>
                    </a:moveTo>
                    <a:lnTo>
                      <a:pt x="0" y="2614"/>
                    </a:lnTo>
                    <a:lnTo>
                      <a:pt x="158" y="2614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3"/>
              <p:cNvSpPr/>
              <p:nvPr/>
            </p:nvSpPr>
            <p:spPr>
              <a:xfrm>
                <a:off x="1863296" y="224190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3" y="50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3"/>
              <p:cNvSpPr/>
              <p:nvPr/>
            </p:nvSpPr>
            <p:spPr>
              <a:xfrm>
                <a:off x="1886069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58" y="0"/>
                    </a:moveTo>
                    <a:cubicBezTo>
                      <a:pt x="101" y="0"/>
                      <a:pt x="51" y="25"/>
                      <a:pt x="0" y="25"/>
                    </a:cubicBezTo>
                    <a:lnTo>
                      <a:pt x="0" y="2664"/>
                    </a:lnTo>
                    <a:lnTo>
                      <a:pt x="158" y="266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3"/>
              <p:cNvSpPr/>
              <p:nvPr/>
            </p:nvSpPr>
            <p:spPr>
              <a:xfrm>
                <a:off x="1886069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0" y="1"/>
                    </a:moveTo>
                    <a:lnTo>
                      <a:pt x="0" y="9461"/>
                    </a:lnTo>
                    <a:cubicBezTo>
                      <a:pt x="51" y="9461"/>
                      <a:pt x="101" y="9492"/>
                      <a:pt x="158" y="9492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3"/>
              <p:cNvSpPr/>
              <p:nvPr/>
            </p:nvSpPr>
            <p:spPr>
              <a:xfrm>
                <a:off x="1897998" y="2248012"/>
                <a:ext cx="54221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67" extrusionOk="0">
                    <a:moveTo>
                      <a:pt x="0" y="1"/>
                    </a:moveTo>
                    <a:lnTo>
                      <a:pt x="0" y="526"/>
                    </a:lnTo>
                    <a:cubicBezTo>
                      <a:pt x="266" y="710"/>
                      <a:pt x="449" y="1026"/>
                      <a:pt x="449" y="1374"/>
                    </a:cubicBezTo>
                    <a:cubicBezTo>
                      <a:pt x="449" y="1741"/>
                      <a:pt x="266" y="2057"/>
                      <a:pt x="0" y="2216"/>
                    </a:cubicBezTo>
                    <a:lnTo>
                      <a:pt x="0" y="2766"/>
                    </a:lnTo>
                    <a:cubicBezTo>
                      <a:pt x="551" y="2532"/>
                      <a:pt x="949" y="2007"/>
                      <a:pt x="949" y="1374"/>
                    </a:cubicBezTo>
                    <a:cubicBezTo>
                      <a:pt x="949" y="767"/>
                      <a:pt x="551" y="21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3"/>
              <p:cNvSpPr/>
              <p:nvPr/>
            </p:nvSpPr>
            <p:spPr>
              <a:xfrm>
                <a:off x="1886069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0" y="0"/>
                    </a:moveTo>
                    <a:lnTo>
                      <a:pt x="0" y="500"/>
                    </a:lnTo>
                    <a:cubicBezTo>
                      <a:pt x="51" y="500"/>
                      <a:pt x="101" y="525"/>
                      <a:pt x="158" y="551"/>
                    </a:cubicBezTo>
                    <a:lnTo>
                      <a:pt x="158" y="26"/>
                    </a:lnTo>
                    <a:cubicBezTo>
                      <a:pt x="101" y="26"/>
                      <a:pt x="5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3"/>
              <p:cNvSpPr/>
              <p:nvPr/>
            </p:nvSpPr>
            <p:spPr>
              <a:xfrm>
                <a:off x="1886069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58" y="0"/>
                    </a:moveTo>
                    <a:cubicBezTo>
                      <a:pt x="101" y="25"/>
                      <a:pt x="51" y="25"/>
                      <a:pt x="0" y="57"/>
                    </a:cubicBezTo>
                    <a:lnTo>
                      <a:pt x="0" y="557"/>
                    </a:lnTo>
                    <a:cubicBezTo>
                      <a:pt x="51" y="557"/>
                      <a:pt x="101" y="532"/>
                      <a:pt x="158" y="500"/>
                    </a:cubicBez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3"/>
              <p:cNvSpPr/>
              <p:nvPr/>
            </p:nvSpPr>
            <p:spPr>
              <a:xfrm>
                <a:off x="1863296" y="2383452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1"/>
                    </a:moveTo>
                    <a:lnTo>
                      <a:pt x="1" y="475"/>
                    </a:lnTo>
                    <a:cubicBezTo>
                      <a:pt x="26" y="501"/>
                      <a:pt x="26" y="501"/>
                      <a:pt x="51" y="501"/>
                    </a:cubicBezTo>
                    <a:cubicBezTo>
                      <a:pt x="83" y="501"/>
                      <a:pt x="108" y="501"/>
                      <a:pt x="133" y="475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3"/>
              <p:cNvSpPr/>
              <p:nvPr/>
            </p:nvSpPr>
            <p:spPr>
              <a:xfrm>
                <a:off x="1873798" y="1703400"/>
                <a:ext cx="9075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36" extrusionOk="0">
                    <a:moveTo>
                      <a:pt x="0" y="1"/>
                    </a:moveTo>
                    <a:lnTo>
                      <a:pt x="0" y="9410"/>
                    </a:lnTo>
                    <a:cubicBezTo>
                      <a:pt x="57" y="9435"/>
                      <a:pt x="108" y="9435"/>
                      <a:pt x="158" y="9435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3"/>
              <p:cNvSpPr/>
              <p:nvPr/>
            </p:nvSpPr>
            <p:spPr>
              <a:xfrm>
                <a:off x="1839096" y="2409135"/>
                <a:ext cx="9075" cy="1520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664" extrusionOk="0">
                    <a:moveTo>
                      <a:pt x="1" y="0"/>
                    </a:moveTo>
                    <a:lnTo>
                      <a:pt x="1" y="2664"/>
                    </a:lnTo>
                    <a:lnTo>
                      <a:pt x="159" y="2664"/>
                    </a:lnTo>
                    <a:lnTo>
                      <a:pt x="159" y="25"/>
                    </a:lnTo>
                    <a:cubicBezTo>
                      <a:pt x="108" y="25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3"/>
              <p:cNvSpPr/>
              <p:nvPr/>
            </p:nvSpPr>
            <p:spPr>
              <a:xfrm>
                <a:off x="1839096" y="2377345"/>
                <a:ext cx="9075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8" extrusionOk="0">
                    <a:moveTo>
                      <a:pt x="1" y="0"/>
                    </a:moveTo>
                    <a:lnTo>
                      <a:pt x="1" y="500"/>
                    </a:lnTo>
                    <a:cubicBezTo>
                      <a:pt x="58" y="532"/>
                      <a:pt x="108" y="557"/>
                      <a:pt x="159" y="557"/>
                    </a:cubicBezTo>
                    <a:lnTo>
                      <a:pt x="159" y="57"/>
                    </a:lnTo>
                    <a:cubicBezTo>
                      <a:pt x="108" y="25"/>
                      <a:pt x="58" y="2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3"/>
              <p:cNvSpPr/>
              <p:nvPr/>
            </p:nvSpPr>
            <p:spPr>
              <a:xfrm>
                <a:off x="1619527" y="1703400"/>
                <a:ext cx="495183" cy="1075921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18851" extrusionOk="0">
                    <a:moveTo>
                      <a:pt x="3721" y="1"/>
                    </a:moveTo>
                    <a:lnTo>
                      <a:pt x="3664" y="7594"/>
                    </a:lnTo>
                    <a:cubicBezTo>
                      <a:pt x="2266" y="7752"/>
                      <a:pt x="1032" y="8461"/>
                      <a:pt x="1158" y="9777"/>
                    </a:cubicBezTo>
                    <a:cubicBezTo>
                      <a:pt x="1266" y="10726"/>
                      <a:pt x="1633" y="11125"/>
                      <a:pt x="1633" y="12023"/>
                    </a:cubicBezTo>
                    <a:cubicBezTo>
                      <a:pt x="1633" y="13339"/>
                      <a:pt x="1" y="14023"/>
                      <a:pt x="292" y="16320"/>
                    </a:cubicBezTo>
                    <a:cubicBezTo>
                      <a:pt x="608" y="18825"/>
                      <a:pt x="3114" y="18851"/>
                      <a:pt x="4322" y="18851"/>
                    </a:cubicBezTo>
                    <a:cubicBezTo>
                      <a:pt x="5562" y="18851"/>
                      <a:pt x="8068" y="18825"/>
                      <a:pt x="8385" y="16320"/>
                    </a:cubicBezTo>
                    <a:cubicBezTo>
                      <a:pt x="8676" y="14023"/>
                      <a:pt x="7043" y="13339"/>
                      <a:pt x="7043" y="12023"/>
                    </a:cubicBezTo>
                    <a:cubicBezTo>
                      <a:pt x="7043" y="11125"/>
                      <a:pt x="7410" y="10726"/>
                      <a:pt x="7518" y="9777"/>
                    </a:cubicBezTo>
                    <a:cubicBezTo>
                      <a:pt x="7644" y="8461"/>
                      <a:pt x="6410" y="7752"/>
                      <a:pt x="5012" y="7594"/>
                    </a:cubicBezTo>
                    <a:lnTo>
                      <a:pt x="4955" y="1"/>
                    </a:lnTo>
                    <a:lnTo>
                      <a:pt x="4854" y="1"/>
                    </a:lnTo>
                    <a:lnTo>
                      <a:pt x="4879" y="9518"/>
                    </a:lnTo>
                    <a:cubicBezTo>
                      <a:pt x="5430" y="9726"/>
                      <a:pt x="5854" y="10283"/>
                      <a:pt x="5854" y="10916"/>
                    </a:cubicBezTo>
                    <a:cubicBezTo>
                      <a:pt x="5854" y="11574"/>
                      <a:pt x="5430" y="12099"/>
                      <a:pt x="4879" y="12340"/>
                    </a:cubicBezTo>
                    <a:lnTo>
                      <a:pt x="4879" y="15029"/>
                    </a:lnTo>
                    <a:lnTo>
                      <a:pt x="6410" y="15029"/>
                    </a:lnTo>
                    <a:cubicBezTo>
                      <a:pt x="6486" y="15029"/>
                      <a:pt x="6537" y="15080"/>
                      <a:pt x="6537" y="15155"/>
                    </a:cubicBezTo>
                    <a:lnTo>
                      <a:pt x="6537" y="15554"/>
                    </a:lnTo>
                    <a:cubicBezTo>
                      <a:pt x="6537" y="15630"/>
                      <a:pt x="6486" y="15712"/>
                      <a:pt x="6410" y="15712"/>
                    </a:cubicBezTo>
                    <a:lnTo>
                      <a:pt x="2399" y="15712"/>
                    </a:lnTo>
                    <a:cubicBezTo>
                      <a:pt x="2323" y="15712"/>
                      <a:pt x="2266" y="15630"/>
                      <a:pt x="2266" y="15554"/>
                    </a:cubicBezTo>
                    <a:lnTo>
                      <a:pt x="2266" y="15155"/>
                    </a:lnTo>
                    <a:cubicBezTo>
                      <a:pt x="2266" y="15080"/>
                      <a:pt x="2323" y="15029"/>
                      <a:pt x="2399" y="15029"/>
                    </a:cubicBezTo>
                    <a:lnTo>
                      <a:pt x="3797" y="15029"/>
                    </a:lnTo>
                    <a:lnTo>
                      <a:pt x="3797" y="12340"/>
                    </a:lnTo>
                    <a:cubicBezTo>
                      <a:pt x="3215" y="12125"/>
                      <a:pt x="2823" y="11574"/>
                      <a:pt x="2823" y="10916"/>
                    </a:cubicBezTo>
                    <a:cubicBezTo>
                      <a:pt x="2823" y="10283"/>
                      <a:pt x="3247" y="9726"/>
                      <a:pt x="3797" y="9518"/>
                    </a:cubicBez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3"/>
              <p:cNvSpPr/>
              <p:nvPr/>
            </p:nvSpPr>
            <p:spPr>
              <a:xfrm>
                <a:off x="1839096" y="1703400"/>
                <a:ext cx="9075" cy="54181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493" extrusionOk="0">
                    <a:moveTo>
                      <a:pt x="32" y="1"/>
                    </a:moveTo>
                    <a:lnTo>
                      <a:pt x="1" y="9492"/>
                    </a:lnTo>
                    <a:cubicBezTo>
                      <a:pt x="58" y="9492"/>
                      <a:pt x="108" y="9461"/>
                      <a:pt x="159" y="9461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3"/>
              <p:cNvSpPr/>
              <p:nvPr/>
            </p:nvSpPr>
            <p:spPr>
              <a:xfrm>
                <a:off x="1782021" y="2248012"/>
                <a:ext cx="54278" cy="15792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767" extrusionOk="0">
                    <a:moveTo>
                      <a:pt x="950" y="1"/>
                    </a:moveTo>
                    <a:cubicBezTo>
                      <a:pt x="400" y="210"/>
                      <a:pt x="1" y="767"/>
                      <a:pt x="1" y="1374"/>
                    </a:cubicBezTo>
                    <a:cubicBezTo>
                      <a:pt x="1" y="2007"/>
                      <a:pt x="400" y="2532"/>
                      <a:pt x="950" y="2766"/>
                    </a:cubicBezTo>
                    <a:lnTo>
                      <a:pt x="950" y="2216"/>
                    </a:lnTo>
                    <a:cubicBezTo>
                      <a:pt x="659" y="2057"/>
                      <a:pt x="501" y="1741"/>
                      <a:pt x="501" y="1374"/>
                    </a:cubicBezTo>
                    <a:cubicBezTo>
                      <a:pt x="501" y="1026"/>
                      <a:pt x="684" y="710"/>
                      <a:pt x="950" y="526"/>
                    </a:cubicBez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3"/>
              <p:cNvSpPr/>
              <p:nvPr/>
            </p:nvSpPr>
            <p:spPr>
              <a:xfrm>
                <a:off x="1851367" y="2411989"/>
                <a:ext cx="7648" cy="149194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614" extrusionOk="0">
                    <a:moveTo>
                      <a:pt x="1" y="1"/>
                    </a:moveTo>
                    <a:lnTo>
                      <a:pt x="1" y="2614"/>
                    </a:lnTo>
                    <a:lnTo>
                      <a:pt x="134" y="2614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3"/>
              <p:cNvSpPr/>
              <p:nvPr/>
            </p:nvSpPr>
            <p:spPr>
              <a:xfrm>
                <a:off x="1839096" y="2245158"/>
                <a:ext cx="9075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51" extrusionOk="0">
                    <a:moveTo>
                      <a:pt x="159" y="0"/>
                    </a:moveTo>
                    <a:cubicBezTo>
                      <a:pt x="108" y="0"/>
                      <a:pt x="58" y="26"/>
                      <a:pt x="1" y="26"/>
                    </a:cubicBezTo>
                    <a:lnTo>
                      <a:pt x="1" y="551"/>
                    </a:lnTo>
                    <a:cubicBezTo>
                      <a:pt x="58" y="525"/>
                      <a:pt x="108" y="500"/>
                      <a:pt x="159" y="500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3"/>
              <p:cNvSpPr/>
              <p:nvPr/>
            </p:nvSpPr>
            <p:spPr>
              <a:xfrm>
                <a:off x="1851367" y="1703400"/>
                <a:ext cx="7648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436" extrusionOk="0">
                    <a:moveTo>
                      <a:pt x="1" y="1"/>
                    </a:moveTo>
                    <a:lnTo>
                      <a:pt x="1" y="9435"/>
                    </a:lnTo>
                    <a:cubicBezTo>
                      <a:pt x="51" y="9435"/>
                      <a:pt x="77" y="9435"/>
                      <a:pt x="134" y="9410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3"/>
              <p:cNvSpPr/>
              <p:nvPr/>
            </p:nvSpPr>
            <p:spPr>
              <a:xfrm>
                <a:off x="1851367" y="2243332"/>
                <a:ext cx="7648" cy="2893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7" extrusionOk="0">
                    <a:moveTo>
                      <a:pt x="1" y="1"/>
                    </a:moveTo>
                    <a:lnTo>
                      <a:pt x="1" y="507"/>
                    </a:lnTo>
                    <a:cubicBezTo>
                      <a:pt x="51" y="507"/>
                      <a:pt x="77" y="475"/>
                      <a:pt x="134" y="475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3"/>
              <p:cNvSpPr/>
              <p:nvPr/>
            </p:nvSpPr>
            <p:spPr>
              <a:xfrm>
                <a:off x="1863296" y="2413416"/>
                <a:ext cx="7648" cy="147767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589" extrusionOk="0">
                    <a:moveTo>
                      <a:pt x="1" y="1"/>
                    </a:moveTo>
                    <a:lnTo>
                      <a:pt x="1" y="2589"/>
                    </a:lnTo>
                    <a:lnTo>
                      <a:pt x="133" y="258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3"/>
              <p:cNvSpPr/>
              <p:nvPr/>
            </p:nvSpPr>
            <p:spPr>
              <a:xfrm>
                <a:off x="1851367" y="2382025"/>
                <a:ext cx="76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501" extrusionOk="0">
                    <a:moveTo>
                      <a:pt x="1" y="0"/>
                    </a:moveTo>
                    <a:lnTo>
                      <a:pt x="1" y="500"/>
                    </a:lnTo>
                    <a:lnTo>
                      <a:pt x="134" y="500"/>
                    </a:lnTo>
                    <a:lnTo>
                      <a:pt x="134" y="26"/>
                    </a:lnTo>
                    <a:cubicBezTo>
                      <a:pt x="77" y="26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3"/>
              <p:cNvSpPr/>
              <p:nvPr/>
            </p:nvSpPr>
            <p:spPr>
              <a:xfrm>
                <a:off x="1927963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133" y="0"/>
                    </a:moveTo>
                    <a:cubicBezTo>
                      <a:pt x="83" y="0"/>
                      <a:pt x="26" y="51"/>
                      <a:pt x="26" y="133"/>
                    </a:cubicBezTo>
                    <a:lnTo>
                      <a:pt x="0" y="342"/>
                    </a:lnTo>
                    <a:cubicBezTo>
                      <a:pt x="0" y="399"/>
                      <a:pt x="57" y="449"/>
                      <a:pt x="133" y="449"/>
                    </a:cubicBezTo>
                    <a:lnTo>
                      <a:pt x="215" y="449"/>
                    </a:lnTo>
                    <a:cubicBezTo>
                      <a:pt x="266" y="449"/>
                      <a:pt x="317" y="399"/>
                      <a:pt x="317" y="342"/>
                    </a:cubicBezTo>
                    <a:lnTo>
                      <a:pt x="342" y="133"/>
                    </a:lnTo>
                    <a:cubicBezTo>
                      <a:pt x="342" y="82"/>
                      <a:pt x="291" y="25"/>
                      <a:pt x="215" y="25"/>
                    </a:cubicBez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3"/>
              <p:cNvSpPr/>
              <p:nvPr/>
            </p:nvSpPr>
            <p:spPr>
              <a:xfrm>
                <a:off x="1927963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108" y="0"/>
                    </a:moveTo>
                    <a:cubicBezTo>
                      <a:pt x="57" y="0"/>
                      <a:pt x="0" y="51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7" y="443"/>
                      <a:pt x="108" y="443"/>
                    </a:cubicBezTo>
                    <a:lnTo>
                      <a:pt x="184" y="443"/>
                    </a:lnTo>
                    <a:cubicBezTo>
                      <a:pt x="266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76"/>
                      <a:pt x="266" y="26"/>
                      <a:pt x="215" y="2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3"/>
              <p:cNvSpPr/>
              <p:nvPr/>
            </p:nvSpPr>
            <p:spPr>
              <a:xfrm>
                <a:off x="1926479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34" y="0"/>
                    </a:moveTo>
                    <a:cubicBezTo>
                      <a:pt x="52" y="0"/>
                      <a:pt x="1" y="51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2" y="449"/>
                      <a:pt x="109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82"/>
                      <a:pt x="267" y="25"/>
                      <a:pt x="210" y="25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3"/>
              <p:cNvSpPr/>
              <p:nvPr/>
            </p:nvSpPr>
            <p:spPr>
              <a:xfrm>
                <a:off x="1786758" y="1527208"/>
                <a:ext cx="1952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50" extrusionOk="0">
                    <a:moveTo>
                      <a:pt x="209" y="0"/>
                    </a:moveTo>
                    <a:lnTo>
                      <a:pt x="127" y="25"/>
                    </a:lnTo>
                    <a:cubicBezTo>
                      <a:pt x="51" y="25"/>
                      <a:pt x="0" y="82"/>
                      <a:pt x="0" y="133"/>
                    </a:cubicBezTo>
                    <a:lnTo>
                      <a:pt x="25" y="342"/>
                    </a:lnTo>
                    <a:cubicBezTo>
                      <a:pt x="25" y="399"/>
                      <a:pt x="76" y="449"/>
                      <a:pt x="127" y="449"/>
                    </a:cubicBezTo>
                    <a:lnTo>
                      <a:pt x="209" y="449"/>
                    </a:lnTo>
                    <a:cubicBezTo>
                      <a:pt x="285" y="449"/>
                      <a:pt x="342" y="399"/>
                      <a:pt x="342" y="342"/>
                    </a:cubicBezTo>
                    <a:lnTo>
                      <a:pt x="317" y="133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3"/>
              <p:cNvSpPr/>
              <p:nvPr/>
            </p:nvSpPr>
            <p:spPr>
              <a:xfrm>
                <a:off x="1788185" y="1577035"/>
                <a:ext cx="18093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4" extrusionOk="0">
                    <a:moveTo>
                      <a:pt x="209" y="0"/>
                    </a:moveTo>
                    <a:lnTo>
                      <a:pt x="102" y="26"/>
                    </a:lnTo>
                    <a:cubicBezTo>
                      <a:pt x="51" y="26"/>
                      <a:pt x="0" y="76"/>
                      <a:pt x="0" y="127"/>
                    </a:cubicBezTo>
                    <a:lnTo>
                      <a:pt x="0" y="342"/>
                    </a:lnTo>
                    <a:cubicBezTo>
                      <a:pt x="0" y="393"/>
                      <a:pt x="51" y="443"/>
                      <a:pt x="133" y="443"/>
                    </a:cubicBezTo>
                    <a:lnTo>
                      <a:pt x="209" y="443"/>
                    </a:lnTo>
                    <a:cubicBezTo>
                      <a:pt x="260" y="443"/>
                      <a:pt x="317" y="393"/>
                      <a:pt x="317" y="342"/>
                    </a:cubicBezTo>
                    <a:lnTo>
                      <a:pt x="317" y="127"/>
                    </a:lnTo>
                    <a:cubicBezTo>
                      <a:pt x="317" y="51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3"/>
              <p:cNvSpPr/>
              <p:nvPr/>
            </p:nvSpPr>
            <p:spPr>
              <a:xfrm>
                <a:off x="1789612" y="1626519"/>
                <a:ext cx="18150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0" extrusionOk="0">
                    <a:moveTo>
                      <a:pt x="184" y="0"/>
                    </a:moveTo>
                    <a:lnTo>
                      <a:pt x="108" y="25"/>
                    </a:lnTo>
                    <a:cubicBezTo>
                      <a:pt x="51" y="25"/>
                      <a:pt x="1" y="82"/>
                      <a:pt x="1" y="133"/>
                    </a:cubicBezTo>
                    <a:lnTo>
                      <a:pt x="1" y="342"/>
                    </a:lnTo>
                    <a:cubicBezTo>
                      <a:pt x="1" y="399"/>
                      <a:pt x="51" y="449"/>
                      <a:pt x="108" y="449"/>
                    </a:cubicBezTo>
                    <a:lnTo>
                      <a:pt x="210" y="449"/>
                    </a:lnTo>
                    <a:cubicBezTo>
                      <a:pt x="267" y="449"/>
                      <a:pt x="317" y="399"/>
                      <a:pt x="317" y="342"/>
                    </a:cubicBezTo>
                    <a:lnTo>
                      <a:pt x="317" y="133"/>
                    </a:lnTo>
                    <a:cubicBezTo>
                      <a:pt x="317" y="51"/>
                      <a:pt x="267" y="0"/>
                      <a:pt x="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2" name="Google Shape;1802;p13"/>
            <p:cNvGrpSpPr/>
            <p:nvPr/>
          </p:nvGrpSpPr>
          <p:grpSpPr>
            <a:xfrm rot="332946">
              <a:off x="340093" y="4680949"/>
              <a:ext cx="2846213" cy="1029626"/>
              <a:chOff x="2013918" y="1388344"/>
              <a:chExt cx="1287904" cy="465903"/>
            </a:xfrm>
          </p:grpSpPr>
          <p:sp>
            <p:nvSpPr>
              <p:cNvPr id="1803" name="Google Shape;1803;p13"/>
              <p:cNvSpPr/>
              <p:nvPr/>
            </p:nvSpPr>
            <p:spPr>
              <a:xfrm>
                <a:off x="3095896" y="1569444"/>
                <a:ext cx="205927" cy="10370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817" extrusionOk="0">
                    <a:moveTo>
                      <a:pt x="2582" y="317"/>
                    </a:moveTo>
                    <a:cubicBezTo>
                      <a:pt x="2633" y="317"/>
                      <a:pt x="2715" y="393"/>
                      <a:pt x="2715" y="450"/>
                    </a:cubicBezTo>
                    <a:cubicBezTo>
                      <a:pt x="2715" y="526"/>
                      <a:pt x="2633" y="576"/>
                      <a:pt x="2582" y="576"/>
                    </a:cubicBezTo>
                    <a:lnTo>
                      <a:pt x="918" y="576"/>
                    </a:lnTo>
                    <a:cubicBezTo>
                      <a:pt x="842" y="576"/>
                      <a:pt x="791" y="526"/>
                      <a:pt x="791" y="450"/>
                    </a:cubicBezTo>
                    <a:cubicBezTo>
                      <a:pt x="791" y="393"/>
                      <a:pt x="842" y="317"/>
                      <a:pt x="918" y="317"/>
                    </a:cubicBezTo>
                    <a:close/>
                    <a:moveTo>
                      <a:pt x="2582" y="1241"/>
                    </a:moveTo>
                    <a:cubicBezTo>
                      <a:pt x="2633" y="1241"/>
                      <a:pt x="2715" y="1291"/>
                      <a:pt x="2715" y="1367"/>
                    </a:cubicBezTo>
                    <a:cubicBezTo>
                      <a:pt x="2715" y="1449"/>
                      <a:pt x="2633" y="1500"/>
                      <a:pt x="2582" y="1500"/>
                    </a:cubicBezTo>
                    <a:lnTo>
                      <a:pt x="918" y="1500"/>
                    </a:lnTo>
                    <a:cubicBezTo>
                      <a:pt x="842" y="1500"/>
                      <a:pt x="791" y="1449"/>
                      <a:pt x="791" y="1367"/>
                    </a:cubicBezTo>
                    <a:cubicBezTo>
                      <a:pt x="791" y="1291"/>
                      <a:pt x="842" y="1241"/>
                      <a:pt x="918" y="1241"/>
                    </a:cubicBezTo>
                    <a:close/>
                    <a:moveTo>
                      <a:pt x="3082" y="0"/>
                    </a:moveTo>
                    <a:lnTo>
                      <a:pt x="500" y="51"/>
                    </a:lnTo>
                    <a:cubicBezTo>
                      <a:pt x="443" y="51"/>
                      <a:pt x="418" y="51"/>
                      <a:pt x="393" y="102"/>
                    </a:cubicBezTo>
                    <a:cubicBezTo>
                      <a:pt x="342" y="159"/>
                      <a:pt x="209" y="291"/>
                      <a:pt x="1" y="291"/>
                    </a:cubicBezTo>
                    <a:lnTo>
                      <a:pt x="1" y="924"/>
                    </a:lnTo>
                    <a:lnTo>
                      <a:pt x="1" y="1525"/>
                    </a:lnTo>
                    <a:cubicBezTo>
                      <a:pt x="209" y="1557"/>
                      <a:pt x="342" y="1658"/>
                      <a:pt x="393" y="1715"/>
                    </a:cubicBezTo>
                    <a:cubicBezTo>
                      <a:pt x="418" y="1766"/>
                      <a:pt x="443" y="1791"/>
                      <a:pt x="500" y="1791"/>
                    </a:cubicBezTo>
                    <a:lnTo>
                      <a:pt x="3082" y="1816"/>
                    </a:lnTo>
                    <a:cubicBezTo>
                      <a:pt x="3190" y="1816"/>
                      <a:pt x="3266" y="1766"/>
                      <a:pt x="3322" y="1684"/>
                    </a:cubicBezTo>
                    <a:lnTo>
                      <a:pt x="3582" y="1000"/>
                    </a:lnTo>
                    <a:cubicBezTo>
                      <a:pt x="3607" y="950"/>
                      <a:pt x="3607" y="867"/>
                      <a:pt x="3582" y="817"/>
                    </a:cubicBezTo>
                    <a:lnTo>
                      <a:pt x="3322" y="159"/>
                    </a:lnTo>
                    <a:cubicBezTo>
                      <a:pt x="3266" y="51"/>
                      <a:pt x="3190" y="0"/>
                      <a:pt x="30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3"/>
              <p:cNvSpPr/>
              <p:nvPr/>
            </p:nvSpPr>
            <p:spPr>
              <a:xfrm>
                <a:off x="2382625" y="1629373"/>
                <a:ext cx="2859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4" extrusionOk="0">
                    <a:moveTo>
                      <a:pt x="1" y="1"/>
                    </a:moveTo>
                    <a:cubicBezTo>
                      <a:pt x="1" y="58"/>
                      <a:pt x="1" y="108"/>
                      <a:pt x="26" y="134"/>
                    </a:cubicBezTo>
                    <a:lnTo>
                      <a:pt x="501" y="134"/>
                    </a:lnTo>
                    <a:cubicBezTo>
                      <a:pt x="501" y="108"/>
                      <a:pt x="475" y="58"/>
                      <a:pt x="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3"/>
              <p:cNvSpPr/>
              <p:nvPr/>
            </p:nvSpPr>
            <p:spPr>
              <a:xfrm>
                <a:off x="2520976" y="1629373"/>
                <a:ext cx="30021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34" extrusionOk="0">
                    <a:moveTo>
                      <a:pt x="25" y="1"/>
                    </a:moveTo>
                    <a:cubicBezTo>
                      <a:pt x="25" y="58"/>
                      <a:pt x="25" y="108"/>
                      <a:pt x="0" y="134"/>
                    </a:cubicBezTo>
                    <a:lnTo>
                      <a:pt x="500" y="134"/>
                    </a:lnTo>
                    <a:cubicBezTo>
                      <a:pt x="500" y="108"/>
                      <a:pt x="500" y="58"/>
                      <a:pt x="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3"/>
              <p:cNvSpPr/>
              <p:nvPr/>
            </p:nvSpPr>
            <p:spPr>
              <a:xfrm>
                <a:off x="2552367" y="1617444"/>
                <a:ext cx="53741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9416" y="159"/>
                    </a:lnTo>
                    <a:lnTo>
                      <a:pt x="9416" y="83"/>
                    </a:lnTo>
                    <a:lnTo>
                      <a:pt x="94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3"/>
              <p:cNvSpPr/>
              <p:nvPr/>
            </p:nvSpPr>
            <p:spPr>
              <a:xfrm>
                <a:off x="2233487" y="1629373"/>
                <a:ext cx="14736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582" y="134"/>
                    </a:lnTo>
                    <a:lnTo>
                      <a:pt x="2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3"/>
              <p:cNvSpPr/>
              <p:nvPr/>
            </p:nvSpPr>
            <p:spPr>
              <a:xfrm>
                <a:off x="2522403" y="1617444"/>
                <a:ext cx="28595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0" extrusionOk="0">
                    <a:moveTo>
                      <a:pt x="0" y="1"/>
                    </a:moveTo>
                    <a:cubicBezTo>
                      <a:pt x="26" y="26"/>
                      <a:pt x="26" y="52"/>
                      <a:pt x="26" y="83"/>
                    </a:cubicBezTo>
                    <a:cubicBezTo>
                      <a:pt x="26" y="109"/>
                      <a:pt x="26" y="134"/>
                      <a:pt x="0" y="159"/>
                    </a:cubicBezTo>
                    <a:lnTo>
                      <a:pt x="500" y="159"/>
                    </a:lnTo>
                    <a:lnTo>
                      <a:pt x="500" y="83"/>
                    </a:lnTo>
                    <a:lnTo>
                      <a:pt x="5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3"/>
              <p:cNvSpPr/>
              <p:nvPr/>
            </p:nvSpPr>
            <p:spPr>
              <a:xfrm>
                <a:off x="2233487" y="1641644"/>
                <a:ext cx="1521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34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2664" y="134"/>
                    </a:lnTo>
                    <a:cubicBezTo>
                      <a:pt x="2639" y="77"/>
                      <a:pt x="2614" y="26"/>
                      <a:pt x="2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3"/>
              <p:cNvSpPr/>
              <p:nvPr/>
            </p:nvSpPr>
            <p:spPr>
              <a:xfrm>
                <a:off x="2548029" y="1641644"/>
                <a:ext cx="541756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34" extrusionOk="0">
                    <a:moveTo>
                      <a:pt x="26" y="1"/>
                    </a:moveTo>
                    <a:cubicBezTo>
                      <a:pt x="26" y="26"/>
                      <a:pt x="1" y="77"/>
                      <a:pt x="1" y="134"/>
                    </a:cubicBezTo>
                    <a:lnTo>
                      <a:pt x="9492" y="102"/>
                    </a:lnTo>
                    <a:lnTo>
                      <a:pt x="9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3"/>
              <p:cNvSpPr/>
              <p:nvPr/>
            </p:nvSpPr>
            <p:spPr>
              <a:xfrm>
                <a:off x="2386963" y="165214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" y="0"/>
                    </a:moveTo>
                    <a:cubicBezTo>
                      <a:pt x="241" y="551"/>
                      <a:pt x="766" y="950"/>
                      <a:pt x="1399" y="950"/>
                    </a:cubicBezTo>
                    <a:cubicBezTo>
                      <a:pt x="2006" y="950"/>
                      <a:pt x="2557" y="551"/>
                      <a:pt x="2772" y="0"/>
                    </a:cubicBezTo>
                    <a:lnTo>
                      <a:pt x="2241" y="0"/>
                    </a:lnTo>
                    <a:cubicBezTo>
                      <a:pt x="2057" y="291"/>
                      <a:pt x="1741" y="475"/>
                      <a:pt x="1399" y="475"/>
                    </a:cubicBezTo>
                    <a:cubicBezTo>
                      <a:pt x="1032" y="475"/>
                      <a:pt x="741" y="291"/>
                      <a:pt x="5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3"/>
              <p:cNvSpPr/>
              <p:nvPr/>
            </p:nvSpPr>
            <p:spPr>
              <a:xfrm>
                <a:off x="2516238" y="1641644"/>
                <a:ext cx="31848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34" extrusionOk="0">
                    <a:moveTo>
                      <a:pt x="58" y="1"/>
                    </a:moveTo>
                    <a:cubicBezTo>
                      <a:pt x="58" y="26"/>
                      <a:pt x="32" y="77"/>
                      <a:pt x="1" y="134"/>
                    </a:cubicBezTo>
                    <a:lnTo>
                      <a:pt x="532" y="134"/>
                    </a:lnTo>
                    <a:cubicBezTo>
                      <a:pt x="532" y="77"/>
                      <a:pt x="558" y="26"/>
                      <a:pt x="5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3"/>
              <p:cNvSpPr/>
              <p:nvPr/>
            </p:nvSpPr>
            <p:spPr>
              <a:xfrm>
                <a:off x="2384052" y="1641644"/>
                <a:ext cx="3150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34" extrusionOk="0">
                    <a:moveTo>
                      <a:pt x="1" y="1"/>
                    </a:moveTo>
                    <a:cubicBezTo>
                      <a:pt x="1" y="26"/>
                      <a:pt x="26" y="77"/>
                      <a:pt x="52" y="134"/>
                    </a:cubicBezTo>
                    <a:lnTo>
                      <a:pt x="551" y="134"/>
                    </a:lnTo>
                    <a:cubicBezTo>
                      <a:pt x="551" y="77"/>
                      <a:pt x="526" y="26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3"/>
              <p:cNvSpPr/>
              <p:nvPr/>
            </p:nvSpPr>
            <p:spPr>
              <a:xfrm>
                <a:off x="2382625" y="1617444"/>
                <a:ext cx="271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60" extrusionOk="0">
                    <a:moveTo>
                      <a:pt x="1" y="1"/>
                    </a:moveTo>
                    <a:lnTo>
                      <a:pt x="1" y="83"/>
                    </a:lnTo>
                    <a:lnTo>
                      <a:pt x="1" y="159"/>
                    </a:lnTo>
                    <a:lnTo>
                      <a:pt x="475" y="159"/>
                    </a:lnTo>
                    <a:lnTo>
                      <a:pt x="475" y="8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3"/>
              <p:cNvSpPr/>
              <p:nvPr/>
            </p:nvSpPr>
            <p:spPr>
              <a:xfrm>
                <a:off x="2550940" y="1629373"/>
                <a:ext cx="538845" cy="7648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34" extrusionOk="0">
                    <a:moveTo>
                      <a:pt x="26" y="1"/>
                    </a:moveTo>
                    <a:cubicBezTo>
                      <a:pt x="0" y="58"/>
                      <a:pt x="0" y="108"/>
                      <a:pt x="0" y="134"/>
                    </a:cubicBezTo>
                    <a:lnTo>
                      <a:pt x="9441" y="134"/>
                    </a:lnTo>
                    <a:lnTo>
                      <a:pt x="9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3"/>
              <p:cNvSpPr/>
              <p:nvPr/>
            </p:nvSpPr>
            <p:spPr>
              <a:xfrm>
                <a:off x="2233487" y="1593302"/>
                <a:ext cx="1521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614" y="158"/>
                    </a:lnTo>
                    <a:cubicBezTo>
                      <a:pt x="2614" y="108"/>
                      <a:pt x="2639" y="57"/>
                      <a:pt x="2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3"/>
              <p:cNvSpPr/>
              <p:nvPr/>
            </p:nvSpPr>
            <p:spPr>
              <a:xfrm>
                <a:off x="2384052" y="1593302"/>
                <a:ext cx="3150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59" extrusionOk="0">
                    <a:moveTo>
                      <a:pt x="52" y="0"/>
                    </a:moveTo>
                    <a:cubicBezTo>
                      <a:pt x="26" y="57"/>
                      <a:pt x="1" y="108"/>
                      <a:pt x="1" y="158"/>
                    </a:cubicBezTo>
                    <a:lnTo>
                      <a:pt x="501" y="158"/>
                    </a:lnTo>
                    <a:cubicBezTo>
                      <a:pt x="526" y="108"/>
                      <a:pt x="551" y="57"/>
                      <a:pt x="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3"/>
              <p:cNvSpPr/>
              <p:nvPr/>
            </p:nvSpPr>
            <p:spPr>
              <a:xfrm>
                <a:off x="2013918" y="1388344"/>
                <a:ext cx="1075864" cy="465903"/>
              </a:xfrm>
              <a:custGeom>
                <a:avLst/>
                <a:gdLst/>
                <a:ahLst/>
                <a:cxnLst/>
                <a:rect l="l" t="t" r="r" b="b"/>
                <a:pathLst>
                  <a:path w="18850" h="8163" extrusionOk="0">
                    <a:moveTo>
                      <a:pt x="3063" y="0"/>
                    </a:moveTo>
                    <a:cubicBezTo>
                      <a:pt x="2895" y="0"/>
                      <a:pt x="2719" y="11"/>
                      <a:pt x="2531" y="35"/>
                    </a:cubicBezTo>
                    <a:cubicBezTo>
                      <a:pt x="26" y="351"/>
                      <a:pt x="0" y="2857"/>
                      <a:pt x="0" y="4097"/>
                    </a:cubicBezTo>
                    <a:cubicBezTo>
                      <a:pt x="0" y="5306"/>
                      <a:pt x="26" y="7812"/>
                      <a:pt x="2531" y="8128"/>
                    </a:cubicBezTo>
                    <a:cubicBezTo>
                      <a:pt x="2719" y="8152"/>
                      <a:pt x="2895" y="8163"/>
                      <a:pt x="3063" y="8163"/>
                    </a:cubicBezTo>
                    <a:cubicBezTo>
                      <a:pt x="4939" y="8163"/>
                      <a:pt x="5619" y="6786"/>
                      <a:pt x="6828" y="6786"/>
                    </a:cubicBezTo>
                    <a:cubicBezTo>
                      <a:pt x="7726" y="6786"/>
                      <a:pt x="8118" y="7153"/>
                      <a:pt x="9068" y="7261"/>
                    </a:cubicBezTo>
                    <a:cubicBezTo>
                      <a:pt x="9130" y="7267"/>
                      <a:pt x="9191" y="7270"/>
                      <a:pt x="9251" y="7270"/>
                    </a:cubicBezTo>
                    <a:cubicBezTo>
                      <a:pt x="10450" y="7270"/>
                      <a:pt x="11106" y="6088"/>
                      <a:pt x="11257" y="4781"/>
                    </a:cubicBezTo>
                    <a:lnTo>
                      <a:pt x="18850" y="4698"/>
                    </a:lnTo>
                    <a:lnTo>
                      <a:pt x="18850" y="4597"/>
                    </a:lnTo>
                    <a:lnTo>
                      <a:pt x="9333" y="4622"/>
                    </a:lnTo>
                    <a:cubicBezTo>
                      <a:pt x="9118" y="5173"/>
                      <a:pt x="8568" y="5597"/>
                      <a:pt x="7935" y="5597"/>
                    </a:cubicBezTo>
                    <a:cubicBezTo>
                      <a:pt x="7277" y="5597"/>
                      <a:pt x="6745" y="5205"/>
                      <a:pt x="6511" y="4622"/>
                    </a:cubicBezTo>
                    <a:lnTo>
                      <a:pt x="3847" y="4622"/>
                    </a:lnTo>
                    <a:lnTo>
                      <a:pt x="3847" y="6154"/>
                    </a:lnTo>
                    <a:cubicBezTo>
                      <a:pt x="3847" y="6230"/>
                      <a:pt x="3771" y="6280"/>
                      <a:pt x="3689" y="6280"/>
                    </a:cubicBezTo>
                    <a:lnTo>
                      <a:pt x="3297" y="6280"/>
                    </a:lnTo>
                    <a:cubicBezTo>
                      <a:pt x="3215" y="6280"/>
                      <a:pt x="3139" y="6230"/>
                      <a:pt x="3139" y="6154"/>
                    </a:cubicBezTo>
                    <a:lnTo>
                      <a:pt x="3139" y="2142"/>
                    </a:lnTo>
                    <a:cubicBezTo>
                      <a:pt x="3139" y="2066"/>
                      <a:pt x="3215" y="2009"/>
                      <a:pt x="3297" y="2009"/>
                    </a:cubicBezTo>
                    <a:lnTo>
                      <a:pt x="3689" y="2009"/>
                    </a:lnTo>
                    <a:cubicBezTo>
                      <a:pt x="3771" y="2009"/>
                      <a:pt x="3847" y="2066"/>
                      <a:pt x="3847" y="2142"/>
                    </a:cubicBezTo>
                    <a:lnTo>
                      <a:pt x="3847" y="3540"/>
                    </a:lnTo>
                    <a:lnTo>
                      <a:pt x="6511" y="3540"/>
                    </a:lnTo>
                    <a:cubicBezTo>
                      <a:pt x="6745" y="2990"/>
                      <a:pt x="7277" y="2566"/>
                      <a:pt x="7935" y="2566"/>
                    </a:cubicBezTo>
                    <a:cubicBezTo>
                      <a:pt x="8568" y="2566"/>
                      <a:pt x="9118" y="2990"/>
                      <a:pt x="9333" y="3540"/>
                    </a:cubicBezTo>
                    <a:lnTo>
                      <a:pt x="18850" y="3566"/>
                    </a:lnTo>
                    <a:lnTo>
                      <a:pt x="18850" y="3464"/>
                    </a:lnTo>
                    <a:lnTo>
                      <a:pt x="11257" y="3408"/>
                    </a:lnTo>
                    <a:cubicBezTo>
                      <a:pt x="11106" y="2076"/>
                      <a:pt x="10450" y="893"/>
                      <a:pt x="9251" y="893"/>
                    </a:cubicBezTo>
                    <a:cubicBezTo>
                      <a:pt x="9191" y="893"/>
                      <a:pt x="9130" y="896"/>
                      <a:pt x="9068" y="902"/>
                    </a:cubicBezTo>
                    <a:cubicBezTo>
                      <a:pt x="8118" y="1009"/>
                      <a:pt x="7726" y="1376"/>
                      <a:pt x="6828" y="1376"/>
                    </a:cubicBezTo>
                    <a:cubicBezTo>
                      <a:pt x="5619" y="1376"/>
                      <a:pt x="4939" y="0"/>
                      <a:pt x="30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3"/>
              <p:cNvSpPr/>
              <p:nvPr/>
            </p:nvSpPr>
            <p:spPr>
              <a:xfrm>
                <a:off x="2548029" y="1593302"/>
                <a:ext cx="541756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92" h="159" extrusionOk="0">
                    <a:moveTo>
                      <a:pt x="1" y="0"/>
                    </a:moveTo>
                    <a:cubicBezTo>
                      <a:pt x="1" y="57"/>
                      <a:pt x="26" y="108"/>
                      <a:pt x="26" y="158"/>
                    </a:cubicBezTo>
                    <a:lnTo>
                      <a:pt x="9492" y="158"/>
                    </a:lnTo>
                    <a:lnTo>
                      <a:pt x="9492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3"/>
              <p:cNvSpPr/>
              <p:nvPr/>
            </p:nvSpPr>
            <p:spPr>
              <a:xfrm>
                <a:off x="2386963" y="1536226"/>
                <a:ext cx="158269" cy="54221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950" extrusionOk="0">
                    <a:moveTo>
                      <a:pt x="1399" y="0"/>
                    </a:moveTo>
                    <a:cubicBezTo>
                      <a:pt x="766" y="0"/>
                      <a:pt x="241" y="399"/>
                      <a:pt x="1" y="949"/>
                    </a:cubicBezTo>
                    <a:lnTo>
                      <a:pt x="557" y="949"/>
                    </a:lnTo>
                    <a:cubicBezTo>
                      <a:pt x="716" y="684"/>
                      <a:pt x="1032" y="500"/>
                      <a:pt x="1399" y="500"/>
                    </a:cubicBezTo>
                    <a:cubicBezTo>
                      <a:pt x="1741" y="500"/>
                      <a:pt x="2057" y="684"/>
                      <a:pt x="2241" y="949"/>
                    </a:cubicBezTo>
                    <a:lnTo>
                      <a:pt x="2772" y="949"/>
                    </a:lnTo>
                    <a:cubicBezTo>
                      <a:pt x="2557" y="399"/>
                      <a:pt x="2006" y="0"/>
                      <a:pt x="13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3"/>
              <p:cNvSpPr/>
              <p:nvPr/>
            </p:nvSpPr>
            <p:spPr>
              <a:xfrm>
                <a:off x="2233487" y="1605573"/>
                <a:ext cx="14736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59" extrusionOk="0">
                    <a:moveTo>
                      <a:pt x="0" y="0"/>
                    </a:moveTo>
                    <a:lnTo>
                      <a:pt x="0" y="158"/>
                    </a:lnTo>
                    <a:lnTo>
                      <a:pt x="2582" y="158"/>
                    </a:lnTo>
                    <a:lnTo>
                      <a:pt x="25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3"/>
              <p:cNvSpPr/>
              <p:nvPr/>
            </p:nvSpPr>
            <p:spPr>
              <a:xfrm>
                <a:off x="2516238" y="1593302"/>
                <a:ext cx="31848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59" extrusionOk="0">
                    <a:moveTo>
                      <a:pt x="1" y="0"/>
                    </a:moveTo>
                    <a:cubicBezTo>
                      <a:pt x="32" y="57"/>
                      <a:pt x="58" y="108"/>
                      <a:pt x="58" y="158"/>
                    </a:cubicBezTo>
                    <a:lnTo>
                      <a:pt x="558" y="158"/>
                    </a:lnTo>
                    <a:cubicBezTo>
                      <a:pt x="558" y="108"/>
                      <a:pt x="532" y="57"/>
                      <a:pt x="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3"/>
              <p:cNvSpPr/>
              <p:nvPr/>
            </p:nvSpPr>
            <p:spPr>
              <a:xfrm>
                <a:off x="2550940" y="1605573"/>
                <a:ext cx="53884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59" extrusionOk="0">
                    <a:moveTo>
                      <a:pt x="0" y="0"/>
                    </a:moveTo>
                    <a:cubicBezTo>
                      <a:pt x="0" y="51"/>
                      <a:pt x="0" y="101"/>
                      <a:pt x="26" y="158"/>
                    </a:cubicBezTo>
                    <a:lnTo>
                      <a:pt x="9441" y="158"/>
                    </a:lnTo>
                    <a:lnTo>
                      <a:pt x="9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3"/>
              <p:cNvSpPr/>
              <p:nvPr/>
            </p:nvSpPr>
            <p:spPr>
              <a:xfrm>
                <a:off x="2520976" y="1605573"/>
                <a:ext cx="30021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59" extrusionOk="0">
                    <a:moveTo>
                      <a:pt x="0" y="0"/>
                    </a:moveTo>
                    <a:cubicBezTo>
                      <a:pt x="25" y="51"/>
                      <a:pt x="25" y="101"/>
                      <a:pt x="25" y="158"/>
                    </a:cubicBezTo>
                    <a:lnTo>
                      <a:pt x="525" y="158"/>
                    </a:lnTo>
                    <a:cubicBezTo>
                      <a:pt x="500" y="101"/>
                      <a:pt x="500" y="51"/>
                      <a:pt x="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3"/>
              <p:cNvSpPr/>
              <p:nvPr/>
            </p:nvSpPr>
            <p:spPr>
              <a:xfrm>
                <a:off x="2233487" y="1617444"/>
                <a:ext cx="147368" cy="913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60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2582" y="159"/>
                    </a:lnTo>
                    <a:cubicBezTo>
                      <a:pt x="2557" y="134"/>
                      <a:pt x="2557" y="109"/>
                      <a:pt x="2557" y="83"/>
                    </a:cubicBezTo>
                    <a:cubicBezTo>
                      <a:pt x="2557" y="52"/>
                      <a:pt x="2557" y="26"/>
                      <a:pt x="2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3"/>
              <p:cNvSpPr/>
              <p:nvPr/>
            </p:nvSpPr>
            <p:spPr>
              <a:xfrm>
                <a:off x="2382625" y="1605573"/>
                <a:ext cx="2859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59" extrusionOk="0">
                    <a:moveTo>
                      <a:pt x="26" y="0"/>
                    </a:moveTo>
                    <a:cubicBezTo>
                      <a:pt x="1" y="51"/>
                      <a:pt x="1" y="101"/>
                      <a:pt x="1" y="158"/>
                    </a:cubicBezTo>
                    <a:lnTo>
                      <a:pt x="475" y="158"/>
                    </a:lnTo>
                    <a:cubicBezTo>
                      <a:pt x="475" y="101"/>
                      <a:pt x="501" y="51"/>
                      <a:pt x="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3"/>
              <p:cNvSpPr/>
              <p:nvPr/>
            </p:nvSpPr>
            <p:spPr>
              <a:xfrm>
                <a:off x="3240354" y="1683195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77" y="1"/>
                    </a:moveTo>
                    <a:cubicBezTo>
                      <a:pt x="36" y="1"/>
                      <a:pt x="1" y="51"/>
                      <a:pt x="1" y="114"/>
                    </a:cubicBezTo>
                    <a:lnTo>
                      <a:pt x="1" y="197"/>
                    </a:lnTo>
                    <a:cubicBezTo>
                      <a:pt x="1" y="273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73"/>
                      <a:pt x="443" y="197"/>
                    </a:cubicBezTo>
                    <a:lnTo>
                      <a:pt x="443" y="114"/>
                    </a:lnTo>
                    <a:cubicBezTo>
                      <a:pt x="443" y="64"/>
                      <a:pt x="393" y="7"/>
                      <a:pt x="317" y="7"/>
                    </a:cubicBezTo>
                    <a:lnTo>
                      <a:pt x="102" y="7"/>
                    </a:lnTo>
                    <a:cubicBezTo>
                      <a:pt x="93" y="3"/>
                      <a:pt x="85" y="1"/>
                      <a:pt x="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3"/>
              <p:cNvSpPr/>
              <p:nvPr/>
            </p:nvSpPr>
            <p:spPr>
              <a:xfrm>
                <a:off x="3190527" y="1682111"/>
                <a:ext cx="25684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7" extrusionOk="0">
                    <a:moveTo>
                      <a:pt x="108" y="1"/>
                    </a:moveTo>
                    <a:cubicBezTo>
                      <a:pt x="51" y="1"/>
                      <a:pt x="0" y="58"/>
                      <a:pt x="0" y="108"/>
                    </a:cubicBezTo>
                    <a:lnTo>
                      <a:pt x="0" y="184"/>
                    </a:lnTo>
                    <a:cubicBezTo>
                      <a:pt x="0" y="266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6"/>
                      <a:pt x="450" y="216"/>
                    </a:cubicBezTo>
                    <a:lnTo>
                      <a:pt x="450" y="108"/>
                    </a:lnTo>
                    <a:cubicBezTo>
                      <a:pt x="450" y="58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3"/>
              <p:cNvSpPr/>
              <p:nvPr/>
            </p:nvSpPr>
            <p:spPr>
              <a:xfrm>
                <a:off x="3141042" y="1680684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91"/>
                      <a:pt x="443" y="209"/>
                    </a:cubicBezTo>
                    <a:lnTo>
                      <a:pt x="443" y="133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3"/>
              <p:cNvSpPr/>
              <p:nvPr/>
            </p:nvSpPr>
            <p:spPr>
              <a:xfrm>
                <a:off x="3240354" y="1541991"/>
                <a:ext cx="25341" cy="1849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4" extrusionOk="0">
                    <a:moveTo>
                      <a:pt x="355" y="0"/>
                    </a:moveTo>
                    <a:cubicBezTo>
                      <a:pt x="343" y="0"/>
                      <a:pt x="330" y="2"/>
                      <a:pt x="317" y="7"/>
                    </a:cubicBezTo>
                    <a:lnTo>
                      <a:pt x="102" y="7"/>
                    </a:lnTo>
                    <a:cubicBezTo>
                      <a:pt x="51" y="7"/>
                      <a:pt x="1" y="57"/>
                      <a:pt x="1" y="108"/>
                    </a:cubicBezTo>
                    <a:lnTo>
                      <a:pt x="1" y="190"/>
                    </a:lnTo>
                    <a:cubicBezTo>
                      <a:pt x="1" y="266"/>
                      <a:pt x="51" y="323"/>
                      <a:pt x="102" y="323"/>
                    </a:cubicBezTo>
                    <a:lnTo>
                      <a:pt x="317" y="323"/>
                    </a:lnTo>
                    <a:cubicBezTo>
                      <a:pt x="393" y="323"/>
                      <a:pt x="443" y="266"/>
                      <a:pt x="443" y="190"/>
                    </a:cubicBezTo>
                    <a:lnTo>
                      <a:pt x="443" y="108"/>
                    </a:lnTo>
                    <a:cubicBezTo>
                      <a:pt x="443" y="46"/>
                      <a:pt x="409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3"/>
              <p:cNvSpPr/>
              <p:nvPr/>
            </p:nvSpPr>
            <p:spPr>
              <a:xfrm>
                <a:off x="3190527" y="1542333"/>
                <a:ext cx="25684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8" extrusionOk="0">
                    <a:moveTo>
                      <a:pt x="108" y="1"/>
                    </a:moveTo>
                    <a:cubicBezTo>
                      <a:pt x="51" y="1"/>
                      <a:pt x="0" y="51"/>
                      <a:pt x="0" y="134"/>
                    </a:cubicBezTo>
                    <a:lnTo>
                      <a:pt x="0" y="210"/>
                    </a:lnTo>
                    <a:cubicBezTo>
                      <a:pt x="0" y="292"/>
                      <a:pt x="51" y="317"/>
                      <a:pt x="108" y="317"/>
                    </a:cubicBezTo>
                    <a:lnTo>
                      <a:pt x="317" y="317"/>
                    </a:lnTo>
                    <a:cubicBezTo>
                      <a:pt x="399" y="317"/>
                      <a:pt x="450" y="260"/>
                      <a:pt x="450" y="210"/>
                    </a:cubicBezTo>
                    <a:lnTo>
                      <a:pt x="450" y="102"/>
                    </a:lnTo>
                    <a:cubicBezTo>
                      <a:pt x="450" y="51"/>
                      <a:pt x="399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3"/>
              <p:cNvSpPr/>
              <p:nvPr/>
            </p:nvSpPr>
            <p:spPr>
              <a:xfrm>
                <a:off x="3141042" y="1543817"/>
                <a:ext cx="25341" cy="1809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7" extrusionOk="0">
                    <a:moveTo>
                      <a:pt x="102" y="0"/>
                    </a:moveTo>
                    <a:cubicBezTo>
                      <a:pt x="51" y="0"/>
                      <a:pt x="0" y="51"/>
                      <a:pt x="0" y="108"/>
                    </a:cubicBezTo>
                    <a:lnTo>
                      <a:pt x="0" y="209"/>
                    </a:lnTo>
                    <a:cubicBezTo>
                      <a:pt x="0" y="266"/>
                      <a:pt x="51" y="317"/>
                      <a:pt x="102" y="317"/>
                    </a:cubicBezTo>
                    <a:lnTo>
                      <a:pt x="317" y="317"/>
                    </a:lnTo>
                    <a:cubicBezTo>
                      <a:pt x="393" y="317"/>
                      <a:pt x="443" y="266"/>
                      <a:pt x="443" y="184"/>
                    </a:cubicBezTo>
                    <a:lnTo>
                      <a:pt x="443" y="108"/>
                    </a:lnTo>
                    <a:cubicBezTo>
                      <a:pt x="443" y="51"/>
                      <a:pt x="393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3" name="Google Shape;1833;p13"/>
            <p:cNvGrpSpPr/>
            <p:nvPr/>
          </p:nvGrpSpPr>
          <p:grpSpPr>
            <a:xfrm rot="-4969378">
              <a:off x="-155887" y="2858291"/>
              <a:ext cx="861696" cy="2240129"/>
              <a:chOff x="1077825" y="1985123"/>
              <a:chExt cx="624458" cy="1623385"/>
            </a:xfrm>
          </p:grpSpPr>
          <p:sp>
            <p:nvSpPr>
              <p:cNvPr id="1834" name="Google Shape;1834;p13"/>
              <p:cNvSpPr/>
              <p:nvPr/>
            </p:nvSpPr>
            <p:spPr>
              <a:xfrm>
                <a:off x="1324448" y="1985123"/>
                <a:ext cx="131158" cy="258264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525" extrusionOk="0">
                    <a:moveTo>
                      <a:pt x="583" y="1127"/>
                    </a:moveTo>
                    <a:cubicBezTo>
                      <a:pt x="665" y="1127"/>
                      <a:pt x="741" y="1203"/>
                      <a:pt x="741" y="1285"/>
                    </a:cubicBezTo>
                    <a:lnTo>
                      <a:pt x="741" y="3367"/>
                    </a:lnTo>
                    <a:cubicBezTo>
                      <a:pt x="741" y="3474"/>
                      <a:pt x="665" y="3550"/>
                      <a:pt x="583" y="3550"/>
                    </a:cubicBezTo>
                    <a:cubicBezTo>
                      <a:pt x="475" y="3550"/>
                      <a:pt x="400" y="3474"/>
                      <a:pt x="400" y="3367"/>
                    </a:cubicBezTo>
                    <a:lnTo>
                      <a:pt x="400" y="1285"/>
                    </a:lnTo>
                    <a:cubicBezTo>
                      <a:pt x="400" y="1203"/>
                      <a:pt x="475" y="1127"/>
                      <a:pt x="583" y="1127"/>
                    </a:cubicBezTo>
                    <a:close/>
                    <a:moveTo>
                      <a:pt x="1716" y="1127"/>
                    </a:moveTo>
                    <a:cubicBezTo>
                      <a:pt x="1823" y="1127"/>
                      <a:pt x="1899" y="1203"/>
                      <a:pt x="1899" y="1285"/>
                    </a:cubicBezTo>
                    <a:lnTo>
                      <a:pt x="1899" y="3367"/>
                    </a:lnTo>
                    <a:cubicBezTo>
                      <a:pt x="1899" y="3474"/>
                      <a:pt x="1823" y="3550"/>
                      <a:pt x="1716" y="3550"/>
                    </a:cubicBezTo>
                    <a:cubicBezTo>
                      <a:pt x="1640" y="3550"/>
                      <a:pt x="1557" y="3474"/>
                      <a:pt x="1557" y="3367"/>
                    </a:cubicBezTo>
                    <a:lnTo>
                      <a:pt x="1557" y="1285"/>
                    </a:lnTo>
                    <a:cubicBezTo>
                      <a:pt x="1557" y="1203"/>
                      <a:pt x="1640" y="1127"/>
                      <a:pt x="1716" y="1127"/>
                    </a:cubicBezTo>
                    <a:close/>
                    <a:moveTo>
                      <a:pt x="1149" y="0"/>
                    </a:moveTo>
                    <a:cubicBezTo>
                      <a:pt x="1110" y="0"/>
                      <a:pt x="1070" y="7"/>
                      <a:pt x="1032" y="19"/>
                    </a:cubicBezTo>
                    <a:lnTo>
                      <a:pt x="191" y="361"/>
                    </a:lnTo>
                    <a:cubicBezTo>
                      <a:pt x="83" y="412"/>
                      <a:pt x="1" y="519"/>
                      <a:pt x="1" y="652"/>
                    </a:cubicBezTo>
                    <a:lnTo>
                      <a:pt x="58" y="3924"/>
                    </a:lnTo>
                    <a:cubicBezTo>
                      <a:pt x="58" y="3974"/>
                      <a:pt x="83" y="4025"/>
                      <a:pt x="134" y="4050"/>
                    </a:cubicBezTo>
                    <a:cubicBezTo>
                      <a:pt x="216" y="4132"/>
                      <a:pt x="349" y="4265"/>
                      <a:pt x="374" y="4525"/>
                    </a:cubicBezTo>
                    <a:lnTo>
                      <a:pt x="1931" y="4525"/>
                    </a:lnTo>
                    <a:cubicBezTo>
                      <a:pt x="1956" y="4265"/>
                      <a:pt x="2089" y="4132"/>
                      <a:pt x="2165" y="4050"/>
                    </a:cubicBezTo>
                    <a:cubicBezTo>
                      <a:pt x="2216" y="4025"/>
                      <a:pt x="2247" y="3974"/>
                      <a:pt x="2247" y="3924"/>
                    </a:cubicBezTo>
                    <a:lnTo>
                      <a:pt x="2298" y="652"/>
                    </a:lnTo>
                    <a:cubicBezTo>
                      <a:pt x="2298" y="519"/>
                      <a:pt x="2216" y="412"/>
                      <a:pt x="2114" y="361"/>
                    </a:cubicBezTo>
                    <a:lnTo>
                      <a:pt x="1266" y="19"/>
                    </a:lnTo>
                    <a:cubicBezTo>
                      <a:pt x="1228" y="7"/>
                      <a:pt x="1189" y="0"/>
                      <a:pt x="1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3"/>
              <p:cNvSpPr/>
              <p:nvPr/>
            </p:nvSpPr>
            <p:spPr>
              <a:xfrm>
                <a:off x="1399958" y="3105739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184" y="1"/>
                    </a:moveTo>
                    <a:cubicBezTo>
                      <a:pt x="133" y="26"/>
                      <a:pt x="51" y="52"/>
                      <a:pt x="0" y="52"/>
                    </a:cubicBezTo>
                    <a:lnTo>
                      <a:pt x="0" y="659"/>
                    </a:lnTo>
                    <a:cubicBezTo>
                      <a:pt x="51" y="659"/>
                      <a:pt x="133" y="659"/>
                      <a:pt x="184" y="634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3"/>
              <p:cNvSpPr/>
              <p:nvPr/>
            </p:nvSpPr>
            <p:spPr>
              <a:xfrm>
                <a:off x="1399958" y="2931317"/>
                <a:ext cx="10502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659" extrusionOk="0">
                    <a:moveTo>
                      <a:pt x="0" y="1"/>
                    </a:moveTo>
                    <a:lnTo>
                      <a:pt x="0" y="602"/>
                    </a:lnTo>
                    <a:cubicBezTo>
                      <a:pt x="51" y="633"/>
                      <a:pt x="133" y="633"/>
                      <a:pt x="184" y="659"/>
                    </a:cubicBezTo>
                    <a:lnTo>
                      <a:pt x="184" y="26"/>
                    </a:lnTo>
                    <a:cubicBezTo>
                      <a:pt x="133" y="26"/>
                      <a:pt x="5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3"/>
              <p:cNvSpPr/>
              <p:nvPr/>
            </p:nvSpPr>
            <p:spPr>
              <a:xfrm>
                <a:off x="1384776" y="2252350"/>
                <a:ext cx="10559" cy="67725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1866" extrusionOk="0">
                    <a:moveTo>
                      <a:pt x="1" y="1"/>
                    </a:moveTo>
                    <a:lnTo>
                      <a:pt x="1" y="11865"/>
                    </a:lnTo>
                    <a:lnTo>
                      <a:pt x="184" y="11865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3"/>
              <p:cNvSpPr/>
              <p:nvPr/>
            </p:nvSpPr>
            <p:spPr>
              <a:xfrm>
                <a:off x="1399958" y="3143295"/>
                <a:ext cx="10502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298" extrusionOk="0">
                    <a:moveTo>
                      <a:pt x="184" y="1"/>
                    </a:moveTo>
                    <a:cubicBezTo>
                      <a:pt x="133" y="26"/>
                      <a:pt x="51" y="26"/>
                      <a:pt x="0" y="26"/>
                    </a:cubicBezTo>
                    <a:lnTo>
                      <a:pt x="0" y="3298"/>
                    </a:lnTo>
                    <a:lnTo>
                      <a:pt x="184" y="329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3"/>
              <p:cNvSpPr/>
              <p:nvPr/>
            </p:nvSpPr>
            <p:spPr>
              <a:xfrm>
                <a:off x="1384776" y="2931317"/>
                <a:ext cx="10559" cy="34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2" extrusionOk="0">
                    <a:moveTo>
                      <a:pt x="1" y="1"/>
                    </a:moveTo>
                    <a:lnTo>
                      <a:pt x="1" y="602"/>
                    </a:lnTo>
                    <a:lnTo>
                      <a:pt x="184" y="602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3"/>
              <p:cNvSpPr/>
              <p:nvPr/>
            </p:nvSpPr>
            <p:spPr>
              <a:xfrm>
                <a:off x="1414741" y="3140441"/>
                <a:ext cx="10901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348" extrusionOk="0">
                    <a:moveTo>
                      <a:pt x="191" y="0"/>
                    </a:moveTo>
                    <a:cubicBezTo>
                      <a:pt x="108" y="26"/>
                      <a:pt x="58" y="26"/>
                      <a:pt x="1" y="51"/>
                    </a:cubicBezTo>
                    <a:lnTo>
                      <a:pt x="1" y="3348"/>
                    </a:lnTo>
                    <a:lnTo>
                      <a:pt x="191" y="33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3"/>
              <p:cNvSpPr/>
              <p:nvPr/>
            </p:nvSpPr>
            <p:spPr>
              <a:xfrm>
                <a:off x="1414741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922"/>
                      <a:pt x="108" y="11947"/>
                      <a:pt x="159" y="11947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3"/>
              <p:cNvSpPr/>
              <p:nvPr/>
            </p:nvSpPr>
            <p:spPr>
              <a:xfrm>
                <a:off x="1428496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0" y="0"/>
                    </a:moveTo>
                    <a:lnTo>
                      <a:pt x="0" y="665"/>
                    </a:lnTo>
                    <a:cubicBezTo>
                      <a:pt x="342" y="899"/>
                      <a:pt x="582" y="1297"/>
                      <a:pt x="582" y="1740"/>
                    </a:cubicBezTo>
                    <a:cubicBezTo>
                      <a:pt x="582" y="2164"/>
                      <a:pt x="367" y="2563"/>
                      <a:pt x="0" y="2797"/>
                    </a:cubicBezTo>
                    <a:lnTo>
                      <a:pt x="0" y="3455"/>
                    </a:lnTo>
                    <a:cubicBezTo>
                      <a:pt x="709" y="3196"/>
                      <a:pt x="1184" y="2506"/>
                      <a:pt x="1184" y="1740"/>
                    </a:cubicBezTo>
                    <a:cubicBezTo>
                      <a:pt x="1184" y="949"/>
                      <a:pt x="684" y="2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3"/>
              <p:cNvSpPr/>
              <p:nvPr/>
            </p:nvSpPr>
            <p:spPr>
              <a:xfrm>
                <a:off x="1414741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" y="0"/>
                    </a:moveTo>
                    <a:lnTo>
                      <a:pt x="1" y="633"/>
                    </a:lnTo>
                    <a:cubicBezTo>
                      <a:pt x="58" y="658"/>
                      <a:pt x="108" y="684"/>
                      <a:pt x="159" y="709"/>
                    </a:cubicBezTo>
                    <a:lnTo>
                      <a:pt x="159" y="51"/>
                    </a:lnTo>
                    <a:cubicBezTo>
                      <a:pt x="108" y="26"/>
                      <a:pt x="58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3"/>
              <p:cNvSpPr/>
              <p:nvPr/>
            </p:nvSpPr>
            <p:spPr>
              <a:xfrm>
                <a:off x="1414741" y="3099632"/>
                <a:ext cx="10901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716" extrusionOk="0">
                    <a:moveTo>
                      <a:pt x="191" y="0"/>
                    </a:moveTo>
                    <a:cubicBezTo>
                      <a:pt x="108" y="57"/>
                      <a:pt x="58" y="83"/>
                      <a:pt x="1" y="108"/>
                    </a:cubicBezTo>
                    <a:lnTo>
                      <a:pt x="1" y="715"/>
                    </a:lnTo>
                    <a:cubicBezTo>
                      <a:pt x="58" y="715"/>
                      <a:pt x="108" y="690"/>
                      <a:pt x="191" y="65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3"/>
              <p:cNvSpPr/>
              <p:nvPr/>
            </p:nvSpPr>
            <p:spPr>
              <a:xfrm>
                <a:off x="1384776" y="3108650"/>
                <a:ext cx="10559" cy="3470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08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184" y="608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3"/>
              <p:cNvSpPr/>
              <p:nvPr/>
            </p:nvSpPr>
            <p:spPr>
              <a:xfrm>
                <a:off x="1399958" y="2252350"/>
                <a:ext cx="10502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897" extrusionOk="0">
                    <a:moveTo>
                      <a:pt x="0" y="1"/>
                    </a:moveTo>
                    <a:lnTo>
                      <a:pt x="0" y="11865"/>
                    </a:lnTo>
                    <a:cubicBezTo>
                      <a:pt x="51" y="11865"/>
                      <a:pt x="133" y="11865"/>
                      <a:pt x="184" y="11897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3"/>
              <p:cNvSpPr/>
              <p:nvPr/>
            </p:nvSpPr>
            <p:spPr>
              <a:xfrm>
                <a:off x="1354812" y="3140441"/>
                <a:ext cx="10502" cy="19108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48" extrusionOk="0">
                    <a:moveTo>
                      <a:pt x="0" y="0"/>
                    </a:moveTo>
                    <a:lnTo>
                      <a:pt x="0" y="3348"/>
                    </a:lnTo>
                    <a:lnTo>
                      <a:pt x="184" y="3348"/>
                    </a:lnTo>
                    <a:lnTo>
                      <a:pt x="184" y="51"/>
                    </a:lnTo>
                    <a:cubicBezTo>
                      <a:pt x="133" y="26"/>
                      <a:pt x="51" y="2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3"/>
              <p:cNvSpPr/>
              <p:nvPr/>
            </p:nvSpPr>
            <p:spPr>
              <a:xfrm>
                <a:off x="1354812" y="3099632"/>
                <a:ext cx="10502" cy="4086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716" extrusionOk="0">
                    <a:moveTo>
                      <a:pt x="0" y="0"/>
                    </a:moveTo>
                    <a:lnTo>
                      <a:pt x="0" y="658"/>
                    </a:lnTo>
                    <a:cubicBezTo>
                      <a:pt x="51" y="690"/>
                      <a:pt x="133" y="715"/>
                      <a:pt x="184" y="715"/>
                    </a:cubicBezTo>
                    <a:lnTo>
                      <a:pt x="184" y="108"/>
                    </a:lnTo>
                    <a:cubicBezTo>
                      <a:pt x="133" y="83"/>
                      <a:pt x="51" y="5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3"/>
              <p:cNvSpPr/>
              <p:nvPr/>
            </p:nvSpPr>
            <p:spPr>
              <a:xfrm>
                <a:off x="1077825" y="2252350"/>
                <a:ext cx="624458" cy="1356159"/>
              </a:xfrm>
              <a:custGeom>
                <a:avLst/>
                <a:gdLst/>
                <a:ahLst/>
                <a:cxnLst/>
                <a:rect l="l" t="t" r="r" b="b"/>
                <a:pathLst>
                  <a:path w="10941" h="23761" extrusionOk="0">
                    <a:moveTo>
                      <a:pt x="4695" y="1"/>
                    </a:moveTo>
                    <a:lnTo>
                      <a:pt x="4613" y="9549"/>
                    </a:lnTo>
                    <a:cubicBezTo>
                      <a:pt x="2873" y="9758"/>
                      <a:pt x="1291" y="10656"/>
                      <a:pt x="1475" y="12314"/>
                    </a:cubicBezTo>
                    <a:cubicBezTo>
                      <a:pt x="1607" y="13504"/>
                      <a:pt x="2082" y="14004"/>
                      <a:pt x="2082" y="15136"/>
                    </a:cubicBezTo>
                    <a:cubicBezTo>
                      <a:pt x="2082" y="16801"/>
                      <a:pt x="0" y="17667"/>
                      <a:pt x="367" y="20540"/>
                    </a:cubicBezTo>
                    <a:cubicBezTo>
                      <a:pt x="766" y="23704"/>
                      <a:pt x="3930" y="23761"/>
                      <a:pt x="5461" y="23761"/>
                    </a:cubicBezTo>
                    <a:cubicBezTo>
                      <a:pt x="7011" y="23761"/>
                      <a:pt x="10175" y="23704"/>
                      <a:pt x="10574" y="20540"/>
                    </a:cubicBezTo>
                    <a:cubicBezTo>
                      <a:pt x="10941" y="17667"/>
                      <a:pt x="8859" y="16801"/>
                      <a:pt x="8859" y="15136"/>
                    </a:cubicBezTo>
                    <a:cubicBezTo>
                      <a:pt x="8859" y="14004"/>
                      <a:pt x="9333" y="13504"/>
                      <a:pt x="9466" y="12314"/>
                    </a:cubicBezTo>
                    <a:cubicBezTo>
                      <a:pt x="9650" y="10656"/>
                      <a:pt x="8068" y="9758"/>
                      <a:pt x="6328" y="9549"/>
                    </a:cubicBezTo>
                    <a:lnTo>
                      <a:pt x="6252" y="1"/>
                    </a:lnTo>
                    <a:lnTo>
                      <a:pt x="6119" y="1"/>
                    </a:lnTo>
                    <a:lnTo>
                      <a:pt x="6144" y="11973"/>
                    </a:lnTo>
                    <a:cubicBezTo>
                      <a:pt x="6853" y="12264"/>
                      <a:pt x="7384" y="12947"/>
                      <a:pt x="7384" y="13763"/>
                    </a:cubicBezTo>
                    <a:cubicBezTo>
                      <a:pt x="7384" y="14554"/>
                      <a:pt x="6853" y="15244"/>
                      <a:pt x="6144" y="15535"/>
                    </a:cubicBezTo>
                    <a:lnTo>
                      <a:pt x="6170" y="18908"/>
                    </a:lnTo>
                    <a:lnTo>
                      <a:pt x="8068" y="18908"/>
                    </a:lnTo>
                    <a:cubicBezTo>
                      <a:pt x="8175" y="18908"/>
                      <a:pt x="8251" y="18984"/>
                      <a:pt x="8251" y="19091"/>
                    </a:cubicBezTo>
                    <a:lnTo>
                      <a:pt x="8251" y="19591"/>
                    </a:lnTo>
                    <a:cubicBezTo>
                      <a:pt x="8251" y="19699"/>
                      <a:pt x="8175" y="19774"/>
                      <a:pt x="8068" y="19774"/>
                    </a:cubicBezTo>
                    <a:lnTo>
                      <a:pt x="3031" y="19774"/>
                    </a:lnTo>
                    <a:cubicBezTo>
                      <a:pt x="2930" y="19774"/>
                      <a:pt x="2848" y="19699"/>
                      <a:pt x="2848" y="19591"/>
                    </a:cubicBezTo>
                    <a:lnTo>
                      <a:pt x="2848" y="19091"/>
                    </a:lnTo>
                    <a:cubicBezTo>
                      <a:pt x="2848" y="18984"/>
                      <a:pt x="2930" y="18908"/>
                      <a:pt x="3031" y="18908"/>
                    </a:cubicBezTo>
                    <a:lnTo>
                      <a:pt x="4771" y="18908"/>
                    </a:lnTo>
                    <a:lnTo>
                      <a:pt x="4796" y="15535"/>
                    </a:lnTo>
                    <a:cubicBezTo>
                      <a:pt x="4088" y="15244"/>
                      <a:pt x="3563" y="14554"/>
                      <a:pt x="3563" y="13763"/>
                    </a:cubicBezTo>
                    <a:cubicBezTo>
                      <a:pt x="3563" y="12947"/>
                      <a:pt x="4088" y="12264"/>
                      <a:pt x="4796" y="11973"/>
                    </a:cubicBez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3"/>
              <p:cNvSpPr/>
              <p:nvPr/>
            </p:nvSpPr>
            <p:spPr>
              <a:xfrm>
                <a:off x="1356239" y="2252350"/>
                <a:ext cx="9075" cy="68193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948" extrusionOk="0">
                    <a:moveTo>
                      <a:pt x="26" y="1"/>
                    </a:moveTo>
                    <a:lnTo>
                      <a:pt x="1" y="11947"/>
                    </a:lnTo>
                    <a:cubicBezTo>
                      <a:pt x="51" y="11947"/>
                      <a:pt x="108" y="11922"/>
                      <a:pt x="159" y="11897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3"/>
              <p:cNvSpPr/>
              <p:nvPr/>
            </p:nvSpPr>
            <p:spPr>
              <a:xfrm>
                <a:off x="1284038" y="2938566"/>
                <a:ext cx="67577" cy="19725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456" extrusionOk="0">
                    <a:moveTo>
                      <a:pt x="1183" y="0"/>
                    </a:moveTo>
                    <a:cubicBezTo>
                      <a:pt x="500" y="266"/>
                      <a:pt x="0" y="949"/>
                      <a:pt x="0" y="1740"/>
                    </a:cubicBezTo>
                    <a:cubicBezTo>
                      <a:pt x="0" y="2506"/>
                      <a:pt x="475" y="3196"/>
                      <a:pt x="1183" y="3455"/>
                    </a:cubicBezTo>
                    <a:lnTo>
                      <a:pt x="1183" y="2797"/>
                    </a:lnTo>
                    <a:cubicBezTo>
                      <a:pt x="816" y="2563"/>
                      <a:pt x="608" y="2190"/>
                      <a:pt x="608" y="1740"/>
                    </a:cubicBezTo>
                    <a:cubicBezTo>
                      <a:pt x="608" y="1297"/>
                      <a:pt x="842" y="899"/>
                      <a:pt x="1183" y="665"/>
                    </a:cubicBez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3"/>
              <p:cNvSpPr/>
              <p:nvPr/>
            </p:nvSpPr>
            <p:spPr>
              <a:xfrm>
                <a:off x="1369594" y="3143295"/>
                <a:ext cx="10901" cy="18823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3298" extrusionOk="0">
                    <a:moveTo>
                      <a:pt x="1" y="1"/>
                    </a:moveTo>
                    <a:lnTo>
                      <a:pt x="1" y="3298"/>
                    </a:lnTo>
                    <a:lnTo>
                      <a:pt x="191" y="3298"/>
                    </a:lnTo>
                    <a:lnTo>
                      <a:pt x="191" y="26"/>
                    </a:lnTo>
                    <a:cubicBezTo>
                      <a:pt x="134" y="26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3"/>
              <p:cNvSpPr/>
              <p:nvPr/>
            </p:nvSpPr>
            <p:spPr>
              <a:xfrm>
                <a:off x="1356239" y="2934228"/>
                <a:ext cx="9075" cy="4046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709" extrusionOk="0">
                    <a:moveTo>
                      <a:pt x="159" y="0"/>
                    </a:moveTo>
                    <a:cubicBezTo>
                      <a:pt x="108" y="0"/>
                      <a:pt x="51" y="26"/>
                      <a:pt x="1" y="51"/>
                    </a:cubicBezTo>
                    <a:lnTo>
                      <a:pt x="1" y="709"/>
                    </a:lnTo>
                    <a:cubicBezTo>
                      <a:pt x="51" y="684"/>
                      <a:pt x="108" y="658"/>
                      <a:pt x="159" y="633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3"/>
              <p:cNvSpPr/>
              <p:nvPr/>
            </p:nvSpPr>
            <p:spPr>
              <a:xfrm>
                <a:off x="1369594" y="2252350"/>
                <a:ext cx="10901" cy="67902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1897" extrusionOk="0">
                    <a:moveTo>
                      <a:pt x="1" y="1"/>
                    </a:moveTo>
                    <a:lnTo>
                      <a:pt x="1" y="11897"/>
                    </a:lnTo>
                    <a:cubicBezTo>
                      <a:pt x="58" y="11865"/>
                      <a:pt x="134" y="11865"/>
                      <a:pt x="191" y="11865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3"/>
              <p:cNvSpPr/>
              <p:nvPr/>
            </p:nvSpPr>
            <p:spPr>
              <a:xfrm>
                <a:off x="1369594" y="2931317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91" y="1"/>
                    </a:moveTo>
                    <a:cubicBezTo>
                      <a:pt x="134" y="1"/>
                      <a:pt x="58" y="26"/>
                      <a:pt x="1" y="26"/>
                    </a:cubicBezTo>
                    <a:lnTo>
                      <a:pt x="1" y="659"/>
                    </a:lnTo>
                    <a:cubicBezTo>
                      <a:pt x="58" y="633"/>
                      <a:pt x="134" y="633"/>
                      <a:pt x="191" y="602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3"/>
              <p:cNvSpPr/>
              <p:nvPr/>
            </p:nvSpPr>
            <p:spPr>
              <a:xfrm>
                <a:off x="1384776" y="3146205"/>
                <a:ext cx="10559" cy="18532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247" extrusionOk="0">
                    <a:moveTo>
                      <a:pt x="1" y="1"/>
                    </a:moveTo>
                    <a:lnTo>
                      <a:pt x="1" y="3247"/>
                    </a:lnTo>
                    <a:lnTo>
                      <a:pt x="184" y="324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3"/>
              <p:cNvSpPr/>
              <p:nvPr/>
            </p:nvSpPr>
            <p:spPr>
              <a:xfrm>
                <a:off x="1369594" y="3105739"/>
                <a:ext cx="10901" cy="3761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659" extrusionOk="0">
                    <a:moveTo>
                      <a:pt x="1" y="1"/>
                    </a:moveTo>
                    <a:lnTo>
                      <a:pt x="1" y="634"/>
                    </a:lnTo>
                    <a:cubicBezTo>
                      <a:pt x="58" y="659"/>
                      <a:pt x="134" y="659"/>
                      <a:pt x="191" y="659"/>
                    </a:cubicBezTo>
                    <a:lnTo>
                      <a:pt x="191" y="52"/>
                    </a:lnTo>
                    <a:cubicBezTo>
                      <a:pt x="134" y="52"/>
                      <a:pt x="58" y="2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3"/>
              <p:cNvSpPr/>
              <p:nvPr/>
            </p:nvSpPr>
            <p:spPr>
              <a:xfrm>
                <a:off x="1467479" y="2031354"/>
                <a:ext cx="22830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1" extrusionOk="0">
                    <a:moveTo>
                      <a:pt x="134" y="0"/>
                    </a:moveTo>
                    <a:cubicBezTo>
                      <a:pt x="58" y="0"/>
                      <a:pt x="1" y="26"/>
                      <a:pt x="1" y="108"/>
                    </a:cubicBezTo>
                    <a:lnTo>
                      <a:pt x="1" y="424"/>
                    </a:lnTo>
                    <a:cubicBezTo>
                      <a:pt x="1" y="500"/>
                      <a:pt x="58" y="551"/>
                      <a:pt x="108" y="551"/>
                    </a:cubicBezTo>
                    <a:lnTo>
                      <a:pt x="292" y="551"/>
                    </a:lnTo>
                    <a:cubicBezTo>
                      <a:pt x="342" y="551"/>
                      <a:pt x="399" y="500"/>
                      <a:pt x="399" y="450"/>
                    </a:cubicBezTo>
                    <a:lnTo>
                      <a:pt x="399" y="108"/>
                    </a:lnTo>
                    <a:cubicBezTo>
                      <a:pt x="399" y="51"/>
                      <a:pt x="374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3"/>
              <p:cNvSpPr/>
              <p:nvPr/>
            </p:nvSpPr>
            <p:spPr>
              <a:xfrm>
                <a:off x="1466052" y="2093110"/>
                <a:ext cx="24257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8" extrusionOk="0">
                    <a:moveTo>
                      <a:pt x="133" y="0"/>
                    </a:moveTo>
                    <a:cubicBezTo>
                      <a:pt x="51" y="0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0" y="500"/>
                      <a:pt x="51" y="551"/>
                      <a:pt x="108" y="551"/>
                    </a:cubicBezTo>
                    <a:lnTo>
                      <a:pt x="291" y="551"/>
                    </a:lnTo>
                    <a:cubicBezTo>
                      <a:pt x="300" y="555"/>
                      <a:pt x="310" y="557"/>
                      <a:pt x="319" y="557"/>
                    </a:cubicBezTo>
                    <a:cubicBezTo>
                      <a:pt x="360" y="557"/>
                      <a:pt x="399" y="512"/>
                      <a:pt x="399" y="450"/>
                    </a:cubicBezTo>
                    <a:lnTo>
                      <a:pt x="424" y="133"/>
                    </a:lnTo>
                    <a:cubicBezTo>
                      <a:pt x="424" y="51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3"/>
              <p:cNvSpPr/>
              <p:nvPr/>
            </p:nvSpPr>
            <p:spPr>
              <a:xfrm>
                <a:off x="1464625" y="2156292"/>
                <a:ext cx="24200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52" extrusionOk="0">
                    <a:moveTo>
                      <a:pt x="133" y="1"/>
                    </a:moveTo>
                    <a:cubicBezTo>
                      <a:pt x="76" y="1"/>
                      <a:pt x="25" y="51"/>
                      <a:pt x="25" y="102"/>
                    </a:cubicBezTo>
                    <a:lnTo>
                      <a:pt x="0" y="418"/>
                    </a:lnTo>
                    <a:cubicBezTo>
                      <a:pt x="0" y="501"/>
                      <a:pt x="51" y="551"/>
                      <a:pt x="133" y="551"/>
                    </a:cubicBezTo>
                    <a:lnTo>
                      <a:pt x="291" y="551"/>
                    </a:lnTo>
                    <a:cubicBezTo>
                      <a:pt x="342" y="551"/>
                      <a:pt x="392" y="501"/>
                      <a:pt x="392" y="450"/>
                    </a:cubicBezTo>
                    <a:lnTo>
                      <a:pt x="424" y="102"/>
                    </a:lnTo>
                    <a:cubicBezTo>
                      <a:pt x="424" y="51"/>
                      <a:pt x="367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3"/>
              <p:cNvSpPr/>
              <p:nvPr/>
            </p:nvSpPr>
            <p:spPr>
              <a:xfrm>
                <a:off x="1288376" y="2031354"/>
                <a:ext cx="24257" cy="314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51" extrusionOk="0">
                    <a:moveTo>
                      <a:pt x="133" y="0"/>
                    </a:moveTo>
                    <a:cubicBezTo>
                      <a:pt x="57" y="0"/>
                      <a:pt x="0" y="51"/>
                      <a:pt x="32" y="108"/>
                    </a:cubicBezTo>
                    <a:lnTo>
                      <a:pt x="32" y="450"/>
                    </a:lnTo>
                    <a:cubicBezTo>
                      <a:pt x="32" y="500"/>
                      <a:pt x="82" y="551"/>
                      <a:pt x="133" y="551"/>
                    </a:cubicBezTo>
                    <a:lnTo>
                      <a:pt x="317" y="551"/>
                    </a:lnTo>
                    <a:cubicBezTo>
                      <a:pt x="373" y="551"/>
                      <a:pt x="424" y="500"/>
                      <a:pt x="424" y="424"/>
                    </a:cubicBezTo>
                    <a:lnTo>
                      <a:pt x="424" y="108"/>
                    </a:lnTo>
                    <a:cubicBezTo>
                      <a:pt x="424" y="26"/>
                      <a:pt x="373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3"/>
              <p:cNvSpPr/>
              <p:nvPr/>
            </p:nvSpPr>
            <p:spPr>
              <a:xfrm>
                <a:off x="1290145" y="2093110"/>
                <a:ext cx="23914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558" extrusionOk="0">
                    <a:moveTo>
                      <a:pt x="127" y="0"/>
                    </a:moveTo>
                    <a:cubicBezTo>
                      <a:pt x="51" y="0"/>
                      <a:pt x="1" y="51"/>
                      <a:pt x="1" y="133"/>
                    </a:cubicBezTo>
                    <a:lnTo>
                      <a:pt x="26" y="450"/>
                    </a:lnTo>
                    <a:cubicBezTo>
                      <a:pt x="26" y="512"/>
                      <a:pt x="60" y="557"/>
                      <a:pt x="101" y="557"/>
                    </a:cubicBezTo>
                    <a:cubicBezTo>
                      <a:pt x="109" y="557"/>
                      <a:pt x="118" y="555"/>
                      <a:pt x="127" y="551"/>
                    </a:cubicBezTo>
                    <a:lnTo>
                      <a:pt x="317" y="551"/>
                    </a:lnTo>
                    <a:cubicBezTo>
                      <a:pt x="368" y="551"/>
                      <a:pt x="418" y="500"/>
                      <a:pt x="418" y="450"/>
                    </a:cubicBezTo>
                    <a:lnTo>
                      <a:pt x="418" y="102"/>
                    </a:lnTo>
                    <a:cubicBezTo>
                      <a:pt x="393" y="51"/>
                      <a:pt x="36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3"/>
              <p:cNvSpPr/>
              <p:nvPr/>
            </p:nvSpPr>
            <p:spPr>
              <a:xfrm>
                <a:off x="1291629" y="2156292"/>
                <a:ext cx="23857" cy="3150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552" extrusionOk="0">
                    <a:moveTo>
                      <a:pt x="101" y="1"/>
                    </a:moveTo>
                    <a:cubicBezTo>
                      <a:pt x="51" y="1"/>
                      <a:pt x="0" y="51"/>
                      <a:pt x="0" y="102"/>
                    </a:cubicBezTo>
                    <a:lnTo>
                      <a:pt x="0" y="450"/>
                    </a:lnTo>
                    <a:cubicBezTo>
                      <a:pt x="25" y="501"/>
                      <a:pt x="76" y="551"/>
                      <a:pt x="133" y="551"/>
                    </a:cubicBezTo>
                    <a:lnTo>
                      <a:pt x="291" y="551"/>
                    </a:lnTo>
                    <a:cubicBezTo>
                      <a:pt x="367" y="551"/>
                      <a:pt x="418" y="501"/>
                      <a:pt x="418" y="418"/>
                    </a:cubicBezTo>
                    <a:lnTo>
                      <a:pt x="392" y="102"/>
                    </a:lnTo>
                    <a:cubicBezTo>
                      <a:pt x="392" y="51"/>
                      <a:pt x="34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4" name="Google Shape;1864;p13"/>
            <p:cNvGrpSpPr/>
            <p:nvPr/>
          </p:nvGrpSpPr>
          <p:grpSpPr>
            <a:xfrm rot="-10428324">
              <a:off x="417593" y="549861"/>
              <a:ext cx="925051" cy="2285829"/>
              <a:chOff x="1952163" y="2792624"/>
              <a:chExt cx="450036" cy="1112054"/>
            </a:xfrm>
          </p:grpSpPr>
          <p:sp>
            <p:nvSpPr>
              <p:cNvPr id="1865" name="Google Shape;1865;p13"/>
              <p:cNvSpPr/>
              <p:nvPr/>
            </p:nvSpPr>
            <p:spPr>
              <a:xfrm>
                <a:off x="2152212" y="3826600"/>
                <a:ext cx="52794" cy="7807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368" extrusionOk="0">
                    <a:moveTo>
                      <a:pt x="159" y="1"/>
                    </a:moveTo>
                    <a:lnTo>
                      <a:pt x="159" y="260"/>
                    </a:lnTo>
                    <a:lnTo>
                      <a:pt x="134" y="260"/>
                    </a:lnTo>
                    <a:cubicBezTo>
                      <a:pt x="51" y="260"/>
                      <a:pt x="1" y="342"/>
                      <a:pt x="26" y="393"/>
                    </a:cubicBezTo>
                    <a:lnTo>
                      <a:pt x="266" y="1292"/>
                    </a:lnTo>
                    <a:cubicBezTo>
                      <a:pt x="292" y="1342"/>
                      <a:pt x="317" y="1367"/>
                      <a:pt x="368" y="1367"/>
                    </a:cubicBezTo>
                    <a:lnTo>
                      <a:pt x="583" y="1367"/>
                    </a:lnTo>
                    <a:cubicBezTo>
                      <a:pt x="633" y="1367"/>
                      <a:pt x="659" y="1342"/>
                      <a:pt x="659" y="1292"/>
                    </a:cubicBezTo>
                    <a:lnTo>
                      <a:pt x="924" y="393"/>
                    </a:lnTo>
                    <a:cubicBezTo>
                      <a:pt x="924" y="342"/>
                      <a:pt x="899" y="260"/>
                      <a:pt x="817" y="260"/>
                    </a:cubicBezTo>
                    <a:lnTo>
                      <a:pt x="792" y="26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3"/>
              <p:cNvSpPr/>
              <p:nvPr/>
            </p:nvSpPr>
            <p:spPr>
              <a:xfrm>
                <a:off x="2149358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158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3"/>
              <p:cNvSpPr/>
              <p:nvPr/>
            </p:nvSpPr>
            <p:spPr>
              <a:xfrm>
                <a:off x="2185430" y="3161387"/>
                <a:ext cx="23914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574" extrusionOk="0">
                    <a:moveTo>
                      <a:pt x="102" y="0"/>
                    </a:moveTo>
                    <a:lnTo>
                      <a:pt x="1" y="11573"/>
                    </a:lnTo>
                    <a:lnTo>
                      <a:pt x="51" y="1157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3"/>
              <p:cNvSpPr/>
              <p:nvPr/>
            </p:nvSpPr>
            <p:spPr>
              <a:xfrm>
                <a:off x="2170305" y="3037877"/>
                <a:ext cx="18093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032" extrusionOk="0">
                    <a:moveTo>
                      <a:pt x="51" y="0"/>
                    </a:moveTo>
                    <a:lnTo>
                      <a:pt x="0" y="2031"/>
                    </a:lnTo>
                    <a:lnTo>
                      <a:pt x="316" y="203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3"/>
              <p:cNvSpPr/>
              <p:nvPr/>
            </p:nvSpPr>
            <p:spPr>
              <a:xfrm>
                <a:off x="2188340" y="3037877"/>
                <a:ext cx="21004" cy="11597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032" extrusionOk="0">
                    <a:moveTo>
                      <a:pt x="0" y="0"/>
                    </a:moveTo>
                    <a:lnTo>
                      <a:pt x="51" y="2031"/>
                    </a:lnTo>
                    <a:lnTo>
                      <a:pt x="367" y="2031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3"/>
              <p:cNvSpPr/>
              <p:nvPr/>
            </p:nvSpPr>
            <p:spPr>
              <a:xfrm>
                <a:off x="2149358" y="3161387"/>
                <a:ext cx="23857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574" extrusionOk="0">
                    <a:moveTo>
                      <a:pt x="0" y="0"/>
                    </a:moveTo>
                    <a:lnTo>
                      <a:pt x="342" y="11573"/>
                    </a:lnTo>
                    <a:lnTo>
                      <a:pt x="418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3"/>
              <p:cNvSpPr/>
              <p:nvPr/>
            </p:nvSpPr>
            <p:spPr>
              <a:xfrm>
                <a:off x="2070936" y="2792624"/>
                <a:ext cx="308490" cy="12910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262" extrusionOk="0">
                    <a:moveTo>
                      <a:pt x="1899" y="1"/>
                    </a:moveTo>
                    <a:cubicBezTo>
                      <a:pt x="1216" y="1"/>
                      <a:pt x="583" y="58"/>
                      <a:pt x="1" y="317"/>
                    </a:cubicBezTo>
                    <a:cubicBezTo>
                      <a:pt x="109" y="425"/>
                      <a:pt x="241" y="475"/>
                      <a:pt x="368" y="501"/>
                    </a:cubicBezTo>
                    <a:cubicBezTo>
                      <a:pt x="432" y="510"/>
                      <a:pt x="496" y="514"/>
                      <a:pt x="560" y="514"/>
                    </a:cubicBezTo>
                    <a:cubicBezTo>
                      <a:pt x="708" y="514"/>
                      <a:pt x="854" y="493"/>
                      <a:pt x="1001" y="475"/>
                    </a:cubicBezTo>
                    <a:cubicBezTo>
                      <a:pt x="1058" y="450"/>
                      <a:pt x="1134" y="450"/>
                      <a:pt x="1191" y="450"/>
                    </a:cubicBezTo>
                    <a:cubicBezTo>
                      <a:pt x="1303" y="427"/>
                      <a:pt x="1406" y="415"/>
                      <a:pt x="1501" y="415"/>
                    </a:cubicBezTo>
                    <a:cubicBezTo>
                      <a:pt x="1715" y="415"/>
                      <a:pt x="1887" y="473"/>
                      <a:pt x="2032" y="583"/>
                    </a:cubicBezTo>
                    <a:cubicBezTo>
                      <a:pt x="2241" y="767"/>
                      <a:pt x="2298" y="1032"/>
                      <a:pt x="2348" y="1292"/>
                    </a:cubicBezTo>
                    <a:cubicBezTo>
                      <a:pt x="2424" y="1532"/>
                      <a:pt x="2481" y="1766"/>
                      <a:pt x="2614" y="1924"/>
                    </a:cubicBezTo>
                    <a:cubicBezTo>
                      <a:pt x="2741" y="2057"/>
                      <a:pt x="2956" y="2165"/>
                      <a:pt x="3247" y="2216"/>
                    </a:cubicBezTo>
                    <a:cubicBezTo>
                      <a:pt x="3418" y="2247"/>
                      <a:pt x="3593" y="2262"/>
                      <a:pt x="3768" y="2262"/>
                    </a:cubicBezTo>
                    <a:cubicBezTo>
                      <a:pt x="4342" y="2262"/>
                      <a:pt x="4920" y="2099"/>
                      <a:pt x="5405" y="1798"/>
                    </a:cubicBezTo>
                    <a:cubicBezTo>
                      <a:pt x="5246" y="1425"/>
                      <a:pt x="4987" y="1108"/>
                      <a:pt x="4614" y="817"/>
                    </a:cubicBezTo>
                    <a:cubicBezTo>
                      <a:pt x="3772" y="159"/>
                      <a:pt x="2931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3"/>
              <p:cNvSpPr/>
              <p:nvPr/>
            </p:nvSpPr>
            <p:spPr>
              <a:xfrm>
                <a:off x="1952163" y="2812144"/>
                <a:ext cx="450036" cy="1014508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17775" extrusionOk="0">
                    <a:moveTo>
                      <a:pt x="1986" y="4503"/>
                    </a:moveTo>
                    <a:cubicBezTo>
                      <a:pt x="2009" y="4503"/>
                      <a:pt x="2033" y="4506"/>
                      <a:pt x="2057" y="4512"/>
                    </a:cubicBezTo>
                    <a:cubicBezTo>
                      <a:pt x="2265" y="4563"/>
                      <a:pt x="2373" y="4696"/>
                      <a:pt x="2481" y="4879"/>
                    </a:cubicBezTo>
                    <a:cubicBezTo>
                      <a:pt x="2582" y="5094"/>
                      <a:pt x="2740" y="5670"/>
                      <a:pt x="2898" y="5727"/>
                    </a:cubicBezTo>
                    <a:cubicBezTo>
                      <a:pt x="2898" y="5727"/>
                      <a:pt x="2715" y="5961"/>
                      <a:pt x="2740" y="6385"/>
                    </a:cubicBezTo>
                    <a:cubicBezTo>
                      <a:pt x="2740" y="6569"/>
                      <a:pt x="2740" y="6936"/>
                      <a:pt x="2898" y="7043"/>
                    </a:cubicBezTo>
                    <a:cubicBezTo>
                      <a:pt x="2914" y="7048"/>
                      <a:pt x="2928" y="7050"/>
                      <a:pt x="2942" y="7050"/>
                    </a:cubicBezTo>
                    <a:cubicBezTo>
                      <a:pt x="2998" y="7050"/>
                      <a:pt x="3031" y="7013"/>
                      <a:pt x="3031" y="6993"/>
                    </a:cubicBezTo>
                    <a:cubicBezTo>
                      <a:pt x="2936" y="6920"/>
                      <a:pt x="3009" y="6769"/>
                      <a:pt x="3118" y="6769"/>
                    </a:cubicBezTo>
                    <a:cubicBezTo>
                      <a:pt x="3133" y="6769"/>
                      <a:pt x="3148" y="6771"/>
                      <a:pt x="3164" y="6777"/>
                    </a:cubicBezTo>
                    <a:cubicBezTo>
                      <a:pt x="3272" y="6834"/>
                      <a:pt x="3297" y="6993"/>
                      <a:pt x="3240" y="7094"/>
                    </a:cubicBezTo>
                    <a:cubicBezTo>
                      <a:pt x="3215" y="7201"/>
                      <a:pt x="3113" y="7252"/>
                      <a:pt x="3006" y="7252"/>
                    </a:cubicBezTo>
                    <a:cubicBezTo>
                      <a:pt x="2873" y="7227"/>
                      <a:pt x="2797" y="7151"/>
                      <a:pt x="2740" y="7043"/>
                    </a:cubicBezTo>
                    <a:cubicBezTo>
                      <a:pt x="2689" y="6961"/>
                      <a:pt x="2664" y="6885"/>
                      <a:pt x="2664" y="6777"/>
                    </a:cubicBezTo>
                    <a:cubicBezTo>
                      <a:pt x="2639" y="6676"/>
                      <a:pt x="2639" y="5936"/>
                      <a:pt x="2373" y="5828"/>
                    </a:cubicBezTo>
                    <a:cubicBezTo>
                      <a:pt x="2506" y="5461"/>
                      <a:pt x="2531" y="5170"/>
                      <a:pt x="2398" y="4904"/>
                    </a:cubicBezTo>
                    <a:cubicBezTo>
                      <a:pt x="2373" y="4829"/>
                      <a:pt x="2322" y="4778"/>
                      <a:pt x="2265" y="4721"/>
                    </a:cubicBezTo>
                    <a:cubicBezTo>
                      <a:pt x="2220" y="4698"/>
                      <a:pt x="2168" y="4686"/>
                      <a:pt x="2120" y="4686"/>
                    </a:cubicBezTo>
                    <a:cubicBezTo>
                      <a:pt x="2060" y="4686"/>
                      <a:pt x="2006" y="4704"/>
                      <a:pt x="1974" y="4746"/>
                    </a:cubicBezTo>
                    <a:lnTo>
                      <a:pt x="1949" y="4746"/>
                    </a:lnTo>
                    <a:cubicBezTo>
                      <a:pt x="1924" y="4778"/>
                      <a:pt x="1924" y="4803"/>
                      <a:pt x="1949" y="4829"/>
                    </a:cubicBezTo>
                    <a:cubicBezTo>
                      <a:pt x="1974" y="4803"/>
                      <a:pt x="2031" y="4803"/>
                      <a:pt x="2057" y="4803"/>
                    </a:cubicBezTo>
                    <a:cubicBezTo>
                      <a:pt x="2190" y="4854"/>
                      <a:pt x="2164" y="5012"/>
                      <a:pt x="2082" y="5094"/>
                    </a:cubicBezTo>
                    <a:cubicBezTo>
                      <a:pt x="2034" y="5123"/>
                      <a:pt x="1985" y="5136"/>
                      <a:pt x="1938" y="5136"/>
                    </a:cubicBezTo>
                    <a:cubicBezTo>
                      <a:pt x="1777" y="5136"/>
                      <a:pt x="1638" y="4990"/>
                      <a:pt x="1658" y="4829"/>
                    </a:cubicBezTo>
                    <a:cubicBezTo>
                      <a:pt x="1658" y="4646"/>
                      <a:pt x="1822" y="4503"/>
                      <a:pt x="1986" y="4503"/>
                    </a:cubicBezTo>
                    <a:close/>
                    <a:moveTo>
                      <a:pt x="5975" y="4503"/>
                    </a:moveTo>
                    <a:cubicBezTo>
                      <a:pt x="6139" y="4503"/>
                      <a:pt x="6302" y="4646"/>
                      <a:pt x="6302" y="4829"/>
                    </a:cubicBezTo>
                    <a:cubicBezTo>
                      <a:pt x="6322" y="4990"/>
                      <a:pt x="6183" y="5136"/>
                      <a:pt x="6023" y="5136"/>
                    </a:cubicBezTo>
                    <a:cubicBezTo>
                      <a:pt x="5975" y="5136"/>
                      <a:pt x="5926" y="5123"/>
                      <a:pt x="5878" y="5094"/>
                    </a:cubicBezTo>
                    <a:cubicBezTo>
                      <a:pt x="5803" y="5012"/>
                      <a:pt x="5746" y="4854"/>
                      <a:pt x="5878" y="4803"/>
                    </a:cubicBezTo>
                    <a:cubicBezTo>
                      <a:pt x="5929" y="4803"/>
                      <a:pt x="5986" y="4803"/>
                      <a:pt x="6011" y="4829"/>
                    </a:cubicBezTo>
                    <a:lnTo>
                      <a:pt x="6011" y="4746"/>
                    </a:lnTo>
                    <a:lnTo>
                      <a:pt x="5986" y="4746"/>
                    </a:lnTo>
                    <a:cubicBezTo>
                      <a:pt x="5955" y="4704"/>
                      <a:pt x="5893" y="4686"/>
                      <a:pt x="5831" y="4686"/>
                    </a:cubicBezTo>
                    <a:cubicBezTo>
                      <a:pt x="5780" y="4686"/>
                      <a:pt x="5729" y="4698"/>
                      <a:pt x="5695" y="4721"/>
                    </a:cubicBezTo>
                    <a:cubicBezTo>
                      <a:pt x="5644" y="4778"/>
                      <a:pt x="5587" y="4829"/>
                      <a:pt x="5537" y="4904"/>
                    </a:cubicBezTo>
                    <a:cubicBezTo>
                      <a:pt x="5429" y="5170"/>
                      <a:pt x="5429" y="5461"/>
                      <a:pt x="5562" y="5828"/>
                    </a:cubicBezTo>
                    <a:cubicBezTo>
                      <a:pt x="5328" y="5936"/>
                      <a:pt x="5328" y="6676"/>
                      <a:pt x="5296" y="6777"/>
                    </a:cubicBezTo>
                    <a:cubicBezTo>
                      <a:pt x="5271" y="6885"/>
                      <a:pt x="5271" y="6961"/>
                      <a:pt x="5220" y="7043"/>
                    </a:cubicBezTo>
                    <a:cubicBezTo>
                      <a:pt x="5170" y="7151"/>
                      <a:pt x="5088" y="7227"/>
                      <a:pt x="4955" y="7252"/>
                    </a:cubicBezTo>
                    <a:cubicBezTo>
                      <a:pt x="4853" y="7252"/>
                      <a:pt x="4746" y="7201"/>
                      <a:pt x="4695" y="7094"/>
                    </a:cubicBezTo>
                    <a:cubicBezTo>
                      <a:pt x="4638" y="6993"/>
                      <a:pt x="4695" y="6834"/>
                      <a:pt x="4796" y="6777"/>
                    </a:cubicBezTo>
                    <a:cubicBezTo>
                      <a:pt x="4812" y="6771"/>
                      <a:pt x="4828" y="6769"/>
                      <a:pt x="4842" y="6769"/>
                    </a:cubicBezTo>
                    <a:cubicBezTo>
                      <a:pt x="4952" y="6769"/>
                      <a:pt x="5024" y="6920"/>
                      <a:pt x="4929" y="6993"/>
                    </a:cubicBezTo>
                    <a:cubicBezTo>
                      <a:pt x="4909" y="7013"/>
                      <a:pt x="4938" y="7050"/>
                      <a:pt x="5007" y="7050"/>
                    </a:cubicBezTo>
                    <a:cubicBezTo>
                      <a:pt x="5023" y="7050"/>
                      <a:pt x="5042" y="7048"/>
                      <a:pt x="5062" y="7043"/>
                    </a:cubicBezTo>
                    <a:cubicBezTo>
                      <a:pt x="5220" y="6936"/>
                      <a:pt x="5220" y="6569"/>
                      <a:pt x="5220" y="6385"/>
                    </a:cubicBezTo>
                    <a:cubicBezTo>
                      <a:pt x="5246" y="5961"/>
                      <a:pt x="5062" y="5727"/>
                      <a:pt x="5062" y="5727"/>
                    </a:cubicBezTo>
                    <a:cubicBezTo>
                      <a:pt x="5220" y="5670"/>
                      <a:pt x="5353" y="5094"/>
                      <a:pt x="5486" y="4879"/>
                    </a:cubicBezTo>
                    <a:cubicBezTo>
                      <a:pt x="5562" y="4696"/>
                      <a:pt x="5695" y="4563"/>
                      <a:pt x="5904" y="4512"/>
                    </a:cubicBezTo>
                    <a:cubicBezTo>
                      <a:pt x="5927" y="4506"/>
                      <a:pt x="5951" y="4503"/>
                      <a:pt x="5975" y="4503"/>
                    </a:cubicBezTo>
                    <a:close/>
                    <a:moveTo>
                      <a:pt x="2006" y="1"/>
                    </a:moveTo>
                    <a:cubicBezTo>
                      <a:pt x="1766" y="133"/>
                      <a:pt x="1500" y="266"/>
                      <a:pt x="1266" y="475"/>
                    </a:cubicBezTo>
                    <a:cubicBezTo>
                      <a:pt x="0" y="1456"/>
                      <a:pt x="76" y="2956"/>
                      <a:pt x="525" y="3797"/>
                    </a:cubicBezTo>
                    <a:cubicBezTo>
                      <a:pt x="842" y="4379"/>
                      <a:pt x="975" y="4721"/>
                      <a:pt x="709" y="5012"/>
                    </a:cubicBezTo>
                    <a:lnTo>
                      <a:pt x="842" y="5196"/>
                    </a:lnTo>
                    <a:cubicBezTo>
                      <a:pt x="842" y="5196"/>
                      <a:pt x="983" y="5043"/>
                      <a:pt x="1214" y="5043"/>
                    </a:cubicBezTo>
                    <a:cubicBezTo>
                      <a:pt x="1285" y="5043"/>
                      <a:pt x="1363" y="5057"/>
                      <a:pt x="1449" y="5094"/>
                    </a:cubicBezTo>
                    <a:cubicBezTo>
                      <a:pt x="1974" y="5354"/>
                      <a:pt x="2291" y="7252"/>
                      <a:pt x="1873" y="7834"/>
                    </a:cubicBezTo>
                    <a:cubicBezTo>
                      <a:pt x="1729" y="8045"/>
                      <a:pt x="1566" y="8097"/>
                      <a:pt x="1438" y="8097"/>
                    </a:cubicBezTo>
                    <a:cubicBezTo>
                      <a:pt x="1308" y="8097"/>
                      <a:pt x="1215" y="8043"/>
                      <a:pt x="1215" y="8043"/>
                    </a:cubicBezTo>
                    <a:lnTo>
                      <a:pt x="1108" y="8201"/>
                    </a:lnTo>
                    <a:cubicBezTo>
                      <a:pt x="1108" y="8201"/>
                      <a:pt x="1316" y="8283"/>
                      <a:pt x="1373" y="8625"/>
                    </a:cubicBezTo>
                    <a:cubicBezTo>
                      <a:pt x="1399" y="8992"/>
                      <a:pt x="1108" y="9707"/>
                      <a:pt x="1158" y="10315"/>
                    </a:cubicBezTo>
                    <a:cubicBezTo>
                      <a:pt x="1240" y="11447"/>
                      <a:pt x="2348" y="12080"/>
                      <a:pt x="3506" y="12213"/>
                    </a:cubicBezTo>
                    <a:lnTo>
                      <a:pt x="3639" y="16800"/>
                    </a:lnTo>
                    <a:lnTo>
                      <a:pt x="2924" y="16800"/>
                    </a:lnTo>
                    <a:lnTo>
                      <a:pt x="2924" y="16743"/>
                    </a:lnTo>
                    <a:cubicBezTo>
                      <a:pt x="2924" y="16693"/>
                      <a:pt x="2873" y="16610"/>
                      <a:pt x="2797" y="16610"/>
                    </a:cubicBezTo>
                    <a:lnTo>
                      <a:pt x="2607" y="16610"/>
                    </a:lnTo>
                    <a:cubicBezTo>
                      <a:pt x="2557" y="16610"/>
                      <a:pt x="2506" y="16693"/>
                      <a:pt x="2506" y="16743"/>
                    </a:cubicBezTo>
                    <a:lnTo>
                      <a:pt x="2506" y="17009"/>
                    </a:lnTo>
                    <a:cubicBezTo>
                      <a:pt x="2506" y="17085"/>
                      <a:pt x="2557" y="17142"/>
                      <a:pt x="2607" y="17142"/>
                    </a:cubicBezTo>
                    <a:lnTo>
                      <a:pt x="2797" y="17142"/>
                    </a:lnTo>
                    <a:cubicBezTo>
                      <a:pt x="2873" y="17142"/>
                      <a:pt x="2924" y="17085"/>
                      <a:pt x="2924" y="17009"/>
                    </a:cubicBezTo>
                    <a:lnTo>
                      <a:pt x="2924" y="16958"/>
                    </a:lnTo>
                    <a:lnTo>
                      <a:pt x="3639" y="16958"/>
                    </a:lnTo>
                    <a:lnTo>
                      <a:pt x="3664" y="17433"/>
                    </a:lnTo>
                    <a:lnTo>
                      <a:pt x="2924" y="17433"/>
                    </a:lnTo>
                    <a:lnTo>
                      <a:pt x="2924" y="17376"/>
                    </a:lnTo>
                    <a:cubicBezTo>
                      <a:pt x="2924" y="17325"/>
                      <a:pt x="2873" y="17275"/>
                      <a:pt x="2797" y="17275"/>
                    </a:cubicBezTo>
                    <a:lnTo>
                      <a:pt x="2607" y="17275"/>
                    </a:lnTo>
                    <a:cubicBezTo>
                      <a:pt x="2557" y="17275"/>
                      <a:pt x="2506" y="17325"/>
                      <a:pt x="2506" y="17376"/>
                    </a:cubicBezTo>
                    <a:lnTo>
                      <a:pt x="2506" y="17642"/>
                    </a:lnTo>
                    <a:cubicBezTo>
                      <a:pt x="2506" y="17718"/>
                      <a:pt x="2557" y="17775"/>
                      <a:pt x="2607" y="17775"/>
                    </a:cubicBezTo>
                    <a:lnTo>
                      <a:pt x="2797" y="17775"/>
                    </a:lnTo>
                    <a:cubicBezTo>
                      <a:pt x="2873" y="17775"/>
                      <a:pt x="2924" y="17718"/>
                      <a:pt x="2924" y="17642"/>
                    </a:cubicBezTo>
                    <a:lnTo>
                      <a:pt x="2924" y="17591"/>
                    </a:lnTo>
                    <a:lnTo>
                      <a:pt x="3664" y="17591"/>
                    </a:lnTo>
                    <a:lnTo>
                      <a:pt x="3664" y="17692"/>
                    </a:lnTo>
                    <a:lnTo>
                      <a:pt x="3746" y="17692"/>
                    </a:lnTo>
                    <a:lnTo>
                      <a:pt x="3398" y="6119"/>
                    </a:lnTo>
                    <a:lnTo>
                      <a:pt x="3189" y="6119"/>
                    </a:lnTo>
                    <a:cubicBezTo>
                      <a:pt x="3139" y="6119"/>
                      <a:pt x="3113" y="6094"/>
                      <a:pt x="3113" y="6069"/>
                    </a:cubicBezTo>
                    <a:cubicBezTo>
                      <a:pt x="3113" y="6012"/>
                      <a:pt x="3139" y="5986"/>
                      <a:pt x="3189" y="5986"/>
                    </a:cubicBezTo>
                    <a:lnTo>
                      <a:pt x="3398" y="5986"/>
                    </a:lnTo>
                    <a:lnTo>
                      <a:pt x="3556" y="3955"/>
                    </a:lnTo>
                    <a:lnTo>
                      <a:pt x="3373" y="3955"/>
                    </a:lnTo>
                    <a:cubicBezTo>
                      <a:pt x="3322" y="3955"/>
                      <a:pt x="3272" y="3905"/>
                      <a:pt x="3272" y="3854"/>
                    </a:cubicBezTo>
                    <a:cubicBezTo>
                      <a:pt x="3297" y="3139"/>
                      <a:pt x="3689" y="2930"/>
                      <a:pt x="3771" y="2247"/>
                    </a:cubicBezTo>
                    <a:cubicBezTo>
                      <a:pt x="3822" y="1532"/>
                      <a:pt x="3797" y="924"/>
                      <a:pt x="3980" y="924"/>
                    </a:cubicBezTo>
                    <a:cubicBezTo>
                      <a:pt x="4164" y="924"/>
                      <a:pt x="4138" y="1532"/>
                      <a:pt x="4189" y="2247"/>
                    </a:cubicBezTo>
                    <a:cubicBezTo>
                      <a:pt x="4246" y="2930"/>
                      <a:pt x="4664" y="3139"/>
                      <a:pt x="4695" y="3854"/>
                    </a:cubicBezTo>
                    <a:cubicBezTo>
                      <a:pt x="4695" y="3905"/>
                      <a:pt x="4638" y="3955"/>
                      <a:pt x="4588" y="3955"/>
                    </a:cubicBezTo>
                    <a:lnTo>
                      <a:pt x="4404" y="3955"/>
                    </a:lnTo>
                    <a:lnTo>
                      <a:pt x="4562" y="5986"/>
                    </a:lnTo>
                    <a:lnTo>
                      <a:pt x="4771" y="5986"/>
                    </a:lnTo>
                    <a:cubicBezTo>
                      <a:pt x="4822" y="5986"/>
                      <a:pt x="4853" y="6012"/>
                      <a:pt x="4853" y="6069"/>
                    </a:cubicBezTo>
                    <a:cubicBezTo>
                      <a:pt x="4853" y="6094"/>
                      <a:pt x="4822" y="6119"/>
                      <a:pt x="4771" y="6119"/>
                    </a:cubicBezTo>
                    <a:lnTo>
                      <a:pt x="4562" y="6119"/>
                    </a:lnTo>
                    <a:lnTo>
                      <a:pt x="4221" y="17692"/>
                    </a:lnTo>
                    <a:lnTo>
                      <a:pt x="4297" y="17692"/>
                    </a:lnTo>
                    <a:lnTo>
                      <a:pt x="4297" y="17325"/>
                    </a:lnTo>
                    <a:lnTo>
                      <a:pt x="5037" y="17325"/>
                    </a:lnTo>
                    <a:lnTo>
                      <a:pt x="5037" y="17376"/>
                    </a:lnTo>
                    <a:cubicBezTo>
                      <a:pt x="5037" y="17458"/>
                      <a:pt x="5088" y="17509"/>
                      <a:pt x="5170" y="17509"/>
                    </a:cubicBezTo>
                    <a:lnTo>
                      <a:pt x="5353" y="17509"/>
                    </a:lnTo>
                    <a:cubicBezTo>
                      <a:pt x="5404" y="17509"/>
                      <a:pt x="5455" y="17458"/>
                      <a:pt x="5455" y="17376"/>
                    </a:cubicBezTo>
                    <a:lnTo>
                      <a:pt x="5455" y="17117"/>
                    </a:lnTo>
                    <a:cubicBezTo>
                      <a:pt x="5455" y="17034"/>
                      <a:pt x="5404" y="16984"/>
                      <a:pt x="5353" y="16984"/>
                    </a:cubicBezTo>
                    <a:lnTo>
                      <a:pt x="5170" y="16984"/>
                    </a:lnTo>
                    <a:cubicBezTo>
                      <a:pt x="5088" y="16984"/>
                      <a:pt x="5037" y="17034"/>
                      <a:pt x="5037" y="17117"/>
                    </a:cubicBezTo>
                    <a:lnTo>
                      <a:pt x="5037" y="17167"/>
                    </a:lnTo>
                    <a:lnTo>
                      <a:pt x="4297" y="17167"/>
                    </a:lnTo>
                    <a:lnTo>
                      <a:pt x="4322" y="16693"/>
                    </a:lnTo>
                    <a:lnTo>
                      <a:pt x="5037" y="16693"/>
                    </a:lnTo>
                    <a:lnTo>
                      <a:pt x="5037" y="16743"/>
                    </a:lnTo>
                    <a:cubicBezTo>
                      <a:pt x="5037" y="16800"/>
                      <a:pt x="5088" y="16851"/>
                      <a:pt x="5170" y="16851"/>
                    </a:cubicBezTo>
                    <a:lnTo>
                      <a:pt x="5353" y="16851"/>
                    </a:lnTo>
                    <a:cubicBezTo>
                      <a:pt x="5404" y="16851"/>
                      <a:pt x="5455" y="16800"/>
                      <a:pt x="5455" y="16743"/>
                    </a:cubicBezTo>
                    <a:lnTo>
                      <a:pt x="5455" y="16484"/>
                    </a:lnTo>
                    <a:cubicBezTo>
                      <a:pt x="5455" y="16402"/>
                      <a:pt x="5404" y="16351"/>
                      <a:pt x="5353" y="16351"/>
                    </a:cubicBezTo>
                    <a:lnTo>
                      <a:pt x="5170" y="16351"/>
                    </a:lnTo>
                    <a:cubicBezTo>
                      <a:pt x="5088" y="16351"/>
                      <a:pt x="5037" y="16402"/>
                      <a:pt x="5037" y="16484"/>
                    </a:cubicBezTo>
                    <a:lnTo>
                      <a:pt x="5037" y="16535"/>
                    </a:lnTo>
                    <a:lnTo>
                      <a:pt x="4322" y="16535"/>
                    </a:lnTo>
                    <a:lnTo>
                      <a:pt x="4455" y="12213"/>
                    </a:lnTo>
                    <a:cubicBezTo>
                      <a:pt x="5613" y="12080"/>
                      <a:pt x="6720" y="11447"/>
                      <a:pt x="6802" y="10315"/>
                    </a:cubicBezTo>
                    <a:cubicBezTo>
                      <a:pt x="6853" y="9707"/>
                      <a:pt x="6562" y="8992"/>
                      <a:pt x="6593" y="8625"/>
                    </a:cubicBezTo>
                    <a:cubicBezTo>
                      <a:pt x="6644" y="8283"/>
                      <a:pt x="6853" y="8201"/>
                      <a:pt x="6853" y="8201"/>
                    </a:cubicBezTo>
                    <a:lnTo>
                      <a:pt x="6752" y="8043"/>
                    </a:lnTo>
                    <a:cubicBezTo>
                      <a:pt x="6752" y="8043"/>
                      <a:pt x="6657" y="8097"/>
                      <a:pt x="6526" y="8097"/>
                    </a:cubicBezTo>
                    <a:cubicBezTo>
                      <a:pt x="6396" y="8097"/>
                      <a:pt x="6232" y="8045"/>
                      <a:pt x="6087" y="7834"/>
                    </a:cubicBezTo>
                    <a:cubicBezTo>
                      <a:pt x="5670" y="7252"/>
                      <a:pt x="5961" y="5354"/>
                      <a:pt x="6511" y="5094"/>
                    </a:cubicBezTo>
                    <a:cubicBezTo>
                      <a:pt x="6597" y="5057"/>
                      <a:pt x="6676" y="5043"/>
                      <a:pt x="6746" y="5043"/>
                    </a:cubicBezTo>
                    <a:cubicBezTo>
                      <a:pt x="6977" y="5043"/>
                      <a:pt x="7119" y="5196"/>
                      <a:pt x="7119" y="5196"/>
                    </a:cubicBezTo>
                    <a:lnTo>
                      <a:pt x="7252" y="5012"/>
                    </a:lnTo>
                    <a:cubicBezTo>
                      <a:pt x="6986" y="4721"/>
                      <a:pt x="7093" y="4379"/>
                      <a:pt x="7410" y="3797"/>
                    </a:cubicBezTo>
                    <a:cubicBezTo>
                      <a:pt x="7751" y="3221"/>
                      <a:pt x="7884" y="2348"/>
                      <a:pt x="7511" y="1532"/>
                    </a:cubicBezTo>
                    <a:lnTo>
                      <a:pt x="7511" y="1532"/>
                    </a:lnTo>
                    <a:cubicBezTo>
                      <a:pt x="7006" y="1838"/>
                      <a:pt x="6423" y="2002"/>
                      <a:pt x="5834" y="2002"/>
                    </a:cubicBezTo>
                    <a:cubicBezTo>
                      <a:pt x="5654" y="2002"/>
                      <a:pt x="5475" y="1987"/>
                      <a:pt x="5296" y="1956"/>
                    </a:cubicBezTo>
                    <a:cubicBezTo>
                      <a:pt x="5113" y="1930"/>
                      <a:pt x="4822" y="1848"/>
                      <a:pt x="4638" y="1639"/>
                    </a:cubicBezTo>
                    <a:cubicBezTo>
                      <a:pt x="4480" y="1456"/>
                      <a:pt x="4404" y="1215"/>
                      <a:pt x="4347" y="981"/>
                    </a:cubicBezTo>
                    <a:cubicBezTo>
                      <a:pt x="4297" y="716"/>
                      <a:pt x="4246" y="475"/>
                      <a:pt x="4062" y="317"/>
                    </a:cubicBezTo>
                    <a:cubicBezTo>
                      <a:pt x="3933" y="209"/>
                      <a:pt x="3782" y="163"/>
                      <a:pt x="3582" y="163"/>
                    </a:cubicBezTo>
                    <a:cubicBezTo>
                      <a:pt x="3490" y="163"/>
                      <a:pt x="3387" y="172"/>
                      <a:pt x="3272" y="190"/>
                    </a:cubicBezTo>
                    <a:cubicBezTo>
                      <a:pt x="3215" y="190"/>
                      <a:pt x="3164" y="190"/>
                      <a:pt x="3082" y="216"/>
                    </a:cubicBezTo>
                    <a:cubicBezTo>
                      <a:pt x="2938" y="233"/>
                      <a:pt x="2794" y="263"/>
                      <a:pt x="2639" y="263"/>
                    </a:cubicBezTo>
                    <a:cubicBezTo>
                      <a:pt x="2570" y="263"/>
                      <a:pt x="2498" y="257"/>
                      <a:pt x="2424" y="241"/>
                    </a:cubicBezTo>
                    <a:cubicBezTo>
                      <a:pt x="2265" y="216"/>
                      <a:pt x="2107" y="133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3"/>
              <p:cNvSpPr/>
              <p:nvPr/>
            </p:nvSpPr>
            <p:spPr>
              <a:xfrm>
                <a:off x="2170305" y="3161387"/>
                <a:ext cx="18093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1574" extrusionOk="0">
                    <a:moveTo>
                      <a:pt x="0" y="0"/>
                    </a:moveTo>
                    <a:lnTo>
                      <a:pt x="108" y="11573"/>
                    </a:lnTo>
                    <a:lnTo>
                      <a:pt x="184" y="1157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4" name="Google Shape;1874;p13"/>
            <p:cNvSpPr/>
            <p:nvPr/>
          </p:nvSpPr>
          <p:spPr>
            <a:xfrm>
              <a:off x="450873" y="4802402"/>
              <a:ext cx="217047" cy="217047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53365" y="1477640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 rot="-4500024">
              <a:off x="-474210" y="1371402"/>
              <a:ext cx="405067" cy="1068868"/>
            </a:xfrm>
            <a:custGeom>
              <a:avLst/>
              <a:gdLst/>
              <a:ahLst/>
              <a:cxnLst/>
              <a:rect l="l" t="t" r="r" b="b"/>
              <a:pathLst>
                <a:path w="8069" h="21292" extrusionOk="0">
                  <a:moveTo>
                    <a:pt x="6275" y="1869"/>
                  </a:moveTo>
                  <a:cubicBezTo>
                    <a:pt x="6536" y="1869"/>
                    <a:pt x="6684" y="2002"/>
                    <a:pt x="6771" y="2253"/>
                  </a:cubicBezTo>
                  <a:cubicBezTo>
                    <a:pt x="6930" y="2594"/>
                    <a:pt x="6854" y="2936"/>
                    <a:pt x="6746" y="3278"/>
                  </a:cubicBezTo>
                  <a:cubicBezTo>
                    <a:pt x="6404" y="4252"/>
                    <a:pt x="5822" y="5125"/>
                    <a:pt x="5031" y="5809"/>
                  </a:cubicBezTo>
                  <a:cubicBezTo>
                    <a:pt x="4905" y="5967"/>
                    <a:pt x="4715" y="6049"/>
                    <a:pt x="4531" y="6176"/>
                  </a:cubicBezTo>
                  <a:cubicBezTo>
                    <a:pt x="4506" y="6150"/>
                    <a:pt x="4506" y="6150"/>
                    <a:pt x="4506" y="6125"/>
                  </a:cubicBezTo>
                  <a:cubicBezTo>
                    <a:pt x="4481" y="5151"/>
                    <a:pt x="4531" y="3860"/>
                    <a:pt x="4981" y="3012"/>
                  </a:cubicBezTo>
                  <a:cubicBezTo>
                    <a:pt x="5088" y="2803"/>
                    <a:pt x="5221" y="2594"/>
                    <a:pt x="5348" y="2379"/>
                  </a:cubicBezTo>
                  <a:cubicBezTo>
                    <a:pt x="5537" y="2120"/>
                    <a:pt x="5822" y="1936"/>
                    <a:pt x="6139" y="1879"/>
                  </a:cubicBezTo>
                  <a:cubicBezTo>
                    <a:pt x="6187" y="1872"/>
                    <a:pt x="6232" y="1869"/>
                    <a:pt x="6275" y="1869"/>
                  </a:cubicBezTo>
                  <a:close/>
                  <a:moveTo>
                    <a:pt x="4981" y="11795"/>
                  </a:moveTo>
                  <a:cubicBezTo>
                    <a:pt x="5746" y="11795"/>
                    <a:pt x="6512" y="12636"/>
                    <a:pt x="6645" y="13611"/>
                  </a:cubicBezTo>
                  <a:cubicBezTo>
                    <a:pt x="6771" y="15034"/>
                    <a:pt x="5930" y="15667"/>
                    <a:pt x="5322" y="15882"/>
                  </a:cubicBezTo>
                  <a:lnTo>
                    <a:pt x="4981" y="11795"/>
                  </a:lnTo>
                  <a:close/>
                  <a:moveTo>
                    <a:pt x="4190" y="8523"/>
                  </a:moveTo>
                  <a:lnTo>
                    <a:pt x="4323" y="10187"/>
                  </a:lnTo>
                  <a:cubicBezTo>
                    <a:pt x="3006" y="10478"/>
                    <a:pt x="2500" y="11687"/>
                    <a:pt x="2424" y="12636"/>
                  </a:cubicBezTo>
                  <a:cubicBezTo>
                    <a:pt x="2399" y="12769"/>
                    <a:pt x="2399" y="12902"/>
                    <a:pt x="2399" y="13035"/>
                  </a:cubicBezTo>
                  <a:lnTo>
                    <a:pt x="2399" y="13060"/>
                  </a:lnTo>
                  <a:cubicBezTo>
                    <a:pt x="2424" y="13244"/>
                    <a:pt x="2450" y="13452"/>
                    <a:pt x="2532" y="13642"/>
                  </a:cubicBezTo>
                  <a:cubicBezTo>
                    <a:pt x="2715" y="14218"/>
                    <a:pt x="3082" y="14642"/>
                    <a:pt x="3665" y="14876"/>
                  </a:cubicBezTo>
                  <a:cubicBezTo>
                    <a:pt x="3812" y="14960"/>
                    <a:pt x="3939" y="15001"/>
                    <a:pt x="4021" y="15001"/>
                  </a:cubicBezTo>
                  <a:cubicBezTo>
                    <a:pt x="4069" y="15001"/>
                    <a:pt x="4102" y="14987"/>
                    <a:pt x="4114" y="14958"/>
                  </a:cubicBezTo>
                  <a:cubicBezTo>
                    <a:pt x="4139" y="14908"/>
                    <a:pt x="3848" y="14775"/>
                    <a:pt x="3848" y="14775"/>
                  </a:cubicBezTo>
                  <a:cubicBezTo>
                    <a:pt x="2975" y="14275"/>
                    <a:pt x="2874" y="13085"/>
                    <a:pt x="3532" y="12345"/>
                  </a:cubicBezTo>
                  <a:cubicBezTo>
                    <a:pt x="3766" y="12086"/>
                    <a:pt x="4057" y="11871"/>
                    <a:pt x="4430" y="11795"/>
                  </a:cubicBezTo>
                  <a:lnTo>
                    <a:pt x="4772" y="16015"/>
                  </a:lnTo>
                  <a:cubicBezTo>
                    <a:pt x="4625" y="16030"/>
                    <a:pt x="4455" y="16042"/>
                    <a:pt x="4270" y="16042"/>
                  </a:cubicBezTo>
                  <a:cubicBezTo>
                    <a:pt x="3519" y="16042"/>
                    <a:pt x="2501" y="15845"/>
                    <a:pt x="1633" y="14851"/>
                  </a:cubicBezTo>
                  <a:cubicBezTo>
                    <a:pt x="1342" y="14509"/>
                    <a:pt x="1134" y="14060"/>
                    <a:pt x="1001" y="13560"/>
                  </a:cubicBezTo>
                  <a:cubicBezTo>
                    <a:pt x="868" y="13035"/>
                    <a:pt x="893" y="12535"/>
                    <a:pt x="1051" y="12060"/>
                  </a:cubicBezTo>
                  <a:cubicBezTo>
                    <a:pt x="1475" y="10605"/>
                    <a:pt x="2924" y="9422"/>
                    <a:pt x="4190" y="8523"/>
                  </a:cubicBezTo>
                  <a:close/>
                  <a:moveTo>
                    <a:pt x="6307" y="1"/>
                  </a:moveTo>
                  <a:cubicBezTo>
                    <a:pt x="6250" y="1"/>
                    <a:pt x="6185" y="13"/>
                    <a:pt x="6113" y="38"/>
                  </a:cubicBezTo>
                  <a:cubicBezTo>
                    <a:pt x="5721" y="165"/>
                    <a:pt x="5405" y="380"/>
                    <a:pt x="5139" y="721"/>
                  </a:cubicBezTo>
                  <a:cubicBezTo>
                    <a:pt x="4506" y="1462"/>
                    <a:pt x="4272" y="2379"/>
                    <a:pt x="4082" y="3303"/>
                  </a:cubicBezTo>
                  <a:cubicBezTo>
                    <a:pt x="4057" y="3518"/>
                    <a:pt x="4032" y="3727"/>
                    <a:pt x="4006" y="3936"/>
                  </a:cubicBezTo>
                  <a:cubicBezTo>
                    <a:pt x="3899" y="4992"/>
                    <a:pt x="3956" y="5967"/>
                    <a:pt x="4006" y="6549"/>
                  </a:cubicBezTo>
                  <a:cubicBezTo>
                    <a:pt x="3481" y="6941"/>
                    <a:pt x="2950" y="7340"/>
                    <a:pt x="2475" y="7789"/>
                  </a:cubicBezTo>
                  <a:cubicBezTo>
                    <a:pt x="1766" y="8422"/>
                    <a:pt x="1134" y="9156"/>
                    <a:pt x="710" y="10004"/>
                  </a:cubicBezTo>
                  <a:cubicBezTo>
                    <a:pt x="51" y="11212"/>
                    <a:pt x="1" y="12503"/>
                    <a:pt x="551" y="13826"/>
                  </a:cubicBezTo>
                  <a:cubicBezTo>
                    <a:pt x="710" y="14167"/>
                    <a:pt x="893" y="14484"/>
                    <a:pt x="1134" y="14800"/>
                  </a:cubicBezTo>
                  <a:cubicBezTo>
                    <a:pt x="1985" y="15990"/>
                    <a:pt x="3235" y="16578"/>
                    <a:pt x="4501" y="16578"/>
                  </a:cubicBezTo>
                  <a:cubicBezTo>
                    <a:pt x="4608" y="16578"/>
                    <a:pt x="4716" y="16574"/>
                    <a:pt x="4822" y="16566"/>
                  </a:cubicBezTo>
                  <a:lnTo>
                    <a:pt x="4955" y="18439"/>
                  </a:lnTo>
                  <a:cubicBezTo>
                    <a:pt x="5114" y="19729"/>
                    <a:pt x="4772" y="20286"/>
                    <a:pt x="4348" y="20546"/>
                  </a:cubicBezTo>
                  <a:cubicBezTo>
                    <a:pt x="4240" y="20628"/>
                    <a:pt x="4114" y="20678"/>
                    <a:pt x="3956" y="20729"/>
                  </a:cubicBezTo>
                  <a:cubicBezTo>
                    <a:pt x="3715" y="20811"/>
                    <a:pt x="3481" y="20887"/>
                    <a:pt x="3215" y="20887"/>
                  </a:cubicBezTo>
                  <a:cubicBezTo>
                    <a:pt x="3164" y="20893"/>
                    <a:pt x="3113" y="20896"/>
                    <a:pt x="3064" y="20896"/>
                  </a:cubicBezTo>
                  <a:cubicBezTo>
                    <a:pt x="2614" y="20896"/>
                    <a:pt x="2273" y="20668"/>
                    <a:pt x="2108" y="20337"/>
                  </a:cubicBezTo>
                  <a:cubicBezTo>
                    <a:pt x="2184" y="20337"/>
                    <a:pt x="2241" y="20362"/>
                    <a:pt x="2317" y="20362"/>
                  </a:cubicBezTo>
                  <a:cubicBezTo>
                    <a:pt x="2366" y="20368"/>
                    <a:pt x="2415" y="20371"/>
                    <a:pt x="2464" y="20371"/>
                  </a:cubicBezTo>
                  <a:cubicBezTo>
                    <a:pt x="3094" y="20371"/>
                    <a:pt x="3645" y="19889"/>
                    <a:pt x="3715" y="19255"/>
                  </a:cubicBezTo>
                  <a:cubicBezTo>
                    <a:pt x="3823" y="18546"/>
                    <a:pt x="3323" y="17913"/>
                    <a:pt x="2608" y="17831"/>
                  </a:cubicBezTo>
                  <a:cubicBezTo>
                    <a:pt x="2542" y="17821"/>
                    <a:pt x="2478" y="17816"/>
                    <a:pt x="2414" y="17816"/>
                  </a:cubicBezTo>
                  <a:cubicBezTo>
                    <a:pt x="2173" y="17816"/>
                    <a:pt x="1952" y="17889"/>
                    <a:pt x="1766" y="18015"/>
                  </a:cubicBezTo>
                  <a:cubicBezTo>
                    <a:pt x="1077" y="18413"/>
                    <a:pt x="760" y="19362"/>
                    <a:pt x="1134" y="20071"/>
                  </a:cubicBezTo>
                  <a:cubicBezTo>
                    <a:pt x="1498" y="20779"/>
                    <a:pt x="2328" y="21291"/>
                    <a:pt x="3192" y="21291"/>
                  </a:cubicBezTo>
                  <a:cubicBezTo>
                    <a:pt x="3394" y="21291"/>
                    <a:pt x="3597" y="21264"/>
                    <a:pt x="3797" y="21204"/>
                  </a:cubicBezTo>
                  <a:cubicBezTo>
                    <a:pt x="3956" y="21178"/>
                    <a:pt x="4082" y="21128"/>
                    <a:pt x="4215" y="21045"/>
                  </a:cubicBezTo>
                  <a:cubicBezTo>
                    <a:pt x="5696" y="20444"/>
                    <a:pt x="5563" y="18704"/>
                    <a:pt x="5563" y="18704"/>
                  </a:cubicBezTo>
                  <a:lnTo>
                    <a:pt x="5379" y="16490"/>
                  </a:lnTo>
                  <a:cubicBezTo>
                    <a:pt x="6563" y="16173"/>
                    <a:pt x="7404" y="15117"/>
                    <a:pt x="7594" y="13851"/>
                  </a:cubicBezTo>
                  <a:cubicBezTo>
                    <a:pt x="7645" y="13585"/>
                    <a:pt x="7670" y="13294"/>
                    <a:pt x="7645" y="13035"/>
                  </a:cubicBezTo>
                  <a:cubicBezTo>
                    <a:pt x="7539" y="11354"/>
                    <a:pt x="6473" y="10129"/>
                    <a:pt x="4941" y="10129"/>
                  </a:cubicBezTo>
                  <a:cubicBezTo>
                    <a:pt x="4910" y="10129"/>
                    <a:pt x="4879" y="10129"/>
                    <a:pt x="4848" y="10130"/>
                  </a:cubicBezTo>
                  <a:lnTo>
                    <a:pt x="4690" y="8182"/>
                  </a:lnTo>
                  <a:lnTo>
                    <a:pt x="4690" y="8131"/>
                  </a:lnTo>
                  <a:cubicBezTo>
                    <a:pt x="5139" y="7840"/>
                    <a:pt x="5537" y="7549"/>
                    <a:pt x="5822" y="7315"/>
                  </a:cubicBezTo>
                  <a:cubicBezTo>
                    <a:pt x="6961" y="6416"/>
                    <a:pt x="8068" y="4568"/>
                    <a:pt x="7119" y="1588"/>
                  </a:cubicBezTo>
                  <a:cubicBezTo>
                    <a:pt x="7119" y="1512"/>
                    <a:pt x="7088" y="1405"/>
                    <a:pt x="7062" y="1329"/>
                  </a:cubicBezTo>
                  <a:cubicBezTo>
                    <a:pt x="6930" y="955"/>
                    <a:pt x="6771" y="588"/>
                    <a:pt x="6588" y="221"/>
                  </a:cubicBezTo>
                  <a:cubicBezTo>
                    <a:pt x="6535" y="71"/>
                    <a:pt x="6441" y="1"/>
                    <a:pt x="6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1701840" y="2823340"/>
              <a:ext cx="191464" cy="191464"/>
            </a:xfrm>
            <a:custGeom>
              <a:avLst/>
              <a:gdLst/>
              <a:ahLst/>
              <a:cxnLst/>
              <a:rect l="l" t="t" r="r" b="b"/>
              <a:pathLst>
                <a:path w="32383" h="32383" extrusionOk="0">
                  <a:moveTo>
                    <a:pt x="13535" y="1"/>
                  </a:moveTo>
                  <a:lnTo>
                    <a:pt x="13535" y="5589"/>
                  </a:lnTo>
                  <a:lnTo>
                    <a:pt x="14465" y="10747"/>
                  </a:lnTo>
                  <a:lnTo>
                    <a:pt x="13535" y="11111"/>
                  </a:lnTo>
                  <a:lnTo>
                    <a:pt x="10603" y="6808"/>
                  </a:lnTo>
                  <a:lnTo>
                    <a:pt x="6585" y="2867"/>
                  </a:lnTo>
                  <a:lnTo>
                    <a:pt x="2866" y="6596"/>
                  </a:lnTo>
                  <a:lnTo>
                    <a:pt x="6805" y="10604"/>
                  </a:lnTo>
                  <a:lnTo>
                    <a:pt x="11100" y="13546"/>
                  </a:lnTo>
                  <a:lnTo>
                    <a:pt x="10747" y="14476"/>
                  </a:lnTo>
                  <a:lnTo>
                    <a:pt x="5589" y="13546"/>
                  </a:lnTo>
                  <a:lnTo>
                    <a:pt x="0" y="13546"/>
                  </a:lnTo>
                  <a:lnTo>
                    <a:pt x="0" y="18848"/>
                  </a:lnTo>
                  <a:lnTo>
                    <a:pt x="5589" y="18848"/>
                  </a:lnTo>
                  <a:lnTo>
                    <a:pt x="10747" y="17918"/>
                  </a:lnTo>
                  <a:lnTo>
                    <a:pt x="11100" y="18848"/>
                  </a:lnTo>
                  <a:lnTo>
                    <a:pt x="6805" y="21780"/>
                  </a:lnTo>
                  <a:lnTo>
                    <a:pt x="2866" y="25799"/>
                  </a:lnTo>
                  <a:lnTo>
                    <a:pt x="6585" y="29517"/>
                  </a:lnTo>
                  <a:lnTo>
                    <a:pt x="10603" y="25576"/>
                  </a:lnTo>
                  <a:lnTo>
                    <a:pt x="13535" y="21283"/>
                  </a:lnTo>
                  <a:lnTo>
                    <a:pt x="14465" y="21637"/>
                  </a:lnTo>
                  <a:lnTo>
                    <a:pt x="13535" y="26795"/>
                  </a:lnTo>
                  <a:lnTo>
                    <a:pt x="13535" y="32383"/>
                  </a:lnTo>
                  <a:lnTo>
                    <a:pt x="18837" y="32383"/>
                  </a:lnTo>
                  <a:lnTo>
                    <a:pt x="18837" y="26795"/>
                  </a:lnTo>
                  <a:lnTo>
                    <a:pt x="17907" y="21637"/>
                  </a:lnTo>
                  <a:lnTo>
                    <a:pt x="18837" y="21283"/>
                  </a:lnTo>
                  <a:lnTo>
                    <a:pt x="21780" y="25576"/>
                  </a:lnTo>
                  <a:lnTo>
                    <a:pt x="25785" y="29517"/>
                  </a:lnTo>
                  <a:lnTo>
                    <a:pt x="29514" y="25799"/>
                  </a:lnTo>
                  <a:lnTo>
                    <a:pt x="25575" y="21780"/>
                  </a:lnTo>
                  <a:lnTo>
                    <a:pt x="21270" y="18848"/>
                  </a:lnTo>
                  <a:lnTo>
                    <a:pt x="21636" y="17918"/>
                  </a:lnTo>
                  <a:lnTo>
                    <a:pt x="26792" y="18848"/>
                  </a:lnTo>
                  <a:lnTo>
                    <a:pt x="32383" y="18848"/>
                  </a:lnTo>
                  <a:lnTo>
                    <a:pt x="32383" y="13546"/>
                  </a:lnTo>
                  <a:lnTo>
                    <a:pt x="26792" y="13546"/>
                  </a:lnTo>
                  <a:lnTo>
                    <a:pt x="21636" y="14476"/>
                  </a:lnTo>
                  <a:lnTo>
                    <a:pt x="21270" y="13546"/>
                  </a:lnTo>
                  <a:lnTo>
                    <a:pt x="25575" y="10604"/>
                  </a:lnTo>
                  <a:lnTo>
                    <a:pt x="29514" y="6596"/>
                  </a:lnTo>
                  <a:lnTo>
                    <a:pt x="25785" y="2867"/>
                  </a:lnTo>
                  <a:lnTo>
                    <a:pt x="21780" y="6808"/>
                  </a:lnTo>
                  <a:lnTo>
                    <a:pt x="18837" y="11111"/>
                  </a:lnTo>
                  <a:lnTo>
                    <a:pt x="17907" y="10747"/>
                  </a:lnTo>
                  <a:lnTo>
                    <a:pt x="18837" y="5589"/>
                  </a:lnTo>
                  <a:lnTo>
                    <a:pt x="18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13"/>
          <p:cNvSpPr/>
          <p:nvPr/>
        </p:nvSpPr>
        <p:spPr>
          <a:xfrm>
            <a:off x="1946775" y="-27000"/>
            <a:ext cx="7190400" cy="5205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57163" dist="38100" dir="1368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13"/>
          <p:cNvSpPr txBox="1">
            <a:spLocks noGrp="1"/>
          </p:cNvSpPr>
          <p:nvPr>
            <p:ph type="title"/>
          </p:nvPr>
        </p:nvSpPr>
        <p:spPr>
          <a:xfrm>
            <a:off x="2185175" y="445025"/>
            <a:ext cx="62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0" name="Google Shape;1880;p13"/>
          <p:cNvSpPr txBox="1">
            <a:spLocks noGrp="1"/>
          </p:cNvSpPr>
          <p:nvPr>
            <p:ph type="title" idx="2" hasCustomPrompt="1"/>
          </p:nvPr>
        </p:nvSpPr>
        <p:spPr>
          <a:xfrm>
            <a:off x="2604523" y="2063653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1" name="Google Shape;1881;p13"/>
          <p:cNvSpPr txBox="1">
            <a:spLocks noGrp="1"/>
          </p:cNvSpPr>
          <p:nvPr>
            <p:ph type="title" idx="3" hasCustomPrompt="1"/>
          </p:nvPr>
        </p:nvSpPr>
        <p:spPr>
          <a:xfrm>
            <a:off x="5615475" y="2063653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2" name="Google Shape;1882;p13"/>
          <p:cNvSpPr txBox="1">
            <a:spLocks noGrp="1"/>
          </p:cNvSpPr>
          <p:nvPr>
            <p:ph type="title" idx="4" hasCustomPrompt="1"/>
          </p:nvPr>
        </p:nvSpPr>
        <p:spPr>
          <a:xfrm>
            <a:off x="2604523" y="3558250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3" name="Google Shape;1883;p13"/>
          <p:cNvSpPr txBox="1">
            <a:spLocks noGrp="1"/>
          </p:cNvSpPr>
          <p:nvPr>
            <p:ph type="title" idx="5" hasCustomPrompt="1"/>
          </p:nvPr>
        </p:nvSpPr>
        <p:spPr>
          <a:xfrm>
            <a:off x="5615473" y="3558250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4" name="Google Shape;1884;p13"/>
          <p:cNvSpPr txBox="1">
            <a:spLocks noGrp="1"/>
          </p:cNvSpPr>
          <p:nvPr>
            <p:ph type="subTitle" idx="1"/>
          </p:nvPr>
        </p:nvSpPr>
        <p:spPr>
          <a:xfrm>
            <a:off x="3488325" y="2063650"/>
            <a:ext cx="1635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5" name="Google Shape;1885;p13"/>
          <p:cNvSpPr txBox="1">
            <a:spLocks noGrp="1"/>
          </p:cNvSpPr>
          <p:nvPr>
            <p:ph type="subTitle" idx="6"/>
          </p:nvPr>
        </p:nvSpPr>
        <p:spPr>
          <a:xfrm>
            <a:off x="3488325" y="3558250"/>
            <a:ext cx="1635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6" name="Google Shape;1886;p13"/>
          <p:cNvSpPr txBox="1">
            <a:spLocks noGrp="1"/>
          </p:cNvSpPr>
          <p:nvPr>
            <p:ph type="subTitle" idx="7"/>
          </p:nvPr>
        </p:nvSpPr>
        <p:spPr>
          <a:xfrm>
            <a:off x="6499274" y="2063650"/>
            <a:ext cx="1635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7" name="Google Shape;1887;p13"/>
          <p:cNvSpPr txBox="1">
            <a:spLocks noGrp="1"/>
          </p:cNvSpPr>
          <p:nvPr>
            <p:ph type="subTitle" idx="8"/>
          </p:nvPr>
        </p:nvSpPr>
        <p:spPr>
          <a:xfrm>
            <a:off x="6499273" y="3558250"/>
            <a:ext cx="1635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888" name="Google Shape;1888;p13"/>
          <p:cNvCxnSpPr/>
          <p:nvPr/>
        </p:nvCxnSpPr>
        <p:spPr>
          <a:xfrm>
            <a:off x="1946775" y="445025"/>
            <a:ext cx="71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14"/>
          <p:cNvSpPr txBox="1">
            <a:spLocks noGrp="1"/>
          </p:cNvSpPr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91" name="Google Shape;1891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8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6" r:id="rId10"/>
    <p:sldLayoutId id="2147483667" r:id="rId11"/>
    <p:sldLayoutId id="2147483669" r:id="rId12"/>
    <p:sldLayoutId id="2147483670" r:id="rId13"/>
    <p:sldLayoutId id="2147483671" r:id="rId14"/>
    <p:sldLayoutId id="214748367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0"/>
          <p:cNvSpPr/>
          <p:nvPr/>
        </p:nvSpPr>
        <p:spPr>
          <a:xfrm>
            <a:off x="-575100" y="1026175"/>
            <a:ext cx="133600" cy="146950"/>
          </a:xfrm>
          <a:custGeom>
            <a:avLst/>
            <a:gdLst/>
            <a:ahLst/>
            <a:cxnLst/>
            <a:rect l="l" t="t" r="r" b="b"/>
            <a:pathLst>
              <a:path w="5344" h="5878" extrusionOk="0">
                <a:moveTo>
                  <a:pt x="0" y="5878"/>
                </a:moveTo>
                <a:cubicBezTo>
                  <a:pt x="435" y="3266"/>
                  <a:pt x="2885" y="983"/>
                  <a:pt x="534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7" name="Google Shape;4007;p30"/>
          <p:cNvSpPr txBox="1">
            <a:spLocks noGrp="1"/>
          </p:cNvSpPr>
          <p:nvPr>
            <p:ph type="ctrTitle"/>
          </p:nvPr>
        </p:nvSpPr>
        <p:spPr>
          <a:xfrm>
            <a:off x="3379098" y="2039750"/>
            <a:ext cx="5764901" cy="22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/>
              <a:t>MUJICARE </a:t>
            </a:r>
            <a:br>
              <a:rPr lang="en" sz="4500" dirty="0" smtClean="0"/>
            </a:br>
            <a:r>
              <a:rPr lang="en" sz="4400" dirty="0" smtClean="0">
                <a:solidFill>
                  <a:schemeClr val="accent1"/>
                </a:solidFill>
              </a:rPr>
              <a:t>seu site de música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4008" name="Google Shape;4008;p30"/>
          <p:cNvSpPr txBox="1">
            <a:spLocks noGrp="1"/>
          </p:cNvSpPr>
          <p:nvPr>
            <p:ph type="subTitle" idx="1"/>
          </p:nvPr>
        </p:nvSpPr>
        <p:spPr>
          <a:xfrm>
            <a:off x="3379100" y="4128200"/>
            <a:ext cx="505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Por Isabela Oliveira Noronha</a:t>
            </a:r>
            <a:endParaRPr sz="1600" dirty="0"/>
          </a:p>
        </p:txBody>
      </p:sp>
      <p:cxnSp>
        <p:nvCxnSpPr>
          <p:cNvPr id="4009" name="Google Shape;4009;p30"/>
          <p:cNvCxnSpPr/>
          <p:nvPr/>
        </p:nvCxnSpPr>
        <p:spPr>
          <a:xfrm>
            <a:off x="2800375" y="1774500"/>
            <a:ext cx="63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374" y="-141514"/>
            <a:ext cx="1825846" cy="6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4"/>
          <p:cNvSpPr txBox="1">
            <a:spLocks noGrp="1"/>
          </p:cNvSpPr>
          <p:nvPr>
            <p:ph type="title"/>
          </p:nvPr>
        </p:nvSpPr>
        <p:spPr>
          <a:xfrm>
            <a:off x="877950" y="2165775"/>
            <a:ext cx="4097700" cy="16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Por que um projeto sobre música?</a:t>
            </a:r>
            <a:endParaRPr dirty="0"/>
          </a:p>
        </p:txBody>
      </p:sp>
      <p:sp>
        <p:nvSpPr>
          <p:cNvPr id="4048" name="Google Shape;4048;p34"/>
          <p:cNvSpPr txBox="1">
            <a:spLocks noGrp="1"/>
          </p:cNvSpPr>
          <p:nvPr>
            <p:ph type="title" idx="2"/>
          </p:nvPr>
        </p:nvSpPr>
        <p:spPr>
          <a:xfrm>
            <a:off x="877950" y="923463"/>
            <a:ext cx="1330200" cy="12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049" name="Google Shape;4049;p34"/>
          <p:cNvCxnSpPr/>
          <p:nvPr/>
        </p:nvCxnSpPr>
        <p:spPr>
          <a:xfrm>
            <a:off x="175" y="2165775"/>
            <a:ext cx="641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/>
          <a:srcRect l="21094" t="12350" r="15206" b="13399"/>
          <a:stretch>
            <a:fillRect/>
          </a:stretch>
        </p:blipFill>
        <p:spPr>
          <a:xfrm>
            <a:off x="0" y="4869657"/>
            <a:ext cx="738188" cy="316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225" y="560638"/>
            <a:ext cx="7800154" cy="3874727"/>
          </a:xfrm>
        </p:spPr>
        <p:txBody>
          <a:bodyPr/>
          <a:lstStyle/>
          <a:p>
            <a:r>
              <a:rPr lang="pt-BR" dirty="0" smtClean="0"/>
              <a:t>Tudo começou quando eu era criança, </a:t>
            </a:r>
            <a:r>
              <a:rPr lang="pt-BR" sz="1600" dirty="0" smtClean="0"/>
              <a:t>e me despertou a vontade de aprender a tocar algum instrumento, então, com o apoio de uma professora da escola, me matriculei no curso de flauta. 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Por muito gosto pela música, ao final do curso de flauta, não parei e comecei um novo desafio, e aprendi a tocar violino. Como tinha muita dificuldade de tocar o novo instrumento, mas como não tinha a intenção de parar, me dediquei cada vez mais. 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Pouco antes da pandemia, comecei a fazer aula de canto, fazendo apresentações em bares e na escolas. Na pandemia, por conta própria busquei aprender a tocar violão, e atualmente voltei a aprender violino por conta própria. </a:t>
            </a:r>
            <a:endParaRPr lang="pt-BR" sz="1600" dirty="0"/>
          </a:p>
        </p:txBody>
      </p:sp>
      <p:pic>
        <p:nvPicPr>
          <p:cNvPr id="3" name="Imagem 2" descr="logo.png"/>
          <p:cNvPicPr>
            <a:picLocks noChangeAspect="1"/>
          </p:cNvPicPr>
          <p:nvPr/>
        </p:nvPicPr>
        <p:blipFill>
          <a:blip r:embed="rId2"/>
          <a:srcRect l="21094" t="12350" r="15206" b="13399"/>
          <a:stretch>
            <a:fillRect/>
          </a:stretch>
        </p:blipFill>
        <p:spPr>
          <a:xfrm>
            <a:off x="0" y="0"/>
            <a:ext cx="738188" cy="3167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2"/>
          <p:cNvSpPr/>
          <p:nvPr/>
        </p:nvSpPr>
        <p:spPr>
          <a:xfrm>
            <a:off x="2534350" y="1993475"/>
            <a:ext cx="871800" cy="87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32"/>
          <p:cNvSpPr/>
          <p:nvPr/>
        </p:nvSpPr>
        <p:spPr>
          <a:xfrm>
            <a:off x="5855611" y="2003985"/>
            <a:ext cx="871800" cy="87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5" name="Google Shape;4025;p32"/>
          <p:cNvSpPr/>
          <p:nvPr/>
        </p:nvSpPr>
        <p:spPr>
          <a:xfrm>
            <a:off x="2534350" y="3503125"/>
            <a:ext cx="871800" cy="87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6" name="Google Shape;4026;p32"/>
          <p:cNvSpPr/>
          <p:nvPr/>
        </p:nvSpPr>
        <p:spPr>
          <a:xfrm>
            <a:off x="5855611" y="3513635"/>
            <a:ext cx="871800" cy="87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32"/>
          <p:cNvSpPr txBox="1">
            <a:spLocks noGrp="1"/>
          </p:cNvSpPr>
          <p:nvPr>
            <p:ph type="title" idx="2"/>
          </p:nvPr>
        </p:nvSpPr>
        <p:spPr>
          <a:xfrm>
            <a:off x="2604523" y="2063653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28" name="Google Shape;4028;p32"/>
          <p:cNvSpPr txBox="1">
            <a:spLocks noGrp="1"/>
          </p:cNvSpPr>
          <p:nvPr>
            <p:ph type="title"/>
          </p:nvPr>
        </p:nvSpPr>
        <p:spPr>
          <a:xfrm>
            <a:off x="2185175" y="445025"/>
            <a:ext cx="62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foi feito?</a:t>
            </a:r>
            <a:endParaRPr dirty="0"/>
          </a:p>
        </p:txBody>
      </p:sp>
      <p:sp>
        <p:nvSpPr>
          <p:cNvPr id="4029" name="Google Shape;4029;p32"/>
          <p:cNvSpPr txBox="1">
            <a:spLocks noGrp="1"/>
          </p:cNvSpPr>
          <p:nvPr>
            <p:ph type="title" idx="3"/>
          </p:nvPr>
        </p:nvSpPr>
        <p:spPr>
          <a:xfrm>
            <a:off x="2620028" y="3556121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30" name="Google Shape;4030;p32"/>
          <p:cNvSpPr txBox="1">
            <a:spLocks noGrp="1"/>
          </p:cNvSpPr>
          <p:nvPr>
            <p:ph type="title" idx="4"/>
          </p:nvPr>
        </p:nvSpPr>
        <p:spPr>
          <a:xfrm>
            <a:off x="5925792" y="2055272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1" name="Google Shape;4031;p32"/>
          <p:cNvSpPr txBox="1">
            <a:spLocks noGrp="1"/>
          </p:cNvSpPr>
          <p:nvPr>
            <p:ph type="title" idx="5"/>
          </p:nvPr>
        </p:nvSpPr>
        <p:spPr>
          <a:xfrm>
            <a:off x="5930784" y="3568760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32" name="Google Shape;4032;p32"/>
          <p:cNvSpPr txBox="1">
            <a:spLocks noGrp="1"/>
          </p:cNvSpPr>
          <p:nvPr>
            <p:ph type="subTitle" idx="1"/>
          </p:nvPr>
        </p:nvSpPr>
        <p:spPr>
          <a:xfrm>
            <a:off x="3425262" y="2063650"/>
            <a:ext cx="211369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Documentação do projeto</a:t>
            </a:r>
            <a:endParaRPr dirty="0"/>
          </a:p>
        </p:txBody>
      </p:sp>
      <p:sp>
        <p:nvSpPr>
          <p:cNvPr id="4033" name="Google Shape;4033;p32"/>
          <p:cNvSpPr txBox="1">
            <a:spLocks noGrp="1"/>
          </p:cNvSpPr>
          <p:nvPr>
            <p:ph type="subTitle" idx="6"/>
          </p:nvPr>
        </p:nvSpPr>
        <p:spPr>
          <a:xfrm>
            <a:off x="3488325" y="3558250"/>
            <a:ext cx="2019096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Criação do modelo do site</a:t>
            </a:r>
            <a:endParaRPr dirty="0"/>
          </a:p>
        </p:txBody>
      </p:sp>
      <p:sp>
        <p:nvSpPr>
          <p:cNvPr id="4034" name="Google Shape;4034;p32"/>
          <p:cNvSpPr txBox="1">
            <a:spLocks noGrp="1"/>
          </p:cNvSpPr>
          <p:nvPr>
            <p:ph type="subTitle" idx="7"/>
          </p:nvPr>
        </p:nvSpPr>
        <p:spPr>
          <a:xfrm>
            <a:off x="6814584" y="2074160"/>
            <a:ext cx="1856449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Organização do Trello</a:t>
            </a:r>
            <a:endParaRPr dirty="0"/>
          </a:p>
        </p:txBody>
      </p:sp>
      <p:sp>
        <p:nvSpPr>
          <p:cNvPr id="4035" name="Google Shape;4035;p32"/>
          <p:cNvSpPr txBox="1">
            <a:spLocks noGrp="1"/>
          </p:cNvSpPr>
          <p:nvPr>
            <p:ph type="subTitle" idx="8"/>
          </p:nvPr>
        </p:nvSpPr>
        <p:spPr>
          <a:xfrm>
            <a:off x="6814584" y="3568760"/>
            <a:ext cx="1635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Criação do site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 descr="Captura de Tela (683)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7076" t="24444" r="29199" b="18025"/>
          <a:stretch>
            <a:fillRect/>
          </a:stretch>
        </p:blipFill>
        <p:spPr>
          <a:xfrm>
            <a:off x="1765300" y="647700"/>
            <a:ext cx="4000500" cy="295910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Google Shape;4172;p40"/>
          <p:cNvSpPr/>
          <p:nvPr/>
        </p:nvSpPr>
        <p:spPr>
          <a:xfrm>
            <a:off x="8452678" y="-1365872"/>
            <a:ext cx="191464" cy="191464"/>
          </a:xfrm>
          <a:custGeom>
            <a:avLst/>
            <a:gdLst/>
            <a:ahLst/>
            <a:cxnLst/>
            <a:rect l="l" t="t" r="r" b="b"/>
            <a:pathLst>
              <a:path w="32383" h="32383" extrusionOk="0">
                <a:moveTo>
                  <a:pt x="13535" y="1"/>
                </a:moveTo>
                <a:lnTo>
                  <a:pt x="13535" y="5589"/>
                </a:lnTo>
                <a:lnTo>
                  <a:pt x="14465" y="10747"/>
                </a:lnTo>
                <a:lnTo>
                  <a:pt x="13535" y="11111"/>
                </a:lnTo>
                <a:lnTo>
                  <a:pt x="10603" y="6808"/>
                </a:lnTo>
                <a:lnTo>
                  <a:pt x="6585" y="2867"/>
                </a:lnTo>
                <a:lnTo>
                  <a:pt x="2866" y="6596"/>
                </a:lnTo>
                <a:lnTo>
                  <a:pt x="6805" y="10604"/>
                </a:lnTo>
                <a:lnTo>
                  <a:pt x="11100" y="13546"/>
                </a:lnTo>
                <a:lnTo>
                  <a:pt x="10747" y="14476"/>
                </a:lnTo>
                <a:lnTo>
                  <a:pt x="5589" y="13546"/>
                </a:lnTo>
                <a:lnTo>
                  <a:pt x="0" y="13546"/>
                </a:lnTo>
                <a:lnTo>
                  <a:pt x="0" y="18848"/>
                </a:lnTo>
                <a:lnTo>
                  <a:pt x="5589" y="18848"/>
                </a:lnTo>
                <a:lnTo>
                  <a:pt x="10747" y="17918"/>
                </a:lnTo>
                <a:lnTo>
                  <a:pt x="11100" y="18848"/>
                </a:lnTo>
                <a:lnTo>
                  <a:pt x="6805" y="21780"/>
                </a:lnTo>
                <a:lnTo>
                  <a:pt x="2866" y="25799"/>
                </a:lnTo>
                <a:lnTo>
                  <a:pt x="6585" y="29517"/>
                </a:lnTo>
                <a:lnTo>
                  <a:pt x="10603" y="25576"/>
                </a:lnTo>
                <a:lnTo>
                  <a:pt x="13535" y="21283"/>
                </a:lnTo>
                <a:lnTo>
                  <a:pt x="14465" y="21637"/>
                </a:lnTo>
                <a:lnTo>
                  <a:pt x="13535" y="26795"/>
                </a:lnTo>
                <a:lnTo>
                  <a:pt x="13535" y="32383"/>
                </a:lnTo>
                <a:lnTo>
                  <a:pt x="18837" y="32383"/>
                </a:lnTo>
                <a:lnTo>
                  <a:pt x="18837" y="26795"/>
                </a:lnTo>
                <a:lnTo>
                  <a:pt x="17907" y="21637"/>
                </a:lnTo>
                <a:lnTo>
                  <a:pt x="18837" y="21283"/>
                </a:lnTo>
                <a:lnTo>
                  <a:pt x="21780" y="25576"/>
                </a:lnTo>
                <a:lnTo>
                  <a:pt x="25785" y="29517"/>
                </a:lnTo>
                <a:lnTo>
                  <a:pt x="29514" y="25799"/>
                </a:lnTo>
                <a:lnTo>
                  <a:pt x="25575" y="21780"/>
                </a:lnTo>
                <a:lnTo>
                  <a:pt x="21270" y="18848"/>
                </a:lnTo>
                <a:lnTo>
                  <a:pt x="21636" y="17918"/>
                </a:lnTo>
                <a:lnTo>
                  <a:pt x="26792" y="18848"/>
                </a:lnTo>
                <a:lnTo>
                  <a:pt x="32383" y="18848"/>
                </a:lnTo>
                <a:lnTo>
                  <a:pt x="32383" y="13546"/>
                </a:lnTo>
                <a:lnTo>
                  <a:pt x="26792" y="13546"/>
                </a:lnTo>
                <a:lnTo>
                  <a:pt x="21636" y="14476"/>
                </a:lnTo>
                <a:lnTo>
                  <a:pt x="21270" y="13546"/>
                </a:lnTo>
                <a:lnTo>
                  <a:pt x="25575" y="10604"/>
                </a:lnTo>
                <a:lnTo>
                  <a:pt x="29514" y="6596"/>
                </a:lnTo>
                <a:lnTo>
                  <a:pt x="25785" y="2867"/>
                </a:lnTo>
                <a:lnTo>
                  <a:pt x="21780" y="6808"/>
                </a:lnTo>
                <a:lnTo>
                  <a:pt x="18837" y="11111"/>
                </a:lnTo>
                <a:lnTo>
                  <a:pt x="17907" y="10747"/>
                </a:lnTo>
                <a:lnTo>
                  <a:pt x="18837" y="5589"/>
                </a:lnTo>
                <a:lnTo>
                  <a:pt x="188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4" name="Google Shape;4174;p40"/>
          <p:cNvSpPr/>
          <p:nvPr/>
        </p:nvSpPr>
        <p:spPr>
          <a:xfrm>
            <a:off x="809524" y="3597350"/>
            <a:ext cx="5979300" cy="989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5" name="Google Shape;4175;p40"/>
          <p:cNvSpPr txBox="1">
            <a:spLocks noGrp="1"/>
          </p:cNvSpPr>
          <p:nvPr>
            <p:ph type="title"/>
          </p:nvPr>
        </p:nvSpPr>
        <p:spPr>
          <a:xfrm>
            <a:off x="1420924" y="3597200"/>
            <a:ext cx="4756500" cy="9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pic>
        <p:nvPicPr>
          <p:cNvPr id="7" name="Espaço Reservado para Imagem 6" descr="Captura de Tela (684).pn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5976" t="12963" r="943" b="5185"/>
          <a:stretch>
            <a:fillRect/>
          </a:stretch>
        </p:blipFill>
        <p:spPr>
          <a:xfrm>
            <a:off x="1047750" y="609600"/>
            <a:ext cx="5895242" cy="2914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Complementos...</a:t>
            </a:r>
            <a:endParaRPr dirty="0"/>
          </a:p>
        </p:txBody>
      </p:sp>
      <p:sp>
        <p:nvSpPr>
          <p:cNvPr id="4149" name="Google Shape;4149;p38"/>
          <p:cNvSpPr txBox="1">
            <a:spLocks noGrp="1"/>
          </p:cNvSpPr>
          <p:nvPr>
            <p:ph type="subTitle" idx="1"/>
          </p:nvPr>
        </p:nvSpPr>
        <p:spPr>
          <a:xfrm>
            <a:off x="719999" y="1778449"/>
            <a:ext cx="2261325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música começou a ser importante em minha vida, na minha infância,  por passar por  vários problemas, ela me ajudou a superar cada obstáculo.</a:t>
            </a:r>
            <a:endParaRPr dirty="0"/>
          </a:p>
        </p:txBody>
      </p:sp>
      <p:sp>
        <p:nvSpPr>
          <p:cNvPr id="4150" name="Google Shape;4150;p38"/>
          <p:cNvSpPr txBox="1">
            <a:spLocks noGrp="1"/>
          </p:cNvSpPr>
          <p:nvPr>
            <p:ph type="subTitle" idx="2"/>
          </p:nvPr>
        </p:nvSpPr>
        <p:spPr>
          <a:xfrm>
            <a:off x="3360628" y="1778449"/>
            <a:ext cx="2116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Respeito,  Cultura,  Curiosidade,  e humanidade.</a:t>
            </a:r>
            <a:endParaRPr dirty="0"/>
          </a:p>
        </p:txBody>
      </p:sp>
      <p:sp>
        <p:nvSpPr>
          <p:cNvPr id="4151" name="Google Shape;4151;p38"/>
          <p:cNvSpPr txBox="1">
            <a:spLocks noGrp="1"/>
          </p:cNvSpPr>
          <p:nvPr>
            <p:ph type="subTitle" idx="3"/>
          </p:nvPr>
        </p:nvSpPr>
        <p:spPr>
          <a:xfrm>
            <a:off x="1872525" y="3394425"/>
            <a:ext cx="2116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 projeto, minha maior dificuldade foi fazer a api, mas na música minha maior dificuldade é ficar longe dela.</a:t>
            </a:r>
            <a:endParaRPr dirty="0"/>
          </a:p>
        </p:txBody>
      </p:sp>
      <p:sp>
        <p:nvSpPr>
          <p:cNvPr id="4152" name="Google Shape;4152;p38"/>
          <p:cNvSpPr txBox="1">
            <a:spLocks noGrp="1"/>
          </p:cNvSpPr>
          <p:nvPr>
            <p:ph type="subTitle" idx="4"/>
          </p:nvPr>
        </p:nvSpPr>
        <p:spPr>
          <a:xfrm>
            <a:off x="4513151" y="3394425"/>
            <a:ext cx="2201974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Além de fazer a api, voltar a tocar. Eu parei de tocar violino tem 9 anos, e senti que não fosse conseguir voltar, mas está indo tudo bem.</a:t>
            </a:r>
            <a:endParaRPr dirty="0"/>
          </a:p>
        </p:txBody>
      </p:sp>
      <p:sp>
        <p:nvSpPr>
          <p:cNvPr id="4153" name="Google Shape;4153;p38"/>
          <p:cNvSpPr txBox="1">
            <a:spLocks noGrp="1"/>
          </p:cNvSpPr>
          <p:nvPr>
            <p:ph type="subTitle" idx="7"/>
          </p:nvPr>
        </p:nvSpPr>
        <p:spPr>
          <a:xfrm>
            <a:off x="724162" y="1488675"/>
            <a:ext cx="2108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Linha da vida</a:t>
            </a:r>
            <a:endParaRPr dirty="0"/>
          </a:p>
        </p:txBody>
      </p:sp>
      <p:sp>
        <p:nvSpPr>
          <p:cNvPr id="4154" name="Google Shape;4154;p38"/>
          <p:cNvSpPr txBox="1">
            <a:spLocks noGrp="1"/>
          </p:cNvSpPr>
          <p:nvPr>
            <p:ph type="subTitle" idx="8"/>
          </p:nvPr>
        </p:nvSpPr>
        <p:spPr>
          <a:xfrm>
            <a:off x="3364789" y="1488675"/>
            <a:ext cx="2108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Valores</a:t>
            </a:r>
            <a:endParaRPr dirty="0"/>
          </a:p>
        </p:txBody>
      </p:sp>
      <p:sp>
        <p:nvSpPr>
          <p:cNvPr id="4155" name="Google Shape;4155;p38"/>
          <p:cNvSpPr txBox="1">
            <a:spLocks noGrp="1"/>
          </p:cNvSpPr>
          <p:nvPr>
            <p:ph type="subTitle" idx="9"/>
          </p:nvPr>
        </p:nvSpPr>
        <p:spPr>
          <a:xfrm>
            <a:off x="6005412" y="1488675"/>
            <a:ext cx="2108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 a dia</a:t>
            </a:r>
            <a:endParaRPr dirty="0"/>
          </a:p>
        </p:txBody>
      </p:sp>
      <p:sp>
        <p:nvSpPr>
          <p:cNvPr id="4156" name="Google Shape;4156;p38"/>
          <p:cNvSpPr txBox="1">
            <a:spLocks noGrp="1"/>
          </p:cNvSpPr>
          <p:nvPr>
            <p:ph type="subTitle" idx="5"/>
          </p:nvPr>
        </p:nvSpPr>
        <p:spPr>
          <a:xfrm>
            <a:off x="6001252" y="1778449"/>
            <a:ext cx="2116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 meu dia a dia, além de estar sempre cantando, todos os dias toco 1h de violino ao chegar em casa.</a:t>
            </a:r>
            <a:endParaRPr dirty="0"/>
          </a:p>
        </p:txBody>
      </p:sp>
      <p:sp>
        <p:nvSpPr>
          <p:cNvPr id="4158" name="Google Shape;4158;p38"/>
          <p:cNvSpPr txBox="1">
            <a:spLocks noGrp="1"/>
          </p:cNvSpPr>
          <p:nvPr>
            <p:ph type="subTitle" idx="13"/>
          </p:nvPr>
        </p:nvSpPr>
        <p:spPr>
          <a:xfrm>
            <a:off x="1876686" y="3101452"/>
            <a:ext cx="239051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Maior dificuldade </a:t>
            </a:r>
            <a:endParaRPr dirty="0"/>
          </a:p>
        </p:txBody>
      </p:sp>
      <p:sp>
        <p:nvSpPr>
          <p:cNvPr id="4159" name="Google Shape;4159;p38"/>
          <p:cNvSpPr txBox="1">
            <a:spLocks noGrp="1"/>
          </p:cNvSpPr>
          <p:nvPr>
            <p:ph type="subTitle" idx="14"/>
          </p:nvPr>
        </p:nvSpPr>
        <p:spPr>
          <a:xfrm>
            <a:off x="4517313" y="3101452"/>
            <a:ext cx="2235911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Maior superação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6700"/>
            <a:ext cx="9144000" cy="657225"/>
          </a:xfrm>
        </p:spPr>
        <p:txBody>
          <a:bodyPr/>
          <a:lstStyle/>
          <a:p>
            <a:r>
              <a:rPr lang="pt-BR" sz="4800" dirty="0" smtClean="0"/>
              <a:t>Agradecimentos: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26" y="1340099"/>
            <a:ext cx="8715374" cy="1726952"/>
          </a:xfrm>
        </p:spPr>
        <p:txBody>
          <a:bodyPr/>
          <a:lstStyle/>
          <a:p>
            <a:pPr algn="l"/>
            <a:r>
              <a:rPr lang="pt-BR" dirty="0" smtClean="0"/>
              <a:t>Gostaria de agradecer primeiro aos meus pais, por me permitirem de fazer as aulas e por ouvirem cada nota errada que toquei.</a:t>
            </a:r>
          </a:p>
          <a:p>
            <a:pPr algn="l"/>
            <a:r>
              <a:rPr lang="pt-BR" dirty="0" smtClean="0"/>
              <a:t>Minha irmã e meu namorado, que me deram todo o apoio emocional no desenvolvimento do projeto.</a:t>
            </a:r>
          </a:p>
          <a:p>
            <a:pPr algn="l"/>
            <a:r>
              <a:rPr lang="pt-BR" dirty="0" smtClean="0"/>
              <a:t>Aos meus colegas de sala, que me ajudaram ao longo do projeto em questões técnicas.</a:t>
            </a:r>
          </a:p>
          <a:p>
            <a:pPr algn="l"/>
            <a:r>
              <a:rPr lang="pt-BR" dirty="0" smtClean="0"/>
              <a:t>E aos professores, por todo apoio e ajuda que foi necessária para a conclusão do projeto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814"/>
        </a:solidFill>
        <a:effectLst/>
      </p:bgPr>
    </p:bg>
    <p:spTree>
      <p:nvGrpSpPr>
        <p:cNvPr id="1" name="Shape 4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3" name="Google Shape;4463;p49"/>
          <p:cNvSpPr txBox="1">
            <a:spLocks noGrp="1"/>
          </p:cNvSpPr>
          <p:nvPr>
            <p:ph type="title"/>
          </p:nvPr>
        </p:nvSpPr>
        <p:spPr>
          <a:xfrm>
            <a:off x="3238500" y="435224"/>
            <a:ext cx="5286375" cy="120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Agradeço</a:t>
            </a:r>
            <a:r>
              <a:rPr lang="en" sz="4400" dirty="0" smtClean="0"/>
              <a:t> </a:t>
            </a:r>
            <a:r>
              <a:rPr lang="en" sz="3200" dirty="0" smtClean="0"/>
              <a:t>sua atenção!</a:t>
            </a:r>
            <a:endParaRPr sz="3200" dirty="0"/>
          </a:p>
        </p:txBody>
      </p:sp>
      <p:sp>
        <p:nvSpPr>
          <p:cNvPr id="18" name="Retângulo 17"/>
          <p:cNvSpPr/>
          <p:nvPr/>
        </p:nvSpPr>
        <p:spPr>
          <a:xfrm>
            <a:off x="3438525" y="3705225"/>
            <a:ext cx="4638675" cy="552450"/>
          </a:xfrm>
          <a:prstGeom prst="rect">
            <a:avLst/>
          </a:prstGeom>
          <a:solidFill>
            <a:srgbClr val="EFE8E0"/>
          </a:solidFill>
          <a:ln>
            <a:solidFill>
              <a:srgbClr val="EFE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logo.png"/>
          <p:cNvPicPr>
            <a:picLocks noChangeAspect="1"/>
          </p:cNvPicPr>
          <p:nvPr/>
        </p:nvPicPr>
        <p:blipFill>
          <a:blip r:embed="rId3"/>
          <a:srcRect l="20768" t="17643" r="16302" b="17275"/>
          <a:stretch>
            <a:fillRect/>
          </a:stretch>
        </p:blipFill>
        <p:spPr>
          <a:xfrm>
            <a:off x="3250608" y="1847850"/>
            <a:ext cx="5655267" cy="2152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ing Instrument Maker Shop by Slidesgo">
  <a:themeElements>
    <a:clrScheme name="Simple Light">
      <a:dk1>
        <a:srgbClr val="4D002A"/>
      </a:dk1>
      <a:lt1>
        <a:srgbClr val="EDD2A9"/>
      </a:lt1>
      <a:dk2>
        <a:srgbClr val="F1E7DB"/>
      </a:dk2>
      <a:lt2>
        <a:srgbClr val="F6A64F"/>
      </a:lt2>
      <a:accent1>
        <a:srgbClr val="EE6C00"/>
      </a:accent1>
      <a:accent2>
        <a:srgbClr val="70B5A5"/>
      </a:accent2>
      <a:accent3>
        <a:srgbClr val="6B8584"/>
      </a:accent3>
      <a:accent4>
        <a:srgbClr val="FFFFFF"/>
      </a:accent4>
      <a:accent5>
        <a:srgbClr val="FFFFFF"/>
      </a:accent5>
      <a:accent6>
        <a:srgbClr val="FFFFFF"/>
      </a:accent6>
      <a:hlink>
        <a:srgbClr val="4D00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Apresentação na tela (16:9)</PresentationFormat>
  <Paragraphs>33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Montserrat Black</vt:lpstr>
      <vt:lpstr>Assistant</vt:lpstr>
      <vt:lpstr>Montserrat ExtraBold</vt:lpstr>
      <vt:lpstr>Bebas Neue</vt:lpstr>
      <vt:lpstr>Anaheim</vt:lpstr>
      <vt:lpstr>PT Sans</vt:lpstr>
      <vt:lpstr>String Instrument Maker Shop by Slidesgo</vt:lpstr>
      <vt:lpstr>MUJICARE  seu site de música</vt:lpstr>
      <vt:lpstr>Por que um projeto sobre música?</vt:lpstr>
      <vt:lpstr>Tudo começou quando eu era criança, e me despertou a vontade de aprender a tocar algum instrumento, então, com o apoio de uma professora da escola, me matriculei no curso de flauta.   Por muito gosto pela música, ao final do curso de flauta, não parei e comecei um novo desafio, e aprendi a tocar violino. Como tinha muita dificuldade de tocar o novo instrumento, mas como não tinha a intenção de parar, me dediquei cada vez mais.   Pouco antes da pandemia, comecei a fazer aula de canto, fazendo apresentações em bares e na escolas. Na pandemia, por conta própria busquei aprender a tocar violão, e atualmente voltei a aprender violino por conta própria. </vt:lpstr>
      <vt:lpstr>01</vt:lpstr>
      <vt:lpstr>Modelagem</vt:lpstr>
      <vt:lpstr>A PICTURE IS WORTH A THOUSAND WORDS</vt:lpstr>
      <vt:lpstr>Complementos...</vt:lpstr>
      <vt:lpstr>Agradecimentos:</vt:lpstr>
      <vt:lpstr>Agradeço sua atenção!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MUJICARE  seu site de música</dc:title>
  <cp:lastModifiedBy>gleice noronha</cp:lastModifiedBy>
  <cp:revision>1</cp:revision>
  <dcterms:modified xsi:type="dcterms:W3CDTF">2023-06-13T00:08:54Z</dcterms:modified>
</cp:coreProperties>
</file>