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3" r:id="rId6"/>
    <p:sldId id="259" r:id="rId7"/>
    <p:sldId id="264" r:id="rId8"/>
    <p:sldId id="265" r:id="rId9"/>
    <p:sldId id="266" r:id="rId10"/>
    <p:sldId id="267" r:id="rId11"/>
    <p:sldId id="258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28"/>
  </p:normalViewPr>
  <p:slideViewPr>
    <p:cSldViewPr snapToGrid="0">
      <p:cViewPr varScale="1">
        <p:scale>
          <a:sx n="159" d="100"/>
          <a:sy n="159" d="100"/>
        </p:scale>
        <p:origin x="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bc9f2f0977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" name="Google Shape;20;gbc9f2f0977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c9f2f0977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bc9f2f0977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269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c9f2f0977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bc9f2f0977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c9f2f0977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bc9f2f0977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c9f2f0977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bc9f2f0977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21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c9f2f0977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bc9f2f0977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40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c9f2f0977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bc9f2f0977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910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c9f2f0977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bc9f2f0977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99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c9f2f0977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bc9f2f0977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702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c9f2f0977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bc9f2f0977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47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c9f2f0977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bc9f2f0977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67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">
  <p:cSld name="CUSTOM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79200"/>
            <a:ext cx="8520600" cy="3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MVVM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1CD061-2E04-9C44-94AC-238F7DDBB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933" y="298675"/>
            <a:ext cx="6150133" cy="454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2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550875" y="3900350"/>
            <a:ext cx="56700" cy="794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8"/>
          <p:cNvSpPr txBox="1"/>
          <p:nvPr/>
        </p:nvSpPr>
        <p:spPr>
          <a:xfrm>
            <a:off x="698500" y="3824150"/>
            <a:ext cx="32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Datos de contacto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¿Qué es MVVM?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-ES"/>
              <a:t>Es un patrón de diseño que ayuda a organizar y estructurar el código de manera clara y ordenada.</a:t>
            </a:r>
          </a:p>
          <a:p>
            <a:pPr marL="285750" indent="-285750">
              <a:spcAft>
                <a:spcPts val="1200"/>
              </a:spcAft>
            </a:pPr>
            <a:r>
              <a:rPr lang="es-ES"/>
              <a:t>Se centra en la capa de presentación.</a:t>
            </a:r>
          </a:p>
          <a:p>
            <a:pPr marL="285750" indent="-285750">
              <a:spcAft>
                <a:spcPts val="1200"/>
              </a:spcAft>
            </a:pPr>
            <a:r>
              <a:rPr lang="es-ES"/>
              <a:t>Promueve la separación de responsabilidades.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Componentes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-ES" b="1"/>
              <a:t>Model</a:t>
            </a:r>
            <a:r>
              <a:rPr lang="es-ES"/>
              <a:t>: responsable de almacenar datos.</a:t>
            </a:r>
          </a:p>
          <a:p>
            <a:pPr marL="285750" indent="-285750">
              <a:spcAft>
                <a:spcPts val="1200"/>
              </a:spcAft>
            </a:pPr>
            <a:r>
              <a:rPr lang="es-ES" b="1"/>
              <a:t>View</a:t>
            </a:r>
            <a:r>
              <a:rPr lang="es-ES"/>
              <a:t>: muestra información al usuario y recibe las entradas del mismo.</a:t>
            </a:r>
          </a:p>
          <a:p>
            <a:pPr marL="285750" indent="-285750">
              <a:spcAft>
                <a:spcPts val="1200"/>
              </a:spcAft>
            </a:pPr>
            <a:r>
              <a:rPr lang="es-ES" b="1"/>
              <a:t>ViewModel</a:t>
            </a:r>
            <a:r>
              <a:rPr lang="es-ES"/>
              <a:t>: intermediario entre el modelo y la vista. Convierte los datos que recibe del uno de forma que sean entendibles para el otro.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14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MVVM + Coordinator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-ES"/>
              <a:t>Componente que se usa para manejar la navegación entre diferentes pantallas.</a:t>
            </a:r>
          </a:p>
          <a:p>
            <a:pPr marL="285750" indent="-285750">
              <a:spcAft>
                <a:spcPts val="1200"/>
              </a:spcAft>
            </a:pPr>
            <a:r>
              <a:rPr lang="es-ES"/>
              <a:t>Separa las responsabilidades de navegación y presentación de la lógica de negocio e interfaz de usuario.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915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MVVM + Coordinator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-ES"/>
              <a:t>Componente que se usa para manejar la navegación entre diferentes pantallas.</a:t>
            </a:r>
          </a:p>
          <a:p>
            <a:pPr marL="285750" indent="-285750">
              <a:spcAft>
                <a:spcPts val="1200"/>
              </a:spcAft>
            </a:pPr>
            <a:r>
              <a:rPr lang="es-ES"/>
              <a:t>Separa las responsabilidades de navegación y presentación de la lógica de negocio e interfaz de usuario.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420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32A2AEF-A46E-8847-B210-9DDA603E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18" y="309814"/>
            <a:ext cx="6942164" cy="45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6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AC41B31-7B9E-E641-9D61-DD3009E08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3050"/>
            <a:ext cx="84582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066944-9025-FD4D-AF39-D53E75519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36" y="221581"/>
            <a:ext cx="7162928" cy="4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6354FAD-FF9E-F94E-93BE-67C6F4788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63" y="253666"/>
            <a:ext cx="7012073" cy="46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224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153</Words>
  <Application>Microsoft Macintosh PowerPoint</Application>
  <PresentationFormat>Presentación en pantalla (16:9)</PresentationFormat>
  <Paragraphs>16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Roboto</vt:lpstr>
      <vt:lpstr>Simple Light</vt:lpstr>
      <vt:lpstr>MVVM</vt:lpstr>
      <vt:lpstr>¿Qué es MVVM?</vt:lpstr>
      <vt:lpstr>Componentes</vt:lpstr>
      <vt:lpstr>MVVM + Coordinator</vt:lpstr>
      <vt:lpstr>MVVM + Coordinator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</dc:title>
  <cp:lastModifiedBy>Microsoft Office User</cp:lastModifiedBy>
  <cp:revision>9</cp:revision>
  <dcterms:modified xsi:type="dcterms:W3CDTF">2023-07-18T09:36:08Z</dcterms:modified>
</cp:coreProperties>
</file>