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7E68F-91BF-B49C-00E0-8686CED60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2225A0-37DC-CB5A-F9F2-157AA061E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1988B5-4F00-CB28-F724-18DDA2EF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A8FD-D979-4E6B-B135-7988CFE70E29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C03F7D-E599-D51B-8367-84DB79B6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F7F14C-075A-887C-CA02-E596055F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C41A-FA1C-46C8-97AC-EBBFAE4A30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80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958C6-3C63-95FE-E63B-5BDC728AA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DBE3F20-BED6-D149-7006-A28007A12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578F7B-EB0C-CBE5-FAD4-05F58A3A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A8FD-D979-4E6B-B135-7988CFE70E29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4A5C56-268B-376B-A28A-A32B85DA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BE1D4C-7598-14B3-127A-0829C7C7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C41A-FA1C-46C8-97AC-EBBFAE4A30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2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8BF7DB-FEAF-5DFB-0B55-60B9362BB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BBBCFD-ED7D-160D-A445-D31F352A2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B95EFE-B31B-3B78-1D4B-D22D1EC0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A8FD-D979-4E6B-B135-7988CFE70E29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A16F9E-13AB-F4B9-8650-4D7CF718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8BF354-A333-3597-2DB0-591B7801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C41A-FA1C-46C8-97AC-EBBFAE4A30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7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B6047-521A-0416-5FF7-EC3B9D67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4BB169-5EB9-E076-2F84-6CF3F7C6E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7EB2BD-3939-186B-7E9D-218EA89A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A8FD-D979-4E6B-B135-7988CFE70E29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B83AF1-28AB-E3B4-F87F-C4205BD0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1CB53F-19DF-63F0-3C9D-91A91D37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C41A-FA1C-46C8-97AC-EBBFAE4A30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90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C6A41-0F41-469B-5E3E-F3ED7BABC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D51508-783D-A8A8-F907-2C3FF61DD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1DAD56-2761-3506-F881-32384FC62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A8FD-D979-4E6B-B135-7988CFE70E29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93FFF4-CD16-E068-56D5-5128B101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4357DE-9162-781E-D906-B2EA3FBF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C41A-FA1C-46C8-97AC-EBBFAE4A30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33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86FA4-6594-F77A-E350-D58EC6818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0BF649-D90A-8088-56BF-EF1700FE2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7E982A-09BD-19E8-2618-4DCAAF0C4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B03FEB-CB12-5598-FB20-AC5E73FF4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A8FD-D979-4E6B-B135-7988CFE70E29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43AF69-82E3-D7E4-4F81-D990FC7A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9E92EE-1689-E0A5-9175-AF9D7E39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C41A-FA1C-46C8-97AC-EBBFAE4A30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94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560C1-3424-6BB1-FF78-51368F5CF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823B47-4167-2EAA-C377-6592B950A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F03922-4C73-517B-BE26-F26D3FBEE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9E6CEFF-CD08-C5DC-37CF-FB731F37D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3248E6D-5114-3E99-CE7F-2828C2E89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75A39B2-C6EE-5E00-8170-56EBFEB82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A8FD-D979-4E6B-B135-7988CFE70E29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958B93E-5EE2-5137-09A1-49517FDD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4CF535C-6B8A-1F9C-23AB-6986604F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C41A-FA1C-46C8-97AC-EBBFAE4A30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06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681E9-79DA-4563-8950-56D83561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878EB-FF76-3E14-7011-9825090F6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A8FD-D979-4E6B-B135-7988CFE70E29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B5DF5F-C9A6-742F-5774-3DCFC566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604F4F-FB55-EFF4-2B5D-E5851968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C41A-FA1C-46C8-97AC-EBBFAE4A30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23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D0D5F6A-226B-2DDB-8355-5A482BB7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A8FD-D979-4E6B-B135-7988CFE70E29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9CA7D1A-01B4-42A7-C909-04A4EA9B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0AC4D7-3076-CE68-F84E-7E09AE3B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C41A-FA1C-46C8-97AC-EBBFAE4A30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33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E9C85-DCFA-9431-436D-84818D52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EB13FF-8701-1BAA-0EB6-26831456E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328C1F-1EEB-B14C-3F56-EB31D380C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C342DE-44AB-C5CD-BB6A-8C301EDA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A8FD-D979-4E6B-B135-7988CFE70E29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AEBD50-5B32-0C9B-356E-86B42AA2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7FDBE2-BC50-BD91-DD46-6D93197B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C41A-FA1C-46C8-97AC-EBBFAE4A30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98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09344-A3DD-80D4-EA8A-9E90FA2BD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FAE40AD-C6BB-E062-19FE-18767CCB5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43D7B2-8C9B-516F-FCA6-1D97D6F76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090BFF-06B1-3EAE-5D4A-25CAF6FE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A8FD-D979-4E6B-B135-7988CFE70E29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A9F977-57B1-0526-6EB4-C25D04B8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0DD3B0-DAD7-491D-74BF-F1189AE4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C41A-FA1C-46C8-97AC-EBBFAE4A30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91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A489AC2-6CDF-3A55-EE2E-EA214C7C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BBED8D-6293-8CE6-E1B7-6570E71DD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A7E633-50BC-5E6A-70B3-CE8E96121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A8FD-D979-4E6B-B135-7988CFE70E29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DFBCDA-41D7-9C4C-8271-AC4B8593B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729224-69A6-A3EF-4BEA-FF38344E4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BC41A-FA1C-46C8-97AC-EBBFAE4A30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57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exto, Logotipo&#10;&#10;Descrição gerada automaticamente">
            <a:extLst>
              <a:ext uri="{FF2B5EF4-FFF2-40B4-BE49-F238E27FC236}">
                <a16:creationId xmlns:a16="http://schemas.microsoft.com/office/drawing/2014/main" id="{5F32AB9E-05EF-6ED9-D500-4E0C23D12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9020" y="1932893"/>
            <a:ext cx="5725886" cy="252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093C26E-5F93-0049-0A19-3E22EB613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58682" y="2201461"/>
            <a:ext cx="4095991" cy="504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B482C3B-C826-38C5-545C-9C7AAD0AF338}"/>
              </a:ext>
            </a:extLst>
          </p:cNvPr>
          <p:cNvSpPr txBox="1"/>
          <p:nvPr/>
        </p:nvSpPr>
        <p:spPr>
          <a:xfrm>
            <a:off x="10487608" y="6211241"/>
            <a:ext cx="1560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Isabela </a:t>
            </a:r>
            <a:r>
              <a:rPr lang="pt-BR" dirty="0" err="1">
                <a:solidFill>
                  <a:schemeClr val="bg1"/>
                </a:solidFill>
              </a:rPr>
              <a:t>Hantke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RA: 03221007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DD9DA5E-6801-57F6-674F-0F9503494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54693" y="-1000475"/>
            <a:ext cx="4546489" cy="515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126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25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9FCB766-9FF4-D87E-C01A-31B8B7FC958A}"/>
              </a:ext>
            </a:extLst>
          </p:cNvPr>
          <p:cNvSpPr txBox="1"/>
          <p:nvPr/>
        </p:nvSpPr>
        <p:spPr>
          <a:xfrm>
            <a:off x="6556100" y="1099671"/>
            <a:ext cx="4972511" cy="3367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kern="1200" dirty="0">
                <a:latin typeface="+mj-lt"/>
                <a:ea typeface="+mj-ea"/>
                <a:cs typeface="+mj-cs"/>
              </a:rPr>
              <a:t>Como </a:t>
            </a:r>
            <a:r>
              <a:rPr lang="en-US" sz="5600" kern="1200" dirty="0" err="1">
                <a:latin typeface="+mj-lt"/>
                <a:ea typeface="+mj-ea"/>
                <a:cs typeface="+mj-cs"/>
              </a:rPr>
              <a:t>descobri</a:t>
            </a:r>
            <a:r>
              <a:rPr lang="en-US" sz="5600" kern="1200" dirty="0">
                <a:latin typeface="+mj-lt"/>
                <a:ea typeface="+mj-ea"/>
                <a:cs typeface="+mj-cs"/>
              </a:rPr>
              <a:t> o lol e </a:t>
            </a:r>
            <a:r>
              <a:rPr lang="en-US" sz="5600" kern="1200" dirty="0" err="1">
                <a:latin typeface="+mj-lt"/>
                <a:ea typeface="+mj-ea"/>
                <a:cs typeface="+mj-cs"/>
              </a:rPr>
              <a:t>por</a:t>
            </a:r>
            <a:r>
              <a:rPr lang="en-US" sz="5600" kern="1200" dirty="0">
                <a:latin typeface="+mj-lt"/>
                <a:ea typeface="+mj-ea"/>
                <a:cs typeface="+mj-cs"/>
              </a:rPr>
              <a:t> que </a:t>
            </a:r>
            <a:r>
              <a:rPr lang="en-US" sz="5600" kern="1200" dirty="0" err="1">
                <a:latin typeface="+mj-lt"/>
                <a:ea typeface="+mj-ea"/>
                <a:cs typeface="+mj-cs"/>
              </a:rPr>
              <a:t>ele</a:t>
            </a:r>
            <a:r>
              <a:rPr lang="en-US" sz="5600" kern="1200" dirty="0">
                <a:latin typeface="+mj-lt"/>
                <a:ea typeface="+mj-ea"/>
                <a:cs typeface="+mj-cs"/>
              </a:rPr>
              <a:t> é </a:t>
            </a:r>
            <a:r>
              <a:rPr lang="en-US" sz="5600" kern="1200" dirty="0" err="1">
                <a:latin typeface="+mj-lt"/>
                <a:ea typeface="+mj-ea"/>
                <a:cs typeface="+mj-cs"/>
              </a:rPr>
              <a:t>importante</a:t>
            </a:r>
            <a:r>
              <a:rPr lang="en-US" sz="5600" kern="12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18FD0D-A388-7E88-67F9-8B76B83A40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" r="1343" b="7"/>
          <a:stretch/>
        </p:blipFill>
        <p:spPr bwMode="auto"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065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1205EA31-3966-6F20-E696-46A0ED8A5D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9" r="9093" b="28127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308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5D3CF01-36C1-7AED-6014-C64FDE14A716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>
                <a:latin typeface="+mj-lt"/>
                <a:ea typeface="+mj-ea"/>
                <a:cs typeface="+mj-cs"/>
              </a:rPr>
              <a:t>Resiliência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70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>
                <a:latin typeface="+mj-lt"/>
                <a:ea typeface="+mj-ea"/>
                <a:cs typeface="+mj-cs"/>
              </a:rPr>
              <a:t>Paciência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70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>
                <a:latin typeface="+mj-lt"/>
                <a:ea typeface="+mj-ea"/>
                <a:cs typeface="+mj-cs"/>
              </a:rPr>
              <a:t>Criatividade</a:t>
            </a: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9FCB766-9FF4-D87E-C01A-31B8B7FC958A}"/>
              </a:ext>
            </a:extLst>
          </p:cNvPr>
          <p:cNvSpPr txBox="1"/>
          <p:nvPr/>
        </p:nvSpPr>
        <p:spPr>
          <a:xfrm>
            <a:off x="6556100" y="1099671"/>
            <a:ext cx="4972511" cy="3367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6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7AF5ABD-F86D-5018-4A3C-3749C565021C}"/>
              </a:ext>
            </a:extLst>
          </p:cNvPr>
          <p:cNvSpPr/>
          <p:nvPr/>
        </p:nvSpPr>
        <p:spPr>
          <a:xfrm>
            <a:off x="477981" y="625683"/>
            <a:ext cx="704088" cy="146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597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3" name="Rectangle 4122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266D30-A8D1-4264-000D-BE4FA1B9F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5" y="1641752"/>
            <a:ext cx="4391024" cy="132343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Qual </a:t>
            </a:r>
            <a:r>
              <a:rPr lang="en-US" sz="4000" dirty="0" err="1">
                <a:solidFill>
                  <a:schemeClr val="bg1"/>
                </a:solidFill>
              </a:rPr>
              <a:t>foi</a:t>
            </a:r>
            <a:r>
              <a:rPr lang="en-US" sz="4000" dirty="0">
                <a:solidFill>
                  <a:schemeClr val="bg1"/>
                </a:solidFill>
              </a:rPr>
              <a:t> a </a:t>
            </a:r>
            <a:r>
              <a:rPr lang="en-US" sz="4000" dirty="0" err="1">
                <a:solidFill>
                  <a:schemeClr val="bg1"/>
                </a:solidFill>
              </a:rPr>
              <a:t>maior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dificuldade</a:t>
            </a:r>
            <a:r>
              <a:rPr lang="en-US" dirty="0">
                <a:solidFill>
                  <a:schemeClr val="bg1"/>
                </a:solidFill>
              </a:rPr>
              <a:t> e a </a:t>
            </a:r>
            <a:r>
              <a:rPr lang="en-US" dirty="0" err="1">
                <a:solidFill>
                  <a:schemeClr val="bg1"/>
                </a:solidFill>
              </a:rPr>
              <a:t>maior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superação</a:t>
            </a:r>
            <a:r>
              <a:rPr lang="en-US" sz="4000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098" name="Picture 2" descr="Desenho de menina com roupa rosa&#10;&#10;Descrição gerada automaticamente com confiança baixa">
            <a:extLst>
              <a:ext uri="{FF2B5EF4-FFF2-40B4-BE49-F238E27FC236}">
                <a16:creationId xmlns:a16="http://schemas.microsoft.com/office/drawing/2014/main" id="{0B02AE19-62C5-EA86-DBFA-DA8505CA8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1" b="7"/>
          <a:stretch/>
        </p:blipFill>
        <p:spPr bwMode="auto"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noFill/>
          <a:effectLst>
            <a:outerShdw blurRad="381000" dist="1524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25" name="Group 4124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4126" name="Freeform: Shape 4125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27" name="Freeform: Shape 4126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309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3" name="Rectangle 5126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8CE04DB-5905-4037-05AD-BBB60C6C96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9" r="2" b="31873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5C64EF4-DE03-E52C-745C-7444B0177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Agradecimentos</a:t>
            </a:r>
          </a:p>
        </p:txBody>
      </p:sp>
      <p:sp>
        <p:nvSpPr>
          <p:cNvPr id="5134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2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30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Qual foi a maior dificuldade e a maior superação?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isabelahantke@gmail.com</dc:creator>
  <cp:lastModifiedBy>isabelahantke@gmail.com</cp:lastModifiedBy>
  <cp:revision>2</cp:revision>
  <dcterms:created xsi:type="dcterms:W3CDTF">2022-06-07T18:52:51Z</dcterms:created>
  <dcterms:modified xsi:type="dcterms:W3CDTF">2022-06-07T20:19:51Z</dcterms:modified>
</cp:coreProperties>
</file>