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77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BA00-DA1C-134A-871A-5DA5C2B1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3DEF2-ED6E-8D40-BFA9-76F7DDF3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616AD-2AC2-444C-AA98-2092F34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D8844-D873-C748-A7D1-9C6FB3FA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06693-CA6C-DF41-AE10-CF3108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0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9F69-3B0F-6841-A95D-7FD0E902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58EC9-FADF-8849-9A91-C4C550F2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9D24E-1820-884E-BF88-26168041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70AFF-E5AC-4C47-8D89-2488F39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F6654-08A7-F24D-9553-1F02A9B7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6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0186A-16DA-F248-8626-0546B67FC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1EA439-E0D7-1247-802B-BFC817D7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26631-63AD-094A-A5C8-64068808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DF858-CE74-C640-88A9-A0777EB8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53A44-518E-5C4E-BCAC-BC4246E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7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E395-BCF1-FB41-BB12-257DE0E8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A17DE-8EF2-E84B-85FB-FDCBE01F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9C278-5B82-6741-A8AC-953ED76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D3D7D-2958-8947-BCA3-D9E247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56662-88AF-0047-8931-AAA9FB81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8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CABDD-F237-144B-A2FE-B7DF3794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2F2B5-DA0F-E74E-BA26-C395A90F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414EC-B3AB-5040-9474-64F780C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B4DCF-46DE-4142-9678-3EA2B269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7B593-B521-124D-9E45-21C06EDE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2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F45F-CB7E-104C-BFAF-28C3319B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8AE2E-7BBE-314E-87BA-44FA78A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A1C31-9217-FD4C-9201-E568797D4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EE49DF-5B1E-5046-A005-0B478D28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3FC80-565B-FA4A-AE0E-FDB381D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7E85C-7A2D-7440-A35D-78A4046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4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30F0F-6556-F048-902F-3A3D55B5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9BEED-3EC3-4C4F-A262-999BBD83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6D7F37-B059-614D-A560-E6843BEC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C2D416-C7DE-6E48-964B-4EF01707A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BDDE65-CBD4-B34C-9CD6-65F7E7A38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E478F3-E2D9-3941-82F3-1E5D6006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E60D02-9475-D346-9C1E-E2B47AEA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9897FB-FBB0-A342-8DA0-DB48FA53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8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1FCD-6948-704C-8B31-3C470C49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05C0B8-9501-E34C-8927-79F459A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E3405A-8B05-9742-B8DE-5070EF9C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940037-0BF9-A443-8C30-BA6E3904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9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5E813D-A2E8-6B47-AA75-428F885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39AE-E62A-F941-BDD9-1E869F9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28578-3CA0-BE45-A7F4-C5B2D2C7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889D-60E5-1647-8F3D-99FF4489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E9149-1D3F-8C42-80A6-F5059C3D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8D7CE5-484D-3E42-91EB-0C273DB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8B887-A4BB-E948-8719-FED9DF4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B91B25-1303-6C48-8089-7F4A16FB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4E001-44EE-E64E-9F6D-F3FA309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7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A8C72-FC1C-0242-9D46-0B1C21C2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3E8AA2-4303-B644-B025-9669ECEC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72BED-175F-3546-9AD0-83B607AF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939EA-B697-E344-864F-29A56FC1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7FE35-D24B-9F4E-A05A-FFE87EBA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BE224-95CC-FE45-AB80-8D16FE0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2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756BA6-20B8-FE47-97F4-4F0341FB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B189A-CACE-9E45-B5D9-F5B1614F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B860F-BBD2-654F-B6CE-08DCAE771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11FA-2D2F-294E-A82F-CCDC06253FD2}" type="datetimeFigureOut">
              <a:rPr lang="es-MX" smtClean="0"/>
              <a:t>20/04/20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C66C8-B833-B74D-97BF-FE0C4D0D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AD542-B01B-0E44-9F0A-8E85E5C1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A240-F11F-644E-AF9A-F2E64E833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64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603BA0F-AA08-014F-ABF2-37FE4666BF59}"/>
              </a:ext>
            </a:extLst>
          </p:cNvPr>
          <p:cNvSpPr/>
          <p:nvPr/>
        </p:nvSpPr>
        <p:spPr>
          <a:xfrm>
            <a:off x="4518809" y="3077445"/>
            <a:ext cx="1476704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Proyeccion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7153649-5475-A442-83C1-8DC065C00DD4}"/>
              </a:ext>
            </a:extLst>
          </p:cNvPr>
          <p:cNvSpPr/>
          <p:nvPr/>
        </p:nvSpPr>
        <p:spPr>
          <a:xfrm>
            <a:off x="4705368" y="1738799"/>
            <a:ext cx="1103587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Sala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C29F3EE0-1C06-7F4C-A2FE-EF8436D3D7C2}"/>
              </a:ext>
            </a:extLst>
          </p:cNvPr>
          <p:cNvSpPr/>
          <p:nvPr/>
        </p:nvSpPr>
        <p:spPr>
          <a:xfrm>
            <a:off x="4705369" y="497105"/>
            <a:ext cx="1103587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Cine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CCAAFE2-B9BF-B540-83CB-A8785F2B4B7B}"/>
              </a:ext>
            </a:extLst>
          </p:cNvPr>
          <p:cNvSpPr/>
          <p:nvPr/>
        </p:nvSpPr>
        <p:spPr>
          <a:xfrm>
            <a:off x="5488385" y="5716631"/>
            <a:ext cx="1103587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Director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F2322354-1241-054D-AD84-AECEA8A92B24}"/>
              </a:ext>
            </a:extLst>
          </p:cNvPr>
          <p:cNvSpPr/>
          <p:nvPr/>
        </p:nvSpPr>
        <p:spPr>
          <a:xfrm>
            <a:off x="3423105" y="5664078"/>
            <a:ext cx="1103587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Actor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1F2B5CFD-2C7D-C448-8C80-D187F3615323}"/>
              </a:ext>
            </a:extLst>
          </p:cNvPr>
          <p:cNvSpPr/>
          <p:nvPr/>
        </p:nvSpPr>
        <p:spPr>
          <a:xfrm>
            <a:off x="4705367" y="4549983"/>
            <a:ext cx="1103587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Pelicula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C607A54-028D-914F-BFB8-44194D31433C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3974899" y="5033459"/>
            <a:ext cx="1282262" cy="63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065F3BF-CA3B-624F-A7AF-473405AA862D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5257161" y="5033459"/>
            <a:ext cx="783018" cy="68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9EC9E31-8C77-4D47-BE6B-569AC8B85681}"/>
              </a:ext>
            </a:extLst>
          </p:cNvPr>
          <p:cNvCxnSpPr/>
          <p:nvPr/>
        </p:nvCxnSpPr>
        <p:spPr>
          <a:xfrm>
            <a:off x="9354071" y="1849821"/>
            <a:ext cx="231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FDC31BB-CA67-F849-857C-B07EE08B7C4B}"/>
              </a:ext>
            </a:extLst>
          </p:cNvPr>
          <p:cNvCxnSpPr/>
          <p:nvPr/>
        </p:nvCxnSpPr>
        <p:spPr>
          <a:xfrm>
            <a:off x="9457044" y="3258207"/>
            <a:ext cx="2310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21C1FC3-7AA6-024B-AA28-03E63136EDD5}"/>
              </a:ext>
            </a:extLst>
          </p:cNvPr>
          <p:cNvSpPr txBox="1"/>
          <p:nvPr/>
        </p:nvSpPr>
        <p:spPr>
          <a:xfrm>
            <a:off x="9514709" y="1186249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Uno a muchos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89BB6-0A24-A64A-806E-A99895C228FE}"/>
              </a:ext>
            </a:extLst>
          </p:cNvPr>
          <p:cNvSpPr txBox="1"/>
          <p:nvPr/>
        </p:nvSpPr>
        <p:spPr>
          <a:xfrm>
            <a:off x="9457044" y="2763886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Uno a uno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F54811E-0E99-0343-A93C-7447EB0A099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257162" y="980581"/>
            <a:ext cx="1" cy="758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2920A6F-5969-1040-AC91-47D4448725E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257161" y="2222275"/>
            <a:ext cx="1" cy="85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DF45F64-64E4-1349-83F3-0D53EC2715DD}"/>
              </a:ext>
            </a:extLst>
          </p:cNvPr>
          <p:cNvCxnSpPr/>
          <p:nvPr/>
        </p:nvCxnSpPr>
        <p:spPr>
          <a:xfrm>
            <a:off x="9457044" y="4572142"/>
            <a:ext cx="23107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4FA6E6D-1065-FF44-8A9C-881BA4D6F88C}"/>
              </a:ext>
            </a:extLst>
          </p:cNvPr>
          <p:cNvSpPr txBox="1"/>
          <p:nvPr/>
        </p:nvSpPr>
        <p:spPr>
          <a:xfrm>
            <a:off x="9457043" y="4180651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Muchos a muchos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9AA063-A158-7E4D-AF82-8D3A6018AB8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257161" y="3560921"/>
            <a:ext cx="0" cy="989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B2C67105-A0E9-134A-A4E5-DCDC451C8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8380"/>
              </p:ext>
            </p:extLst>
          </p:nvPr>
        </p:nvGraphicFramePr>
        <p:xfrm>
          <a:off x="3138189" y="529969"/>
          <a:ext cx="17596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35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Pelicula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18641AC-AC89-A345-B783-0BEEF3AE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73746"/>
              </p:ext>
            </p:extLst>
          </p:nvPr>
        </p:nvGraphicFramePr>
        <p:xfrm>
          <a:off x="468702" y="529969"/>
          <a:ext cx="1903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95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Proyeccion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Horario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8E110FE-2126-9445-B975-102BA3F8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53297"/>
              </p:ext>
            </p:extLst>
          </p:nvPr>
        </p:nvGraphicFramePr>
        <p:xfrm>
          <a:off x="617412" y="3097085"/>
          <a:ext cx="20635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8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Asientos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7EC8F200-48E9-E64E-8DD3-D6A66109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7897"/>
              </p:ext>
            </p:extLst>
          </p:nvPr>
        </p:nvGraphicFramePr>
        <p:xfrm>
          <a:off x="3227175" y="3133813"/>
          <a:ext cx="2189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634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Ubicación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E3E4495D-C994-944A-BD97-632E35B8F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2139"/>
              </p:ext>
            </p:extLst>
          </p:nvPr>
        </p:nvGraphicFramePr>
        <p:xfrm>
          <a:off x="6389430" y="3158871"/>
          <a:ext cx="20255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521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2075ECFC-286F-744D-ABAA-2A1C5240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008"/>
              </p:ext>
            </p:extLst>
          </p:nvPr>
        </p:nvGraphicFramePr>
        <p:xfrm>
          <a:off x="5571397" y="574935"/>
          <a:ext cx="2189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634">
                  <a:extLst>
                    <a:ext uri="{9D8B030D-6E8A-4147-A177-3AD203B41FA5}">
                      <a16:colId xmlns:a16="http://schemas.microsoft.com/office/drawing/2014/main" val="355847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Pais de origen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5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B827B6-A2BA-D443-9072-E4E5891A2B7E}"/>
              </a:ext>
            </a:extLst>
          </p:cNvPr>
          <p:cNvSpPr txBox="1"/>
          <p:nvPr/>
        </p:nvSpPr>
        <p:spPr>
          <a:xfrm>
            <a:off x="2804984" y="654907"/>
            <a:ext cx="637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USER: dbUser</a:t>
            </a:r>
          </a:p>
          <a:p>
            <a:endParaRPr lang="es-MX" dirty="0"/>
          </a:p>
          <a:p>
            <a:r>
              <a:rPr lang="es-MX" dirty="0"/>
              <a:t>PASSWORD: x3jPieXWD5lEXmPr</a:t>
            </a:r>
          </a:p>
          <a:p>
            <a:endParaRPr lang="es-MX" dirty="0"/>
          </a:p>
          <a:p>
            <a:r>
              <a:rPr lang="es-MX" dirty="0"/>
              <a:t>mongodb+srv://dbUser: x3jPieXWD5lEXmPr @tarea3-apbg3.gcp.mongodb.net/test</a:t>
            </a:r>
          </a:p>
        </p:txBody>
      </p:sp>
    </p:spTree>
    <p:extLst>
      <p:ext uri="{BB962C8B-B14F-4D97-AF65-F5344CB8AC3E}">
        <p14:creationId xmlns:p14="http://schemas.microsoft.com/office/powerpoint/2010/main" val="239856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61</Words>
  <Application>Microsoft Macintosh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Salomón Levy Becherano</dc:creator>
  <cp:lastModifiedBy>Salomón Levy Becherano</cp:lastModifiedBy>
  <cp:revision>4</cp:revision>
  <dcterms:created xsi:type="dcterms:W3CDTF">2020-04-13T16:46:28Z</dcterms:created>
  <dcterms:modified xsi:type="dcterms:W3CDTF">2020-04-20T19:21:07Z</dcterms:modified>
</cp:coreProperties>
</file>