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991f773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991f773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f991f773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f991f773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991f773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991f773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f991f773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f991f773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f991f773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f991f773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f991f77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f991f77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f991f77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f991f77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991f77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991f77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f991f77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f991f77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991f77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991f77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f991f77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f991f77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991f77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991f77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f991f773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f991f773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45B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45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saNck1/PokeApp" TargetMode="External"/><Relationship Id="rId4" Type="http://schemas.openxmlformats.org/officeDocument/2006/relationships/hyperlink" Target="https://pokeapi.co/" TargetMode="External"/><Relationship Id="rId5" Type="http://schemas.openxmlformats.org/officeDocument/2006/relationships/hyperlink" Target="https://pokeapi.co/docs/v2" TargetMode="External"/><Relationship Id="rId6" Type="http://schemas.openxmlformats.org/officeDocument/2006/relationships/hyperlink" Target="https://pokeapi.co/api/v2/pokemon/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20.jpg"/><Relationship Id="rId6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Pok</a:t>
            </a:r>
            <a:r>
              <a:rPr lang="de"/>
              <a:t>é</a:t>
            </a:r>
            <a:r>
              <a:rPr lang="de"/>
              <a:t>mon-App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Mobile Apps Entwicklung WS 23/24 - Isabell Noack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325" y="1861375"/>
            <a:ext cx="984425" cy="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Fertige App </a:t>
            </a:r>
            <a:r>
              <a:rPr lang="de"/>
              <a:t>- DetailFragment Shake &amp; null-Behandlung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839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977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121" y="1017725"/>
            <a:ext cx="180899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Gestaltung</a:t>
            </a:r>
            <a:endParaRPr b="1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51025" y="1017725"/>
            <a:ext cx="85206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Pokédex Farbe eingebaut (Rote Buttons)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 Schriftart (Inconsolata Regular)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Textgröße anhand eines Parameters festgelegt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 Icon erstellt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Herausforderungen</a:t>
            </a:r>
            <a:endParaRPr b="1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51025" y="1017725"/>
            <a:ext cx="85206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Daten von API anfragen: als Mozilla ausgeben, sonst gibt die API keine Daten zurück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Nicht alle Daten von der API auf einmal abfragen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 Code musste umstrukturiert werden: Zuerst war das Laden im ListFragment, so hat man alle Daten dem Adapter auf einmal gegeben =&gt; Jetzt ist das Laden im Adapter (onBindViewHolder) selbst, so zieht er sich selbst die Bilder die er braucht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Crash weil .svg nicht gelesen werden konnte  =&gt; Daher andere Bilder aus der API benutzt, welche als .png vorhanden sind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Öfters Handy Crash: null object reference =&gt; Für den Fall immer eine Abfrage eingebaut die das überprüft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Pokémon IDs 1025 &lt; 1302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PokéAPI hat 1302 Pokémon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hoch-zählend geht es aber nur bis ID 1025, bis Lücken in den IDs auftreten (Beispiel: ID 1026 gibt es nicht)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Die Folgenden Pokémon fangen bei 10001 an und sind besondere Variationen =&gt; diese vorerst weggelassen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Aussicht</a:t>
            </a:r>
            <a:endParaRPr b="1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51025" y="1017725"/>
            <a:ext cx="85206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Weitere Daten: wie Entwicklung der Pok</a:t>
            </a: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 (Pok</a:t>
            </a: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 A entwickelt sich zu Pok</a:t>
            </a: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 B)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Von den Variationen die vorhandenen Bilder in einer Liste anzeigen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Cashing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Suche und Filtern nach z.B. Name, ID, Eigenschaften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Pok</a:t>
            </a: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 Favoriten speichern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Verschiedene Sprachen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 überarbeiten (Näher an Pok</a:t>
            </a: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édex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Danke!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Mobile Apps Entwicklung WS 23/24 - Isabell Noack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600" y="1861375"/>
            <a:ext cx="984425" cy="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Inhaltsverzeichnis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Projektziel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Fertige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Gestaltung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Herausforderungen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Aussicht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Projektziel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Erstellung einer Mobile Android Applikation zum Aufrufen und detaillierten Einsehen von Pokémon.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4CAAF7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endParaRPr b="1" sz="1600">
              <a:solidFill>
                <a:srgbClr val="4CAA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Medien-Franchise mit Fantasiewesen, die gesammelt, getauscht und trainiert werden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de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Serie von Videospielen, Animationsserie, Kinofilme, Kartenspiele, 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5" y="2803400"/>
            <a:ext cx="3200050" cy="1981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01825" y="4676000"/>
            <a:ext cx="38724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700">
                <a:latin typeface="Arial"/>
                <a:ea typeface="Arial"/>
                <a:cs typeface="Arial"/>
                <a:sym typeface="Arial"/>
              </a:rPr>
              <a:t>Pokédex, https://cults3d.com/de/modell-3d/spiel/pokemon-pokedex-neoretro3d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925" y="2987300"/>
            <a:ext cx="3312140" cy="17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40525" y="4676000"/>
            <a:ext cx="44568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700">
                <a:latin typeface="Arial"/>
                <a:ea typeface="Arial"/>
                <a:cs typeface="Arial"/>
                <a:sym typeface="Arial"/>
              </a:rPr>
              <a:t>Animationsserie, </a:t>
            </a:r>
            <a:r>
              <a:rPr lang="de" sz="700">
                <a:latin typeface="Arial"/>
                <a:ea typeface="Arial"/>
                <a:cs typeface="Arial"/>
                <a:sym typeface="Arial"/>
              </a:rPr>
              <a:t>https://images.justwatch.com/backdrop/195606838/s640/Pokemon/Pokemon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Vorgehen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CAAF7"/>
              </a:buClr>
              <a:buSzPts val="1600"/>
              <a:buFont typeface="Arial"/>
              <a:buAutoNum type="arabicPeriod"/>
            </a:pPr>
            <a:r>
              <a:rPr b="1" lang="de" sz="1600">
                <a:solidFill>
                  <a:srgbClr val="4CAAF7"/>
                </a:solidFill>
                <a:latin typeface="Arial"/>
                <a:ea typeface="Arial"/>
                <a:cs typeface="Arial"/>
                <a:sym typeface="Arial"/>
              </a:rPr>
              <a:t>Projekterstellung</a:t>
            </a:r>
            <a:br>
              <a:rPr b="1" lang="de" sz="1600">
                <a:solidFill>
                  <a:srgbClr val="4CAAF7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4CAA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Version: Android Studio Giraffe | 2022.3.1 Patch 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Template benutzt (Basic Views Activity)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Versionsverwaltung: Github Repository erstellt </a:t>
            </a:r>
            <a:r>
              <a:rPr lang="de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https://github.com/IsaNck1/PokeApp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fortwährende Dokumentatio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b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1" sz="1200">
              <a:solidFill>
                <a:srgbClr val="F45B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AF7"/>
              </a:buClr>
              <a:buSzPts val="1600"/>
              <a:buFont typeface="Arial"/>
              <a:buAutoNum type="arabicPeriod"/>
            </a:pPr>
            <a:r>
              <a:rPr b="1" lang="de" sz="1600">
                <a:solidFill>
                  <a:srgbClr val="4CAAF7"/>
                </a:solidFill>
                <a:latin typeface="Arial"/>
                <a:ea typeface="Arial"/>
                <a:cs typeface="Arial"/>
                <a:sym typeface="Arial"/>
              </a:rPr>
              <a:t>Datenquelle</a:t>
            </a:r>
            <a:br>
              <a:rPr b="1" lang="de" sz="1600">
                <a:solidFill>
                  <a:srgbClr val="F45B5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50">
              <a:solidFill>
                <a:srgbClr val="F45B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Roboto"/>
              <a:buChar char="-"/>
            </a:pP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PokéAPI </a:t>
            </a:r>
            <a:r>
              <a:rPr lang="de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https://pokeapi.co/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Dokumentation </a:t>
            </a:r>
            <a:r>
              <a:rPr lang="de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https://pokeapi.co/docs/v2</a:t>
            </a:r>
            <a:r>
              <a:rPr lang="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Pok</a:t>
            </a:r>
            <a:r>
              <a:rPr lang="de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lang="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 Bulbasaur (ID: 1) </a:t>
            </a:r>
            <a:r>
              <a:rPr lang="de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https://pokeapi.co/api/v2/pokemon/1</a:t>
            </a:r>
            <a:br>
              <a:rPr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AF7"/>
              </a:buClr>
              <a:buSzPts val="1600"/>
              <a:buFont typeface="Arial"/>
              <a:buAutoNum type="arabicPeriod"/>
            </a:pPr>
            <a:r>
              <a:rPr b="1" lang="de" sz="1600">
                <a:solidFill>
                  <a:srgbClr val="4CAAF7"/>
                </a:solidFill>
                <a:latin typeface="Arial"/>
                <a:ea typeface="Arial"/>
                <a:cs typeface="Arial"/>
                <a:sym typeface="Arial"/>
              </a:rPr>
              <a:t>Schritt für Schritt App-Aufbau</a:t>
            </a:r>
            <a:endParaRPr b="1" sz="1600">
              <a:solidFill>
                <a:srgbClr val="4CAA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Vorgehen </a:t>
            </a:r>
            <a:r>
              <a:rPr lang="de"/>
              <a:t>- Schritt für Schritt App-Aufbau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988" l="0" r="13119" t="3004"/>
          <a:stretch/>
        </p:blipFill>
        <p:spPr>
          <a:xfrm>
            <a:off x="4231700" y="1017725"/>
            <a:ext cx="180887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12150" r="2226" t="0"/>
          <a:stretch/>
        </p:blipFill>
        <p:spPr>
          <a:xfrm>
            <a:off x="6160975" y="1017725"/>
            <a:ext cx="18088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50" y="1017725"/>
            <a:ext cx="3744550" cy="2694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432550" y="4931150"/>
            <a:ext cx="7825500" cy="0"/>
          </a:xfrm>
          <a:prstGeom prst="straightConnector1">
            <a:avLst/>
          </a:prstGeom>
          <a:noFill/>
          <a:ln cap="flat" cmpd="sng" w="28575">
            <a:solidFill>
              <a:srgbClr val="4CAA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Vorgehen </a:t>
            </a:r>
            <a:r>
              <a:rPr lang="de"/>
              <a:t>- </a:t>
            </a:r>
            <a:r>
              <a:rPr lang="de"/>
              <a:t>Schritt für Schritt App-Aufbau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5678" r="0" t="0"/>
          <a:stretch/>
        </p:blipFill>
        <p:spPr>
          <a:xfrm>
            <a:off x="408925" y="974500"/>
            <a:ext cx="1957625" cy="32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725" y="997100"/>
            <a:ext cx="1809000" cy="38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127" y="997100"/>
            <a:ext cx="180899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1" y="997100"/>
            <a:ext cx="1808993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432550" y="4931150"/>
            <a:ext cx="7825500" cy="0"/>
          </a:xfrm>
          <a:prstGeom prst="straightConnector1">
            <a:avLst/>
          </a:prstGeom>
          <a:noFill/>
          <a:ln cap="flat" cmpd="sng" w="28575">
            <a:solidFill>
              <a:srgbClr val="4CAA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Fertige App</a:t>
            </a:r>
            <a:endParaRPr b="1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2150"/>
            <a:ext cx="5462976" cy="29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974" y="1102150"/>
            <a:ext cx="2549450" cy="3528276"/>
          </a:xfrm>
          <a:prstGeom prst="rect">
            <a:avLst/>
          </a:prstGeom>
          <a:noFill/>
          <a:ln cap="flat" cmpd="sng" w="19050">
            <a:solidFill>
              <a:srgbClr val="F45B5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4041350"/>
            <a:ext cx="9420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700">
                <a:latin typeface="Arial"/>
                <a:ea typeface="Arial"/>
                <a:cs typeface="Arial"/>
                <a:sym typeface="Arial"/>
              </a:rPr>
              <a:t>Android Studio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996975" y="4630425"/>
            <a:ext cx="1567800" cy="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700">
                <a:latin typeface="Arial"/>
                <a:ea typeface="Arial"/>
                <a:cs typeface="Arial"/>
                <a:sym typeface="Arial"/>
              </a:rPr>
              <a:t>Code Modell - Erstellt mit draw.io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Fertige App </a:t>
            </a:r>
            <a:r>
              <a:rPr lang="de"/>
              <a:t>- ListFragment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826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965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Fertige App </a:t>
            </a:r>
            <a:r>
              <a:rPr lang="de"/>
              <a:t>- DetailFragment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839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977" y="1017725"/>
            <a:ext cx="180973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125" y="1017725"/>
            <a:ext cx="13339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