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67" r:id="rId6"/>
    <p:sldId id="268" r:id="rId7"/>
    <p:sldId id="269" r:id="rId8"/>
    <p:sldId id="271" r:id="rId9"/>
    <p:sldId id="265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4EBFE-7FD2-4904-B241-CB5E05ADB58C}" v="67" dt="2023-06-03T00:32:38.042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32" autoAdjust="0"/>
  </p:normalViewPr>
  <p:slideViewPr>
    <p:cSldViewPr snapToGrid="0">
      <p:cViewPr varScale="1">
        <p:scale>
          <a:sx n="59" d="100"/>
          <a:sy n="59" d="100"/>
        </p:scale>
        <p:origin x="842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7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Orlando" userId="b391bbf9a67e7379" providerId="LiveId" clId="{A1A4EBFE-7FD2-4904-B241-CB5E05ADB58C}"/>
    <pc:docChg chg="undo redo custSel addSld delSld modSld sldOrd">
      <pc:chgData name="Isabella Orlando" userId="b391bbf9a67e7379" providerId="LiveId" clId="{A1A4EBFE-7FD2-4904-B241-CB5E05ADB58C}" dt="2023-06-03T00:32:56.351" v="1216" actId="207"/>
      <pc:docMkLst>
        <pc:docMk/>
      </pc:docMkLst>
      <pc:sldChg chg="addSp modSp del mod">
        <pc:chgData name="Isabella Orlando" userId="b391bbf9a67e7379" providerId="LiveId" clId="{A1A4EBFE-7FD2-4904-B241-CB5E05ADB58C}" dt="2023-06-02T23:50:49.797" v="892" actId="2696"/>
        <pc:sldMkLst>
          <pc:docMk/>
          <pc:sldMk cId="975368512" sldId="256"/>
        </pc:sldMkLst>
        <pc:spChg chg="mod">
          <ac:chgData name="Isabella Orlando" userId="b391bbf9a67e7379" providerId="LiveId" clId="{A1A4EBFE-7FD2-4904-B241-CB5E05ADB58C}" dt="2023-05-30T12:44:33.217" v="137" actId="207"/>
          <ac:spMkLst>
            <pc:docMk/>
            <pc:sldMk cId="975368512" sldId="256"/>
            <ac:spMk id="10" creationId="{903501C3-C301-490F-A129-5C468AEC915D}"/>
          </ac:spMkLst>
        </pc:spChg>
        <pc:picChg chg="add mod">
          <ac:chgData name="Isabella Orlando" userId="b391bbf9a67e7379" providerId="LiveId" clId="{A1A4EBFE-7FD2-4904-B241-CB5E05ADB58C}" dt="2023-05-31T13:00:16.634" v="196" actId="1076"/>
          <ac:picMkLst>
            <pc:docMk/>
            <pc:sldMk cId="975368512" sldId="256"/>
            <ac:picMk id="2" creationId="{7F2A414E-E29F-04EF-2BEA-C6B66C8CF9DD}"/>
          </ac:picMkLst>
        </pc:picChg>
      </pc:sldChg>
      <pc:sldChg chg="addSp delSp modSp del mod">
        <pc:chgData name="Isabella Orlando" userId="b391bbf9a67e7379" providerId="LiveId" clId="{A1A4EBFE-7FD2-4904-B241-CB5E05ADB58C}" dt="2023-05-31T12:59:58.331" v="194" actId="2696"/>
        <pc:sldMkLst>
          <pc:docMk/>
          <pc:sldMk cId="1442395358" sldId="258"/>
        </pc:sldMkLst>
        <pc:spChg chg="add del mod">
          <ac:chgData name="Isabella Orlando" userId="b391bbf9a67e7379" providerId="LiveId" clId="{A1A4EBFE-7FD2-4904-B241-CB5E05ADB58C}" dt="2023-05-30T12:43:57.092" v="120" actId="478"/>
          <ac:spMkLst>
            <pc:docMk/>
            <pc:sldMk cId="1442395358" sldId="258"/>
            <ac:spMk id="8" creationId="{DE2471DF-46B6-2D8D-9B1F-E11806F42C9F}"/>
          </ac:spMkLst>
        </pc:spChg>
        <pc:spChg chg="del mod">
          <ac:chgData name="Isabella Orlando" userId="b391bbf9a67e7379" providerId="LiveId" clId="{A1A4EBFE-7FD2-4904-B241-CB5E05ADB58C}" dt="2023-05-30T12:43:53.997" v="118" actId="478"/>
          <ac:spMkLst>
            <pc:docMk/>
            <pc:sldMk cId="1442395358" sldId="258"/>
            <ac:spMk id="9" creationId="{70443DD8-CE2B-4A5C-BF24-0B51AA63C006}"/>
          </ac:spMkLst>
        </pc:spChg>
        <pc:spChg chg="mod">
          <ac:chgData name="Isabella Orlando" userId="b391bbf9a67e7379" providerId="LiveId" clId="{A1A4EBFE-7FD2-4904-B241-CB5E05ADB58C}" dt="2023-05-30T12:44:50.021" v="139" actId="114"/>
          <ac:spMkLst>
            <pc:docMk/>
            <pc:sldMk cId="1442395358" sldId="258"/>
            <ac:spMk id="10" creationId="{B5F5AC9F-EF54-40AF-AE88-F588E9C3E74B}"/>
          </ac:spMkLst>
        </pc:spChg>
        <pc:spChg chg="add mod">
          <ac:chgData name="Isabella Orlando" userId="b391bbf9a67e7379" providerId="LiveId" clId="{A1A4EBFE-7FD2-4904-B241-CB5E05ADB58C}" dt="2023-05-30T12:44:43.680" v="138" actId="2711"/>
          <ac:spMkLst>
            <pc:docMk/>
            <pc:sldMk cId="1442395358" sldId="258"/>
            <ac:spMk id="11" creationId="{FC8A4DDE-C13F-7A9F-CE38-4AE9E6CBBC11}"/>
          </ac:spMkLst>
        </pc:spChg>
        <pc:picChg chg="mod">
          <ac:chgData name="Isabella Orlando" userId="b391bbf9a67e7379" providerId="LiveId" clId="{A1A4EBFE-7FD2-4904-B241-CB5E05ADB58C}" dt="2023-05-30T12:43:46.256" v="114" actId="1076"/>
          <ac:picMkLst>
            <pc:docMk/>
            <pc:sldMk cId="1442395358" sldId="258"/>
            <ac:picMk id="1026" creationId="{06E3D5CA-53BC-64E0-F2AC-3A1C0D5FA126}"/>
          </ac:picMkLst>
        </pc:picChg>
      </pc:sldChg>
      <pc:sldChg chg="addSp delSp modSp add del mod">
        <pc:chgData name="Isabella Orlando" userId="b391bbf9a67e7379" providerId="LiveId" clId="{A1A4EBFE-7FD2-4904-B241-CB5E05ADB58C}" dt="2023-05-31T13:15:10.751" v="235" actId="2696"/>
        <pc:sldMkLst>
          <pc:docMk/>
          <pc:sldMk cId="4194508485" sldId="260"/>
        </pc:sldMkLst>
        <pc:spChg chg="add del mod">
          <ac:chgData name="Isabella Orlando" userId="b391bbf9a67e7379" providerId="LiveId" clId="{A1A4EBFE-7FD2-4904-B241-CB5E05ADB58C}" dt="2023-05-30T12:37:31.501" v="46"/>
          <ac:spMkLst>
            <pc:docMk/>
            <pc:sldMk cId="4194508485" sldId="260"/>
            <ac:spMk id="3" creationId="{FB011B95-60D3-EBE5-46C4-17836D6CCBCB}"/>
          </ac:spMkLst>
        </pc:spChg>
        <pc:spChg chg="add del mod">
          <ac:chgData name="Isabella Orlando" userId="b391bbf9a67e7379" providerId="LiveId" clId="{A1A4EBFE-7FD2-4904-B241-CB5E05ADB58C}" dt="2023-05-30T12:39:26.829" v="56"/>
          <ac:spMkLst>
            <pc:docMk/>
            <pc:sldMk cId="4194508485" sldId="260"/>
            <ac:spMk id="4" creationId="{C022E913-A416-54FA-762D-C9A8B6C5A97B}"/>
          </ac:spMkLst>
        </pc:spChg>
        <pc:spChg chg="add del mod">
          <ac:chgData name="Isabella Orlando" userId="b391bbf9a67e7379" providerId="LiveId" clId="{A1A4EBFE-7FD2-4904-B241-CB5E05ADB58C}" dt="2023-05-30T12:39:37.301" v="59"/>
          <ac:spMkLst>
            <pc:docMk/>
            <pc:sldMk cId="4194508485" sldId="260"/>
            <ac:spMk id="5" creationId="{BE67114A-1432-5E52-DE0B-E8A16D3590FE}"/>
          </ac:spMkLst>
        </pc:spChg>
        <pc:spChg chg="mod">
          <ac:chgData name="Isabella Orlando" userId="b391bbf9a67e7379" providerId="LiveId" clId="{A1A4EBFE-7FD2-4904-B241-CB5E05ADB58C}" dt="2023-05-30T12:40:52.381" v="72" actId="1076"/>
          <ac:spMkLst>
            <pc:docMk/>
            <pc:sldMk cId="4194508485" sldId="260"/>
            <ac:spMk id="77" creationId="{7926C68F-A333-44B9-871A-5E17D73061CF}"/>
          </ac:spMkLst>
        </pc:spChg>
        <pc:picChg chg="del mod">
          <ac:chgData name="Isabella Orlando" userId="b391bbf9a67e7379" providerId="LiveId" clId="{A1A4EBFE-7FD2-4904-B241-CB5E05ADB58C}" dt="2023-05-30T12:33:19.026" v="38" actId="478"/>
          <ac:picMkLst>
            <pc:docMk/>
            <pc:sldMk cId="4194508485" sldId="260"/>
            <ac:picMk id="15" creationId="{B24B7737-D9F9-4C95-85E6-6BE1E4324D25}"/>
          </ac:picMkLst>
        </pc:picChg>
        <pc:picChg chg="add del mod">
          <ac:chgData name="Isabella Orlando" userId="b391bbf9a67e7379" providerId="LiveId" clId="{A1A4EBFE-7FD2-4904-B241-CB5E05ADB58C}" dt="2023-05-30T12:37:57.244" v="52" actId="478"/>
          <ac:picMkLst>
            <pc:docMk/>
            <pc:sldMk cId="4194508485" sldId="260"/>
            <ac:picMk id="5122" creationId="{E1A445B1-25B8-F51D-90F6-EDC4E46BD610}"/>
          </ac:picMkLst>
        </pc:picChg>
        <pc:picChg chg="add del mod">
          <ac:chgData name="Isabella Orlando" userId="b391bbf9a67e7379" providerId="LiveId" clId="{A1A4EBFE-7FD2-4904-B241-CB5E05ADB58C}" dt="2023-05-30T12:39:32.205" v="58" actId="478"/>
          <ac:picMkLst>
            <pc:docMk/>
            <pc:sldMk cId="4194508485" sldId="260"/>
            <ac:picMk id="5124" creationId="{39B79D8D-1316-4761-5F90-55391F744D6B}"/>
          </ac:picMkLst>
        </pc:picChg>
        <pc:picChg chg="add mod">
          <ac:chgData name="Isabella Orlando" userId="b391bbf9a67e7379" providerId="LiveId" clId="{A1A4EBFE-7FD2-4904-B241-CB5E05ADB58C}" dt="2023-05-30T12:40:11.018" v="65" actId="1076"/>
          <ac:picMkLst>
            <pc:docMk/>
            <pc:sldMk cId="4194508485" sldId="260"/>
            <ac:picMk id="5126" creationId="{03281137-A05C-2EE8-E210-20953559E02E}"/>
          </ac:picMkLst>
        </pc:picChg>
      </pc:sldChg>
      <pc:sldChg chg="addSp delSp modSp mod">
        <pc:chgData name="Isabella Orlando" userId="b391bbf9a67e7379" providerId="LiveId" clId="{A1A4EBFE-7FD2-4904-B241-CB5E05ADB58C}" dt="2023-06-03T00:19:50.595" v="1158" actId="20577"/>
        <pc:sldMkLst>
          <pc:docMk/>
          <pc:sldMk cId="2291354786" sldId="265"/>
        </pc:sldMkLst>
        <pc:spChg chg="mod">
          <ac:chgData name="Isabella Orlando" userId="b391bbf9a67e7379" providerId="LiveId" clId="{A1A4EBFE-7FD2-4904-B241-CB5E05ADB58C}" dt="2023-06-03T00:19:50.595" v="1158" actId="20577"/>
          <ac:spMkLst>
            <pc:docMk/>
            <pc:sldMk cId="2291354786" sldId="265"/>
            <ac:spMk id="2" creationId="{3AFD1E9A-D886-3D17-B270-7A8B33AAACDF}"/>
          </ac:spMkLst>
        </pc:spChg>
        <pc:spChg chg="mod">
          <ac:chgData name="Isabella Orlando" userId="b391bbf9a67e7379" providerId="LiveId" clId="{A1A4EBFE-7FD2-4904-B241-CB5E05ADB58C}" dt="2023-05-30T13:37:24.795" v="185" actId="20577"/>
          <ac:spMkLst>
            <pc:docMk/>
            <pc:sldMk cId="2291354786" sldId="265"/>
            <ac:spMk id="3" creationId="{8D3B646F-CB6E-4E37-A2D9-39BFF6436817}"/>
          </ac:spMkLst>
        </pc:spChg>
        <pc:spChg chg="add del mod">
          <ac:chgData name="Isabella Orlando" userId="b391bbf9a67e7379" providerId="LiveId" clId="{A1A4EBFE-7FD2-4904-B241-CB5E05ADB58C}" dt="2023-05-30T12:46:19.336" v="143"/>
          <ac:spMkLst>
            <pc:docMk/>
            <pc:sldMk cId="2291354786" sldId="265"/>
            <ac:spMk id="16" creationId="{8EAC9942-D613-8B38-41CA-3C7E72A96A00}"/>
          </ac:spMkLst>
        </pc:spChg>
        <pc:spChg chg="add del mod">
          <ac:chgData name="Isabella Orlando" userId="b391bbf9a67e7379" providerId="LiveId" clId="{A1A4EBFE-7FD2-4904-B241-CB5E05ADB58C}" dt="2023-05-30T12:45:50.600" v="142"/>
          <ac:spMkLst>
            <pc:docMk/>
            <pc:sldMk cId="2291354786" sldId="265"/>
            <ac:spMk id="18" creationId="{8127ABDA-DF4E-7F51-84B7-6A48365A7788}"/>
          </ac:spMkLst>
        </pc:spChg>
        <pc:picChg chg="del">
          <ac:chgData name="Isabella Orlando" userId="b391bbf9a67e7379" providerId="LiveId" clId="{A1A4EBFE-7FD2-4904-B241-CB5E05ADB58C}" dt="2023-05-30T12:45:35.361" v="141" actId="478"/>
          <ac:picMkLst>
            <pc:docMk/>
            <pc:sldMk cId="2291354786" sldId="265"/>
            <ac:picMk id="15" creationId="{033ADD4E-D184-42FF-B7E1-DFBCE22436D4}"/>
          </ac:picMkLst>
        </pc:picChg>
        <pc:picChg chg="del">
          <ac:chgData name="Isabella Orlando" userId="b391bbf9a67e7379" providerId="LiveId" clId="{A1A4EBFE-7FD2-4904-B241-CB5E05ADB58C}" dt="2023-05-30T12:45:33.738" v="140" actId="478"/>
          <ac:picMkLst>
            <pc:docMk/>
            <pc:sldMk cId="2291354786" sldId="265"/>
            <ac:picMk id="23" creationId="{B0E43905-1993-4003-BD26-889559CE51A2}"/>
          </ac:picMkLst>
        </pc:picChg>
        <pc:picChg chg="add mod">
          <ac:chgData name="Isabella Orlando" userId="b391bbf9a67e7379" providerId="LiveId" clId="{A1A4EBFE-7FD2-4904-B241-CB5E05ADB58C}" dt="2023-05-30T12:45:50.600" v="142"/>
          <ac:picMkLst>
            <pc:docMk/>
            <pc:sldMk cId="2291354786" sldId="265"/>
            <ac:picMk id="2060" creationId="{13EB3C46-7C63-C77C-632A-A2FE90A23653}"/>
          </ac:picMkLst>
        </pc:picChg>
        <pc:picChg chg="add mod">
          <ac:chgData name="Isabella Orlando" userId="b391bbf9a67e7379" providerId="LiveId" clId="{A1A4EBFE-7FD2-4904-B241-CB5E05ADB58C}" dt="2023-05-30T12:46:19.336" v="143"/>
          <ac:picMkLst>
            <pc:docMk/>
            <pc:sldMk cId="2291354786" sldId="265"/>
            <ac:picMk id="2062" creationId="{67C6FBE8-2DA7-07B8-ADF4-D7209D0C5596}"/>
          </ac:picMkLst>
        </pc:picChg>
      </pc:sldChg>
      <pc:sldChg chg="addSp delSp modSp del mod">
        <pc:chgData name="Isabella Orlando" userId="b391bbf9a67e7379" providerId="LiveId" clId="{A1A4EBFE-7FD2-4904-B241-CB5E05ADB58C}" dt="2023-06-02T23:27:54.243" v="515" actId="2696"/>
        <pc:sldMkLst>
          <pc:docMk/>
          <pc:sldMk cId="159107248" sldId="266"/>
        </pc:sldMkLst>
        <pc:spChg chg="add del mod">
          <ac:chgData name="Isabella Orlando" userId="b391bbf9a67e7379" providerId="LiveId" clId="{A1A4EBFE-7FD2-4904-B241-CB5E05ADB58C}" dt="2023-05-30T13:13:12.508" v="146" actId="478"/>
          <ac:spMkLst>
            <pc:docMk/>
            <pc:sldMk cId="159107248" sldId="266"/>
            <ac:spMk id="5" creationId="{5B11D1F8-6690-C406-C2D3-5CDE13682242}"/>
          </ac:spMkLst>
        </pc:spChg>
        <pc:picChg chg="add mod">
          <ac:chgData name="Isabella Orlando" userId="b391bbf9a67e7379" providerId="LiveId" clId="{A1A4EBFE-7FD2-4904-B241-CB5E05ADB58C}" dt="2023-05-30T13:14:17.985" v="150" actId="1076"/>
          <ac:picMkLst>
            <pc:docMk/>
            <pc:sldMk cId="159107248" sldId="266"/>
            <ac:picMk id="6" creationId="{B21BE9BC-B678-1B66-8B2B-4DCEDC009006}"/>
          </ac:picMkLst>
        </pc:picChg>
        <pc:picChg chg="del">
          <ac:chgData name="Isabella Orlando" userId="b391bbf9a67e7379" providerId="LiveId" clId="{A1A4EBFE-7FD2-4904-B241-CB5E05ADB58C}" dt="2023-05-30T12:46:24.918" v="144" actId="478"/>
          <ac:picMkLst>
            <pc:docMk/>
            <pc:sldMk cId="159107248" sldId="266"/>
            <ac:picMk id="19" creationId="{E20C2BF7-E3BC-4297-9B05-8C8493D60717}"/>
          </ac:picMkLst>
        </pc:picChg>
      </pc:sldChg>
      <pc:sldChg chg="modSp mod">
        <pc:chgData name="Isabella Orlando" userId="b391bbf9a67e7379" providerId="LiveId" clId="{A1A4EBFE-7FD2-4904-B241-CB5E05ADB58C}" dt="2023-06-03T00:22:42.234" v="1160" actId="20577"/>
        <pc:sldMkLst>
          <pc:docMk/>
          <pc:sldMk cId="3596874875" sldId="267"/>
        </pc:sldMkLst>
        <pc:spChg chg="mod">
          <ac:chgData name="Isabella Orlando" userId="b391bbf9a67e7379" providerId="LiveId" clId="{A1A4EBFE-7FD2-4904-B241-CB5E05ADB58C}" dt="2023-06-03T00:22:42.234" v="1160" actId="20577"/>
          <ac:spMkLst>
            <pc:docMk/>
            <pc:sldMk cId="3596874875" sldId="267"/>
            <ac:spMk id="4" creationId="{9D68B63C-9B3C-3643-EFFF-A0468AD4C2A9}"/>
          </ac:spMkLst>
        </pc:spChg>
      </pc:sldChg>
      <pc:sldChg chg="delSp modSp mod">
        <pc:chgData name="Isabella Orlando" userId="b391bbf9a67e7379" providerId="LiveId" clId="{A1A4EBFE-7FD2-4904-B241-CB5E05ADB58C}" dt="2023-06-03T00:23:02.146" v="1163" actId="20577"/>
        <pc:sldMkLst>
          <pc:docMk/>
          <pc:sldMk cId="1626463987" sldId="268"/>
        </pc:sldMkLst>
        <pc:spChg chg="mod">
          <ac:chgData name="Isabella Orlando" userId="b391bbf9a67e7379" providerId="LiveId" clId="{A1A4EBFE-7FD2-4904-B241-CB5E05ADB58C}" dt="2023-06-03T00:23:02.146" v="1163" actId="20577"/>
          <ac:spMkLst>
            <pc:docMk/>
            <pc:sldMk cId="1626463987" sldId="268"/>
            <ac:spMk id="4" creationId="{E9AEDEFF-4618-9010-2649-CDA8B0E02C64}"/>
          </ac:spMkLst>
        </pc:spChg>
        <pc:spChg chg="mod">
          <ac:chgData name="Isabella Orlando" userId="b391bbf9a67e7379" providerId="LiveId" clId="{A1A4EBFE-7FD2-4904-B241-CB5E05ADB58C}" dt="2023-05-30T12:41:42.879" v="106" actId="20577"/>
          <ac:spMkLst>
            <pc:docMk/>
            <pc:sldMk cId="1626463987" sldId="268"/>
            <ac:spMk id="6" creationId="{0D920537-2DDE-435A-34B0-13DA64C97C50}"/>
          </ac:spMkLst>
        </pc:spChg>
        <pc:graphicFrameChg chg="del mod">
          <ac:chgData name="Isabella Orlando" userId="b391bbf9a67e7379" providerId="LiveId" clId="{A1A4EBFE-7FD2-4904-B241-CB5E05ADB58C}" dt="2023-05-31T13:16:21.343" v="255" actId="21"/>
          <ac:graphicFrameMkLst>
            <pc:docMk/>
            <pc:sldMk cId="1626463987" sldId="268"/>
            <ac:graphicFrameMk id="8" creationId="{D7925F48-1562-BE73-7690-1ECCD6172F53}"/>
          </ac:graphicFrameMkLst>
        </pc:graphicFrameChg>
      </pc:sldChg>
      <pc:sldChg chg="modSp mod">
        <pc:chgData name="Isabella Orlando" userId="b391bbf9a67e7379" providerId="LiveId" clId="{A1A4EBFE-7FD2-4904-B241-CB5E05ADB58C}" dt="2023-06-03T00:24:17.226" v="1172" actId="20577"/>
        <pc:sldMkLst>
          <pc:docMk/>
          <pc:sldMk cId="1116377100" sldId="269"/>
        </pc:sldMkLst>
        <pc:spChg chg="mod">
          <ac:chgData name="Isabella Orlando" userId="b391bbf9a67e7379" providerId="LiveId" clId="{A1A4EBFE-7FD2-4904-B241-CB5E05ADB58C}" dt="2023-06-03T00:24:17.226" v="1172" actId="20577"/>
          <ac:spMkLst>
            <pc:docMk/>
            <pc:sldMk cId="1116377100" sldId="269"/>
            <ac:spMk id="4" creationId="{9B675E4A-C69B-25E9-A6D6-634EC0F131B1}"/>
          </ac:spMkLst>
        </pc:spChg>
      </pc:sldChg>
      <pc:sldChg chg="del">
        <pc:chgData name="Isabella Orlando" userId="b391bbf9a67e7379" providerId="LiveId" clId="{A1A4EBFE-7FD2-4904-B241-CB5E05ADB58C}" dt="2023-05-31T13:16:56.316" v="272" actId="2696"/>
        <pc:sldMkLst>
          <pc:docMk/>
          <pc:sldMk cId="3918846068" sldId="270"/>
        </pc:sldMkLst>
      </pc:sldChg>
      <pc:sldChg chg="addSp delSp modSp mod">
        <pc:chgData name="Isabella Orlando" userId="b391bbf9a67e7379" providerId="LiveId" clId="{A1A4EBFE-7FD2-4904-B241-CB5E05ADB58C}" dt="2023-05-30T13:47:11.123" v="193" actId="1076"/>
        <pc:sldMkLst>
          <pc:docMk/>
          <pc:sldMk cId="2277864171" sldId="271"/>
        </pc:sldMkLst>
        <pc:picChg chg="add mod">
          <ac:chgData name="Isabella Orlando" userId="b391bbf9a67e7379" providerId="LiveId" clId="{A1A4EBFE-7FD2-4904-B241-CB5E05ADB58C}" dt="2023-05-30T13:46:37.328" v="191" actId="1076"/>
          <ac:picMkLst>
            <pc:docMk/>
            <pc:sldMk cId="2277864171" sldId="271"/>
            <ac:picMk id="3" creationId="{39FAB063-4AA7-3BE1-5419-971126D98FBA}"/>
          </ac:picMkLst>
        </pc:picChg>
        <pc:picChg chg="add mod">
          <ac:chgData name="Isabella Orlando" userId="b391bbf9a67e7379" providerId="LiveId" clId="{A1A4EBFE-7FD2-4904-B241-CB5E05ADB58C}" dt="2023-05-30T13:47:11.123" v="193" actId="1076"/>
          <ac:picMkLst>
            <pc:docMk/>
            <pc:sldMk cId="2277864171" sldId="271"/>
            <ac:picMk id="8" creationId="{F6D611F3-5DFA-7C8A-07D3-8BE67C0D442C}"/>
          </ac:picMkLst>
        </pc:picChg>
        <pc:picChg chg="del">
          <ac:chgData name="Isabella Orlando" userId="b391bbf9a67e7379" providerId="LiveId" clId="{A1A4EBFE-7FD2-4904-B241-CB5E05ADB58C}" dt="2023-05-30T12:27:03.155" v="5" actId="478"/>
          <ac:picMkLst>
            <pc:docMk/>
            <pc:sldMk cId="2277864171" sldId="271"/>
            <ac:picMk id="4098" creationId="{704B127F-33B1-6A80-F19A-56D5310F8B3C}"/>
          </ac:picMkLst>
        </pc:picChg>
        <pc:picChg chg="add mod">
          <ac:chgData name="Isabella Orlando" userId="b391bbf9a67e7379" providerId="LiveId" clId="{A1A4EBFE-7FD2-4904-B241-CB5E05ADB58C}" dt="2023-05-30T12:32:56.535" v="34" actId="1440"/>
          <ac:picMkLst>
            <pc:docMk/>
            <pc:sldMk cId="2277864171" sldId="271"/>
            <ac:picMk id="4100" creationId="{8D6EB6E7-5B25-B293-72A8-4353648EF81C}"/>
          </ac:picMkLst>
        </pc:picChg>
        <pc:picChg chg="add mod">
          <ac:chgData name="Isabella Orlando" userId="b391bbf9a67e7379" providerId="LiveId" clId="{A1A4EBFE-7FD2-4904-B241-CB5E05ADB58C}" dt="2023-05-30T12:32:53.506" v="33" actId="1440"/>
          <ac:picMkLst>
            <pc:docMk/>
            <pc:sldMk cId="2277864171" sldId="271"/>
            <ac:picMk id="4102" creationId="{7A3093F1-80DA-C71F-F234-A925C8B8707A}"/>
          </ac:picMkLst>
        </pc:picChg>
        <pc:picChg chg="add mod">
          <ac:chgData name="Isabella Orlando" userId="b391bbf9a67e7379" providerId="LiveId" clId="{A1A4EBFE-7FD2-4904-B241-CB5E05ADB58C}" dt="2023-05-30T12:32:49.973" v="32" actId="1440"/>
          <ac:picMkLst>
            <pc:docMk/>
            <pc:sldMk cId="2277864171" sldId="271"/>
            <ac:picMk id="4104" creationId="{9EC33551-E589-B5EE-09C8-B77A1C253624}"/>
          </ac:picMkLst>
        </pc:picChg>
        <pc:picChg chg="add mod">
          <ac:chgData name="Isabella Orlando" userId="b391bbf9a67e7379" providerId="LiveId" clId="{A1A4EBFE-7FD2-4904-B241-CB5E05ADB58C}" dt="2023-05-30T12:32:59.558" v="35" actId="1440"/>
          <ac:picMkLst>
            <pc:docMk/>
            <pc:sldMk cId="2277864171" sldId="271"/>
            <ac:picMk id="4106" creationId="{4F0D1261-B3D9-680F-34FE-036037A9CA19}"/>
          </ac:picMkLst>
        </pc:picChg>
        <pc:picChg chg="add mod">
          <ac:chgData name="Isabella Orlando" userId="b391bbf9a67e7379" providerId="LiveId" clId="{A1A4EBFE-7FD2-4904-B241-CB5E05ADB58C}" dt="2023-05-30T12:33:05.970" v="36" actId="1440"/>
          <ac:picMkLst>
            <pc:docMk/>
            <pc:sldMk cId="2277864171" sldId="271"/>
            <ac:picMk id="4108" creationId="{B19484CF-E611-21CE-86C0-95C67E45BF6B}"/>
          </ac:picMkLst>
        </pc:picChg>
      </pc:sldChg>
      <pc:sldChg chg="add del">
        <pc:chgData name="Isabella Orlando" userId="b391bbf9a67e7379" providerId="LiveId" clId="{A1A4EBFE-7FD2-4904-B241-CB5E05ADB58C}" dt="2023-05-30T13:45:50.254" v="187" actId="2696"/>
        <pc:sldMkLst>
          <pc:docMk/>
          <pc:sldMk cId="1152176647" sldId="272"/>
        </pc:sldMkLst>
      </pc:sldChg>
      <pc:sldChg chg="delSp modSp new mod ord">
        <pc:chgData name="Isabella Orlando" userId="b391bbf9a67e7379" providerId="LiveId" clId="{A1A4EBFE-7FD2-4904-B241-CB5E05ADB58C}" dt="2023-06-03T00:32:56.351" v="1216" actId="207"/>
        <pc:sldMkLst>
          <pc:docMk/>
          <pc:sldMk cId="4079793956" sldId="272"/>
        </pc:sldMkLst>
        <pc:spChg chg="del mod">
          <ac:chgData name="Isabella Orlando" userId="b391bbf9a67e7379" providerId="LiveId" clId="{A1A4EBFE-7FD2-4904-B241-CB5E05ADB58C}" dt="2023-06-03T00:31:34.593" v="1181" actId="478"/>
          <ac:spMkLst>
            <pc:docMk/>
            <pc:sldMk cId="4079793956" sldId="272"/>
            <ac:spMk id="2" creationId="{43FB53C7-06DC-09A7-EE3A-9F32F6E5F583}"/>
          </ac:spMkLst>
        </pc:spChg>
        <pc:spChg chg="del mod">
          <ac:chgData name="Isabella Orlando" userId="b391bbf9a67e7379" providerId="LiveId" clId="{A1A4EBFE-7FD2-4904-B241-CB5E05ADB58C}" dt="2023-06-03T00:31:32.230" v="1179" actId="478"/>
          <ac:spMkLst>
            <pc:docMk/>
            <pc:sldMk cId="4079793956" sldId="272"/>
            <ac:spMk id="3" creationId="{68DEEF30-DB8A-4779-5A16-71C8FEC4994C}"/>
          </ac:spMkLst>
        </pc:spChg>
        <pc:spChg chg="mod">
          <ac:chgData name="Isabella Orlando" userId="b391bbf9a67e7379" providerId="LiveId" clId="{A1A4EBFE-7FD2-4904-B241-CB5E05ADB58C}" dt="2023-06-03T00:32:56.351" v="1216" actId="207"/>
          <ac:spMkLst>
            <pc:docMk/>
            <pc:sldMk cId="4079793956" sldId="272"/>
            <ac:spMk id="4" creationId="{E7622085-E99F-8309-9FAE-121DAE946906}"/>
          </ac:spMkLst>
        </pc:spChg>
        <pc:spChg chg="mod">
          <ac:chgData name="Isabella Orlando" userId="b391bbf9a67e7379" providerId="LiveId" clId="{A1A4EBFE-7FD2-4904-B241-CB5E05ADB58C}" dt="2023-06-03T00:32:26.018" v="1200" actId="20577"/>
          <ac:spMkLst>
            <pc:docMk/>
            <pc:sldMk cId="4079793956" sldId="272"/>
            <ac:spMk id="5" creationId="{B203EF51-B120-B0B8-0739-57CBF31DCF65}"/>
          </ac:spMkLst>
        </pc:spChg>
        <pc:spChg chg="mod">
          <ac:chgData name="Isabella Orlando" userId="b391bbf9a67e7379" providerId="LiveId" clId="{A1A4EBFE-7FD2-4904-B241-CB5E05ADB58C}" dt="2023-06-03T00:32:34.103" v="1215" actId="20577"/>
          <ac:spMkLst>
            <pc:docMk/>
            <pc:sldMk cId="4079793956" sldId="272"/>
            <ac:spMk id="6" creationId="{A03062B1-0E3D-068A-9572-940A950B23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3E786-5A38-4CC3-AC87-8A513A93F7BC}" type="datetime1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C4EE72E-E5A5-44ED-A736-DB8D8EE9B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749830-7A87-463B-A660-3E7F838CE259}" type="datetime1">
              <a:rPr lang="pt-BR" noProof="0" smtClean="0"/>
              <a:t>02/06/2023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42FC2-A162-47B3-989B-571A6241496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942FC2-A162-47B3-989B-571A6241496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0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Imagem 8">
            <a:extLst>
              <a:ext uri="{FF2B5EF4-FFF2-40B4-BE49-F238E27FC236}">
                <a16:creationId xmlns:a16="http://schemas.microsoft.com/office/drawing/2014/main" id="{22C5EA6D-CE5E-44F2-95E5-1E87F504AD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3">
            <a:extLst>
              <a:ext uri="{FF2B5EF4-FFF2-40B4-BE49-F238E27FC236}">
                <a16:creationId xmlns:a16="http://schemas.microsoft.com/office/drawing/2014/main" id="{11FC24B6-E967-42A6-8F96-DBB1BFE19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4793" y="2119211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227584E0-1796-45AE-A691-1918676D9C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443" y="2671626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inserir texto</a:t>
            </a:r>
          </a:p>
        </p:txBody>
      </p:sp>
      <p:sp>
        <p:nvSpPr>
          <p:cNvPr id="23" name="Espaço Reservado para Texto 23">
            <a:extLst>
              <a:ext uri="{FF2B5EF4-FFF2-40B4-BE49-F238E27FC236}">
                <a16:creationId xmlns:a16="http://schemas.microsoft.com/office/drawing/2014/main" id="{C7E3698B-A426-409C-94D0-F06ECD410B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649" y="2119211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D2F2C5F3-51E6-4531-9805-221591315C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9299" y="2671626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inserir texto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E9465D8-1640-4D12-B086-59416AFCB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7BE05B2-64AC-4F56-A098-D3A324E9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FB6CFD5-710B-4FF7-B75B-0174B9B7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66A28EB2-7446-4114-8BD6-4CB90B84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A6CE13-49E5-47C2-B720-1F236BBB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BA75683-8D5A-4D7B-AA95-90826766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ço Reservado para Texto 23">
            <a:extLst>
              <a:ext uri="{FF2B5EF4-FFF2-40B4-BE49-F238E27FC236}">
                <a16:creationId xmlns:a16="http://schemas.microsoft.com/office/drawing/2014/main" id="{0014AA73-5311-4055-A626-89D8E23FF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929F4BD4-95C1-49C1-8ADF-A14CD5675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664768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inserir texto</a:t>
            </a:r>
          </a:p>
        </p:txBody>
      </p:sp>
      <p:sp>
        <p:nvSpPr>
          <p:cNvPr id="48" name="Espaço Reservado para Texto 23">
            <a:extLst>
              <a:ext uri="{FF2B5EF4-FFF2-40B4-BE49-F238E27FC236}">
                <a16:creationId xmlns:a16="http://schemas.microsoft.com/office/drawing/2014/main" id="{92C6830C-1F44-4F12-B457-A08A9A6E5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3829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631066C0-5869-41D5-A6B8-519CA72AC0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664768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inserir texto</a:t>
            </a:r>
          </a:p>
        </p:txBody>
      </p:sp>
      <p:sp>
        <p:nvSpPr>
          <p:cNvPr id="49" name="Espaço Reservado para Texto 23">
            <a:extLst>
              <a:ext uri="{FF2B5EF4-FFF2-40B4-BE49-F238E27FC236}">
                <a16:creationId xmlns:a16="http://schemas.microsoft.com/office/drawing/2014/main" id="{A05C520D-F031-4A59-B3AB-15CD169C1B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5931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3" name="Espaço Reservado para Texto 25">
            <a:extLst>
              <a:ext uri="{FF2B5EF4-FFF2-40B4-BE49-F238E27FC236}">
                <a16:creationId xmlns:a16="http://schemas.microsoft.com/office/drawing/2014/main" id="{918F424D-F90F-4352-B45D-8E23B4BA14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651053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inserir texto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6CF1492E-55F0-4EDA-9C49-A4A834F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928D135F-F70E-4CF5-8CAB-4B58BA02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B0B1F2E7-88D6-4A13-81A3-A31E4E8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A548AA1-D42E-4FED-9B69-F476E264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8C03BD57-8867-4998-B3F3-82125EA37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52" name="Retângulo 5">
              <a:extLst>
                <a:ext uri="{FF2B5EF4-FFF2-40B4-BE49-F238E27FC236}">
                  <a16:creationId xmlns:a16="http://schemas.microsoft.com/office/drawing/2014/main" id="{AF4847DD-9F53-4840-86F2-4ADCD66C1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881FA255-D3EB-4D06-BDCA-3627242D6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49B51FEE-9706-46CF-8CEF-5E1F009FFF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4011613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4" name="Espaço Reservado para Imagem 18">
            <a:extLst>
              <a:ext uri="{FF2B5EF4-FFF2-40B4-BE49-F238E27FC236}">
                <a16:creationId xmlns:a16="http://schemas.microsoft.com/office/drawing/2014/main" id="{C2EE5695-74F8-4071-8805-A537486F22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84863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5" name="Espaço Reservado para Imagem 18">
            <a:extLst>
              <a:ext uri="{FF2B5EF4-FFF2-40B4-BE49-F238E27FC236}">
                <a16:creationId xmlns:a16="http://schemas.microsoft.com/office/drawing/2014/main" id="{426DBDB7-E494-4BDA-BD74-10D41918C0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8887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6" name="Espaço Reservado para Imagem 18">
            <a:extLst>
              <a:ext uri="{FF2B5EF4-FFF2-40B4-BE49-F238E27FC236}">
                <a16:creationId xmlns:a16="http://schemas.microsoft.com/office/drawing/2014/main" id="{110C3059-EF0D-4175-A421-E59E738E9A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72912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Data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6" name="Espaço Reservado para Rodapé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7" name="Espaço Reservado para o Número do Slide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 rtlCol="0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2A95A91B-7863-4D63-9D9B-EB1E440C1D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539750"/>
            <a:ext cx="2768600" cy="57785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AC55B2B7-A24A-4F78-B673-918F440A1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400" y="540000"/>
            <a:ext cx="2768600" cy="57785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F2472D78-AA98-4F36-B6D6-73FDDFE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26" name="Espaço Reservado para Rodapé 4">
            <a:extLst>
              <a:ext uri="{FF2B5EF4-FFF2-40B4-BE49-F238E27FC236}">
                <a16:creationId xmlns:a16="http://schemas.microsoft.com/office/drawing/2014/main" id="{389A6CF9-7AEC-41F9-B68D-D7919EE0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27" name="Espaço Reservado para o Número do Slide 5">
            <a:extLst>
              <a:ext uri="{FF2B5EF4-FFF2-40B4-BE49-F238E27FC236}">
                <a16:creationId xmlns:a16="http://schemas.microsoft.com/office/drawing/2014/main" id="{D01CF4E0-7641-49C6-B4CE-2753443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Conector Reto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6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Espaço Reservado para Imagem 17">
            <a:extLst>
              <a:ext uri="{FF2B5EF4-FFF2-40B4-BE49-F238E27FC236}">
                <a16:creationId xmlns:a16="http://schemas.microsoft.com/office/drawing/2014/main" id="{6A17A7B9-79E8-403B-A59F-FC5E1C5034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2013" y="539750"/>
            <a:ext cx="4438650" cy="2754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1" name="Espaço Reservado para Imagem 17">
            <a:extLst>
              <a:ext uri="{FF2B5EF4-FFF2-40B4-BE49-F238E27FC236}">
                <a16:creationId xmlns:a16="http://schemas.microsoft.com/office/drawing/2014/main" id="{F2DFBA6D-4E5F-452E-AB45-0AE0600C5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2014" y="3563687"/>
            <a:ext cx="4438650" cy="2754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sp>
        <p:nvSpPr>
          <p:cNvPr id="42" name="Espaço Reservado para Imagem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41" name="Espaço Reservado para o Número do Slide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Subtítulo 7">
            <a:extLst>
              <a:ext uri="{FF2B5EF4-FFF2-40B4-BE49-F238E27FC236}">
                <a16:creationId xmlns:a16="http://schemas.microsoft.com/office/drawing/2014/main" id="{33C29AD8-5547-4B1E-8E14-63A01F6B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35" name="Espaço Reservado para Imagem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36" name="Espaço Reservado para Imagem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37" name="Espaço Reservado para Imagem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3035186"/>
            <a:ext cx="1481845" cy="787628"/>
            <a:chOff x="4987925" y="2840038"/>
            <a:chExt cx="2216150" cy="117792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0C57E2F-CF72-48C4-856E-92187475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E4553B0-7C73-46E8-9FC4-383280D1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C44832F9-70D2-44CF-ABB6-82AEA0F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D954CB3D-A29B-4523-A51B-9BBDA54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788D83C5-3820-4BD6-AFF4-74306090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97F15-FEA9-40D4-BDB0-13A77FECA8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44550" y="2319338"/>
            <a:ext cx="10502900" cy="37179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BR" noProof="0"/>
              <a:t>Clique para adicionar conteúdo</a:t>
            </a:r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F1404-6040-436F-A4F1-5A505FA30EA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82650" y="2441575"/>
            <a:ext cx="10426700" cy="347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BR" noProof="0"/>
              <a:t>Clique para adicionar conteúdo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8FC32C6-4CA8-4D0A-96AC-76733C2BC7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7" y="542924"/>
            <a:ext cx="11109663" cy="577239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6D5E1-C594-4160-9367-2B471F6C2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00" y="552841"/>
            <a:ext cx="11109663" cy="3560127"/>
          </a:xfrm>
          <a:gradFill flip="none" rotWithShape="0">
            <a:gsLst>
              <a:gs pos="0">
                <a:schemeClr val="bg1">
                  <a:alpha val="57000"/>
                </a:schemeClr>
              </a:gs>
              <a:gs pos="8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554480" rIns="1554480" bIns="914400" rtlCol="0" anchor="b"/>
          <a:lstStyle>
            <a:lvl1pPr algn="ctr">
              <a:lnSpc>
                <a:spcPct val="125000"/>
              </a:lnSpc>
              <a:spcBef>
                <a:spcPts val="1000"/>
              </a:spcBef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Subtítulo 5">
            <a:extLst>
              <a:ext uri="{FF2B5EF4-FFF2-40B4-BE49-F238E27FC236}">
                <a16:creationId xmlns:a16="http://schemas.microsoft.com/office/drawing/2014/main" id="{3C87561D-53CF-4295-8BCE-C9ACAA1D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4113212"/>
            <a:ext cx="11109999" cy="2201863"/>
          </a:xfrm>
          <a:gradFill flip="none" rotWithShape="0">
            <a:gsLst>
              <a:gs pos="0">
                <a:schemeClr val="bg1">
                  <a:alpha val="55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>
                <a:solidFill>
                  <a:srgbClr val="FFFFFF"/>
                </a:solidFill>
              </a:rPr>
              <a:t>Clique para editar o estilo do subtítulo Mestre</a:t>
            </a:r>
          </a:p>
        </p:txBody>
      </p:sp>
      <p:sp>
        <p:nvSpPr>
          <p:cNvPr id="15" name="Espaço Reservado para Data 47">
            <a:extLst>
              <a:ext uri="{FF2B5EF4-FFF2-40B4-BE49-F238E27FC236}">
                <a16:creationId xmlns:a16="http://schemas.microsoft.com/office/drawing/2014/main" id="{A3B22F32-6863-413E-917C-18EA0DF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6" name="Espaço Reservado para Rodapé 48">
            <a:extLst>
              <a:ext uri="{FF2B5EF4-FFF2-40B4-BE49-F238E27FC236}">
                <a16:creationId xmlns:a16="http://schemas.microsoft.com/office/drawing/2014/main" id="{C1CD5745-E602-4F82-9381-B24C8EF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7" name="Espaço Reservado para o Número do Slide 49">
            <a:extLst>
              <a:ext uri="{FF2B5EF4-FFF2-40B4-BE49-F238E27FC236}">
                <a16:creationId xmlns:a16="http://schemas.microsoft.com/office/drawing/2014/main" id="{D8E278D8-BE28-49BF-B9CA-C679178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rtlCol="0" anchor="ctr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AA890-F3B6-4230-8A2F-DD9E9465AD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9625" y="2561936"/>
            <a:ext cx="10563225" cy="36576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BR" noProof="0"/>
              <a:t>Clique para adicionar conteúdo</a:t>
            </a:r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0A929-3212-4520-8030-2AD44A0AAA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5163" y="2438400"/>
            <a:ext cx="10852150" cy="3963988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BR" noProof="0"/>
              <a:t>Clique para adicionar conteúdo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73B8BD-0598-4710-9900-CFD8682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rtlCol="0" anchor="ctr" anchorCtr="0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</a:p>
        </p:txBody>
      </p:sp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0480E68B-56A3-4BC6-8CCD-6708C87D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22DF9CC0-EB78-4426-B0D6-62268D2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BR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010167B9-B6A1-4C18-A11C-5E41BDB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6C8D2EB3-722B-4A95-8F0C-E4BBA5E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D39607A7-8386-47DB-8578-DDEDD194E5D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E7622085-E99F-8309-9FAE-121DAE94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00" y="1283111"/>
            <a:ext cx="11109999" cy="3070430"/>
          </a:xfrm>
        </p:spPr>
        <p:txBody>
          <a:bodyPr>
            <a:normAutofit/>
          </a:bodyPr>
          <a:lstStyle/>
          <a:p>
            <a:pPr algn="just"/>
            <a:endParaRPr lang="pt-BR" sz="1800" b="0" i="0" dirty="0">
              <a:solidFill>
                <a:srgbClr val="91A3AD"/>
              </a:solidFill>
              <a:effectLst/>
            </a:endParaRPr>
          </a:p>
          <a:p>
            <a:pPr algn="just"/>
            <a:endParaRPr lang="pt-BR" sz="1800" i="0" dirty="0">
              <a:solidFill>
                <a:srgbClr val="91A3AD"/>
              </a:solidFill>
            </a:endParaRPr>
          </a:p>
          <a:p>
            <a:pPr algn="just"/>
            <a:r>
              <a:rPr lang="pt-BR" sz="1800" b="0" i="0" dirty="0">
                <a:effectLst/>
              </a:rPr>
              <a:t>Em 2021/2022, 125,2 milhões de brasileiros/as não tinham certeza se teriam o que comer no futuro próximo, limitando a qualidade ou quantidade de alimentos para as refeições diárias — um aumento de 7,2% em relação a 2020. Se compararmos com dados de 2018, quando a insegurança alimentar atingia 36,7% dos lares brasileiros, o aumento chega a 60%.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3EF51-B120-B0B8-0739-57CBF31D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t-BR" noProof="0" dirty="0">
                <a:solidFill>
                  <a:prstClr val="white">
                    <a:alpha val="70000"/>
                  </a:prstClr>
                </a:solidFill>
              </a:rPr>
              <a:t>2023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3062B1-0E3D-068A-9572-940A950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i="0" u="none" strike="noStrike" kern="1200" cap="all" spc="300" normalizeH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AGRItechfeed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FF0CB-6464-A464-0A33-4C54A4B3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9D68B63C-9B3C-3643-EFFF-A0468AD4C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00" y="318898"/>
            <a:ext cx="11110011" cy="5902120"/>
          </a:xfrm>
        </p:spPr>
        <p:txBody>
          <a:bodyPr>
            <a:normAutofit/>
          </a:bodyPr>
          <a:lstStyle/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NOME DO PROJETO: </a:t>
            </a:r>
            <a:r>
              <a:rPr lang="pt-BR" sz="1600" i="0" dirty="0" err="1">
                <a:highlight>
                  <a:srgbClr val="8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AgriTechFeed</a:t>
            </a:r>
            <a:r>
              <a:rPr lang="pt-BR" sz="1600" i="0" dirty="0">
                <a:highlight>
                  <a:srgbClr val="8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DESCRITIVO DA PROPOSTA DE SOLUÇÃO:</a:t>
            </a: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A proposta consiste em desenvolver uma plataforma baseada em IA generativa que integra dados agrícolas e tecnologias inovadoras para otimizar a produção agrícola, melhorar a eficiência dos recursos, promover práticas sustentáveis e reduzir o desperdício de alimentos. </a:t>
            </a:r>
          </a:p>
          <a:p>
            <a:pPr algn="just" rtl="0"/>
            <a:endParaRPr lang="pt-BR" sz="16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CENÁRIO ATUAL E PROBLEMA A SER RESOLVIDO:</a:t>
            </a: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Atualmente, a fome mundial e a escassez de alimentos são desafios significativos que afetam milhões de pessoas em todo o mundo. O problema a ser resolvido seria amenizar a insegurança de calorias na população e aplicar práticas de produção e colheita sustentáveis com base em algoritmos e insights de dados para tomadas de decisões relacionadas a plantio, cultivo, etc..</a:t>
            </a:r>
          </a:p>
          <a:p>
            <a:pPr algn="just" rtl="0"/>
            <a:endParaRPr lang="pt-BR" sz="16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PÚBLICO-ALVO DA SOLUÇÃO:</a:t>
            </a:r>
          </a:p>
          <a:p>
            <a:pPr algn="just" rtl="0"/>
            <a:r>
              <a:rPr lang="pt-BR" sz="1600" i="0" dirty="0">
                <a:ea typeface="Tahoma" panose="020B0604030504040204" pitchFamily="34" charset="0"/>
                <a:cs typeface="Tahoma" panose="020B0604030504040204" pitchFamily="34" charset="0"/>
              </a:rPr>
              <a:t>Agricultores, fazendeiros, cooperativas agrícolas e organizações governamentais que estejam envolvidas na produção,  gestão agrícola e consumidores conscientes que valorizam a origem sustentável dos alimentos que consomem.</a:t>
            </a: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0E2B65-B7D0-4B25-17F9-6E5FAC7A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t-BR" noProof="0" dirty="0">
                <a:solidFill>
                  <a:prstClr val="white">
                    <a:alpha val="70000"/>
                  </a:prstClr>
                </a:solidFill>
              </a:rPr>
              <a:t>2023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25EB9-AA53-7A8F-0F9D-DF5BAC11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>
                <a:solidFill>
                  <a:prstClr val="white">
                    <a:alpha val="70000"/>
                  </a:prstClr>
                </a:solidFill>
                <a:latin typeface="Avenir Next LT Pro Light"/>
              </a:rPr>
              <a:t>AgrItechfeed</a:t>
            </a:r>
            <a:endParaRPr lang="pt-BR" sz="1000" b="0" i="0" u="none" strike="noStrike" kern="1200" cap="all" spc="300" normalizeH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F3D3FB-B4DB-B7A6-25E3-EEA5EBE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87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E9AEDEFF-4618-9010-2649-CDA8B0E02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53" y="369333"/>
            <a:ext cx="11311659" cy="6032090"/>
          </a:xfrm>
        </p:spPr>
        <p:txBody>
          <a:bodyPr>
            <a:normAutofit fontScale="25000" lnSpcReduction="20000"/>
          </a:bodyPr>
          <a:lstStyle/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IMPACTO DA SOLUÇÃO: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A solução </a:t>
            </a:r>
            <a:r>
              <a:rPr lang="pt-BR" sz="7200" i="0" dirty="0" err="1">
                <a:ea typeface="Tahoma" panose="020B0604030504040204" pitchFamily="34" charset="0"/>
                <a:cs typeface="Tahoma" panose="020B0604030504040204" pitchFamily="34" charset="0"/>
              </a:rPr>
              <a:t>AgriTechFeed</a:t>
            </a:r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 tem o potencial de ter um impacto significativo pois ao promover a agricultura sustentável, a solução ajudará a aumentar a produtividade agrícola de forma competente, reduzindo a emissão de gases de efeito estufa e preservando a biodiversidade. Além disso, a solução também iria melhorar a segurança alimentar, garantindo o acesso a alimentos saudáveis e nutritivos para comunidades em todo o mundo.  </a:t>
            </a: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BENEFÍCIOS ESPERADOS: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Aumento da produtividade agrícola de forma sustentável.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Redução do desperdício de recursos naturais, como água e energia.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Melhoria na gestão de cultivos e tomada de decisões baseadas em dados.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Aumento da eficiência e rentabilidade das atividades agrícolas.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Preservação do meio ambiente e da biodiversidade.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Melhoria na segurança alimentar.</a:t>
            </a: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sz="72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C62BDA-B37E-24B9-8570-F7CABEFA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t-BR" noProof="0" dirty="0">
                <a:solidFill>
                  <a:prstClr val="white">
                    <a:alpha val="70000"/>
                  </a:prstClr>
                </a:solidFill>
              </a:rPr>
              <a:t>2023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20537-2DDE-435A-34B0-13DA64C9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>
                    <a:alpha val="70000"/>
                  </a:prstClr>
                </a:solidFill>
                <a:latin typeface="Avenir Next LT Pro Light"/>
              </a:rPr>
              <a:t>AGRITECHFEED</a:t>
            </a:r>
            <a:endParaRPr lang="pt-BR" sz="1000" b="0" i="0" u="none" strike="noStrike" kern="1200" cap="all" spc="300" normalizeH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CD3E2-71D1-C9BF-5306-0C5569D6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9B675E4A-C69B-25E9-A6D6-634EC0F1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501445"/>
            <a:ext cx="11110349" cy="5855110"/>
          </a:xfrm>
        </p:spPr>
        <p:txBody>
          <a:bodyPr>
            <a:normAutofit fontScale="25000" lnSpcReduction="20000"/>
          </a:bodyPr>
          <a:lstStyle/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TECNOLOGIAS NECESSÁRIAS:</a:t>
            </a:r>
          </a:p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- Aprendizado de Máquina e IA generativa.</a:t>
            </a:r>
          </a:p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- Análise de dados agrícolas em tempo real.</a:t>
            </a:r>
          </a:p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- Sensores </a:t>
            </a:r>
            <a:r>
              <a:rPr lang="pt-BR" sz="7000" i="0" dirty="0" err="1"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 para monitoramento de cultivos.</a:t>
            </a:r>
          </a:p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- Sistemas de gerenciamento de dados.</a:t>
            </a:r>
          </a:p>
          <a:p>
            <a:pPr algn="just" rtl="0"/>
            <a:r>
              <a:rPr lang="pt-BR" sz="7000" i="0" dirty="0">
                <a:ea typeface="Tahoma" panose="020B0604030504040204" pitchFamily="34" charset="0"/>
                <a:cs typeface="Tahoma" panose="020B0604030504040204" pitchFamily="34" charset="0"/>
              </a:rPr>
              <a:t>- Interfaces de usuário intuitivas e amigáveis.</a:t>
            </a:r>
          </a:p>
          <a:p>
            <a:pPr marL="857250" indent="-857250" algn="just" rtl="0">
              <a:buFontTx/>
              <a:buChar char="-"/>
            </a:pPr>
            <a:endParaRPr lang="pt-BR" sz="70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ARQUITETURA DE SOLUÇÃO: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Coleta e integração de dados agrícolas de várias fontes. 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Processamento e análise de dados usando algoritmos de IA generativa.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Modelagem e previsão de cultivos, clima e condições do solo.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Recomendações e insights para otimização de práticas agrícolas sustentáveis.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Integração de sensores </a:t>
            </a:r>
            <a:r>
              <a:rPr lang="pt-BR" sz="7200" i="0" dirty="0" err="1"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 para monitoramento em tempo real.</a:t>
            </a:r>
          </a:p>
          <a:p>
            <a:pPr algn="just" rtl="0"/>
            <a:r>
              <a:rPr lang="pt-BR" sz="7200" i="0" dirty="0">
                <a:ea typeface="Tahoma" panose="020B0604030504040204" pitchFamily="34" charset="0"/>
                <a:cs typeface="Tahoma" panose="020B0604030504040204" pitchFamily="34" charset="0"/>
              </a:rPr>
              <a:t>- Interface de usuário para visualização de dados, tomada de decisões e interação de dados com a solução.</a:t>
            </a:r>
          </a:p>
          <a:p>
            <a:pPr marL="857250" indent="-857250" algn="just" rtl="0">
              <a:buFontTx/>
              <a:buChar char="-"/>
            </a:pPr>
            <a:endParaRPr lang="pt-BR" sz="7000" i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77257C-3693-AC02-2631-6937331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t-BR" noProof="0" dirty="0">
                <a:solidFill>
                  <a:prstClr val="white">
                    <a:alpha val="70000"/>
                  </a:prstClr>
                </a:solidFill>
              </a:rPr>
              <a:t>2023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7D45D-4220-70E3-333C-855F68D3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>
                    <a:alpha val="70000"/>
                  </a:prstClr>
                </a:solidFill>
                <a:latin typeface="Avenir Next LT Pro Light"/>
              </a:rPr>
              <a:t>AGRITECHFEED</a:t>
            </a:r>
            <a:endParaRPr lang="pt-BR" sz="1000" b="0" i="0" u="none" strike="noStrike" kern="1200" cap="all" spc="300" normalizeH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356F8-38D0-9B31-AC8A-3E0B0EA6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55DCB-6826-B247-8108-E25D7A4B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t-BR" noProof="0" dirty="0">
                <a:solidFill>
                  <a:prstClr val="white">
                    <a:alpha val="70000"/>
                  </a:prstClr>
                </a:solidFill>
              </a:rPr>
              <a:t>2023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E305F-BD49-A6F6-7213-FEDA86E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>
                    <a:alpha val="70000"/>
                  </a:prstClr>
                </a:solidFill>
                <a:latin typeface="Avenir Next LT Pro Light"/>
              </a:rPr>
              <a:t>AGRITECHFEED</a:t>
            </a:r>
            <a:endParaRPr lang="pt-BR" sz="1000" b="0" i="0" u="none" strike="noStrike" kern="1200" cap="all" spc="300" normalizeH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416C3B-87BD-C231-BB35-A7FDB2E5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BR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93CD99-2902-B51E-8056-989750FB913B}"/>
              </a:ext>
            </a:extLst>
          </p:cNvPr>
          <p:cNvSpPr txBox="1"/>
          <p:nvPr/>
        </p:nvSpPr>
        <p:spPr>
          <a:xfrm>
            <a:off x="275771" y="232229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PROTÓTIPO DE SOLUÇÃO </a:t>
            </a:r>
          </a:p>
        </p:txBody>
      </p:sp>
      <p:pic>
        <p:nvPicPr>
          <p:cNvPr id="4100" name="Picture 4" descr="ChatGPT: Aktuell leidet die AI unter einigen Problemen | NETZWELT">
            <a:extLst>
              <a:ext uri="{FF2B5EF4-FFF2-40B4-BE49-F238E27FC236}">
                <a16:creationId xmlns:a16="http://schemas.microsoft.com/office/drawing/2014/main" id="{8D6EB6E7-5B25-B293-72A8-4353648E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61" y="922187"/>
            <a:ext cx="3913144" cy="2195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2" name="Picture 6" descr="Google introduces new Maps features - TECH dot AFRICA">
            <a:extLst>
              <a:ext uri="{FF2B5EF4-FFF2-40B4-BE49-F238E27FC236}">
                <a16:creationId xmlns:a16="http://schemas.microsoft.com/office/drawing/2014/main" id="{7A3093F1-80DA-C71F-F234-A925C8B8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3701037"/>
            <a:ext cx="45148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EC33551-E589-B5EE-09C8-B77A1C25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16498"/>
            <a:ext cx="331470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6" name="Picture 10" descr="Gerenciamento de Dados - FastData Monitor | Biolink Medical">
            <a:extLst>
              <a:ext uri="{FF2B5EF4-FFF2-40B4-BE49-F238E27FC236}">
                <a16:creationId xmlns:a16="http://schemas.microsoft.com/office/drawing/2014/main" id="{4F0D1261-B3D9-680F-34FE-036037A9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93" y="570975"/>
            <a:ext cx="3186236" cy="2898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8" name="Picture 12" descr="Baixar Vetor De Conjunto De ícones Da Interface Do Usuário">
            <a:extLst>
              <a:ext uri="{FF2B5EF4-FFF2-40B4-BE49-F238E27FC236}">
                <a16:creationId xmlns:a16="http://schemas.microsoft.com/office/drawing/2014/main" id="{B19484CF-E611-21CE-86C0-95C67E45B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4" b="28254"/>
          <a:stretch/>
        </p:blipFill>
        <p:spPr bwMode="auto">
          <a:xfrm>
            <a:off x="5021716" y="3739829"/>
            <a:ext cx="6894513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FAB063-4AA7-3BE1-5419-971126D98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561" y="2580791"/>
            <a:ext cx="754390" cy="9337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D611F3-5DFA-7C8A-07D3-8BE67C0D4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5252" y="2498493"/>
            <a:ext cx="770748" cy="10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6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D3B646F-CB6E-4E37-A2D9-39BFF643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rtlCol="0"/>
          <a:lstStyle/>
          <a:p>
            <a:pPr rtl="0"/>
            <a:r>
              <a:rPr lang="pt-BR" dirty="0"/>
              <a:t>Conclusão </a:t>
            </a:r>
            <a:br>
              <a:rPr lang="pt-BR" dirty="0"/>
            </a:br>
            <a:r>
              <a:rPr lang="pt-BR" dirty="0"/>
              <a:t>do projeto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28A401AD-08D3-4128-9D23-F37F9148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/>
          <a:p>
            <a:pPr lvl="0" rtl="0"/>
            <a:r>
              <a:rPr lang="pt-BR" dirty="0"/>
              <a:t>2023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4C746F8-0760-484D-9370-07DE1B49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lvl="0" rtl="0"/>
            <a:r>
              <a:rPr lang="pt-BR" dirty="0"/>
              <a:t>AGRITECHFEED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32116C56-1149-45F6-9B67-1E90E589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lvl="0" rtl="0"/>
            <a:fld id="{D39607A7-8386-47DB-8578-DDEDD194E5D4}" type="slidenum">
              <a:rPr lang="pt-BR" smtClean="0"/>
              <a:pPr lvl="0" rtl="0"/>
              <a:t>6</a:t>
            </a:fld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AFD1E9A-D886-3D17-B270-7A8B33AA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332" y="293563"/>
            <a:ext cx="6607949" cy="2886029"/>
          </a:xfrm>
        </p:spPr>
        <p:txBody>
          <a:bodyPr>
            <a:noAutofit/>
          </a:bodyPr>
          <a:lstStyle/>
          <a:p>
            <a:pPr algn="just"/>
            <a:r>
              <a:rPr lang="pt-BR" sz="1700" dirty="0"/>
              <a:t>A solução </a:t>
            </a:r>
            <a:r>
              <a:rPr lang="pt-BR" sz="1700" dirty="0" err="1"/>
              <a:t>AgriTechFeed</a:t>
            </a:r>
            <a:r>
              <a:rPr lang="pt-BR" sz="1700" dirty="0"/>
              <a:t> tem o potencial de criar um futuro mais sustentável, garantindo alimentos saudáveis e acessíveis para todos, ao mesmo tempo em que preserva o meio ambiente para as gerações futuras, e para isso as </a:t>
            </a:r>
            <a:r>
              <a:rPr lang="pt-BR" sz="1700" dirty="0" err="1"/>
              <a:t>IAs</a:t>
            </a:r>
            <a:r>
              <a:rPr lang="pt-BR" sz="1700" dirty="0"/>
              <a:t> são indispensáveis no projeto pois são uma das tecnologias promissoras que podem ajudar a solucionar esses problemas.  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164F8CD-BC1A-342E-219B-298FE21BA1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522" r="1852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58" name="Picture 10" descr="Resultado de imagem para pobreza no brasil">
            <a:extLst>
              <a:ext uri="{FF2B5EF4-FFF2-40B4-BE49-F238E27FC236}">
                <a16:creationId xmlns:a16="http://schemas.microsoft.com/office/drawing/2014/main" id="{88C476E3-C4CD-761D-4036-8E7F01FBF8D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r="51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hahn, un photographe français au coeur du Vietnam">
            <a:extLst>
              <a:ext uri="{FF2B5EF4-FFF2-40B4-BE49-F238E27FC236}">
                <a16:creationId xmlns:a16="http://schemas.microsoft.com/office/drawing/2014/main" id="{13EB3C46-7C63-C77C-632A-A2FE90A23653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r="151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 FAO fornece treinamentos, fontes de sementes com mais qualidade, ferramentas agrícolas e fertilizantes para garantir maiores rendimentos. ">
            <a:extLst>
              <a:ext uri="{FF2B5EF4-FFF2-40B4-BE49-F238E27FC236}">
                <a16:creationId xmlns:a16="http://schemas.microsoft.com/office/drawing/2014/main" id="{67C6FBE8-2DA7-07B8-ADF4-D7209D0C5596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3" r="164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47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063_TF22339732_Win32" id="{E59B4143-1AD4-4125-9E76-EA1B1B16D522}" vid="{93EB371D-E84E-405C-994C-0F156FED84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5821E8-E699-48D2-B7C9-D9830F74060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B2449D-76E5-4186-BA4E-78E0266D83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9CE36-2DA9-4667-B77E-83734C2B2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de folha</Template>
  <TotalTime>1344</TotalTime>
  <Words>571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Tahoma</vt:lpstr>
      <vt:lpstr>Wingdings</vt:lpstr>
      <vt:lpstr>LeafVTI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AgriTechFeed</dc:title>
  <dc:creator>Isabella Orlando Dias Batista</dc:creator>
  <cp:lastModifiedBy>Isabella Orlando Dias Batista</cp:lastModifiedBy>
  <cp:revision>1</cp:revision>
  <dcterms:created xsi:type="dcterms:W3CDTF">2023-05-29T16:49:55Z</dcterms:created>
  <dcterms:modified xsi:type="dcterms:W3CDTF">2023-06-03T00:33:07Z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