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86410" autoAdjust="0"/>
  </p:normalViewPr>
  <p:slideViewPr>
    <p:cSldViewPr snapToGrid="0" snapToObjects="1">
      <p:cViewPr>
        <p:scale>
          <a:sx n="70" d="100"/>
          <a:sy n="70" d="100"/>
        </p:scale>
        <p:origin x="46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B8023-215C-47D1-B3AF-0426DEFBAD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D673-DB35-41B1-9DAD-252A7F5D1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38bcbac-23dc-4239-ae4d-bba08666810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38bcbac-23dc-4239-ae4d-bba08666810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38bcbac-23dc-4239-ae4d-bba08666810a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38bcbac-23dc-4239-ae4d-bba08666810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7487255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Financeiro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de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448" y="5823544"/>
            <a:ext cx="217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Isabela Cari Primon</a:t>
            </a:r>
            <a:endParaRPr lang="en-US" sz="16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map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92</Words>
  <Application>Microsoft Office PowerPoint</Application>
  <PresentationFormat>Widescreen</PresentationFormat>
  <Paragraphs>48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Segoe UI Light</vt:lpstr>
      <vt:lpstr>Segoe UI Semibold</vt:lpstr>
      <vt:lpstr>Custom Design</vt:lpstr>
      <vt:lpstr>Relatório Financeiro de Vendas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ISABELA CARI PRIMON</cp:lastModifiedBy>
  <cp:revision>5</cp:revision>
  <dcterms:created xsi:type="dcterms:W3CDTF">2016-09-04T11:54:55Z</dcterms:created>
  <dcterms:modified xsi:type="dcterms:W3CDTF">2025-01-15T20:11:43Z</dcterms:modified>
</cp:coreProperties>
</file>