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5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9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3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0067" y="1632980"/>
            <a:ext cx="2354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</a:t>
            </a:r>
            <a:endParaRPr lang="pt-BR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42002" y="3079530"/>
            <a:ext cx="497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</a:rPr>
              <a:t>est-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pt-BR" sz="3600" dirty="0" err="1" smtClean="0">
                <a:solidFill>
                  <a:schemeClr val="bg1">
                    <a:lumMod val="50000"/>
                  </a:schemeClr>
                </a:solidFill>
              </a:rPr>
              <a:t>riven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pt-BR" sz="3600" dirty="0" err="1" smtClean="0">
                <a:solidFill>
                  <a:schemeClr val="bg1">
                    <a:lumMod val="50000"/>
                  </a:schemeClr>
                </a:solidFill>
              </a:rPr>
              <a:t>evelopment</a:t>
            </a:r>
            <a:endParaRPr lang="pt-BR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23" y="1051035"/>
            <a:ext cx="7653703" cy="45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3" y="220716"/>
            <a:ext cx="9626577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" y="325820"/>
            <a:ext cx="10818647" cy="60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8" y="378184"/>
            <a:ext cx="7641463" cy="61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7</cp:revision>
  <dcterms:created xsi:type="dcterms:W3CDTF">2017-08-30T00:49:10Z</dcterms:created>
  <dcterms:modified xsi:type="dcterms:W3CDTF">2017-08-30T23:10:13Z</dcterms:modified>
</cp:coreProperties>
</file>