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5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3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91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14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6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8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1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69E9-6EED-453C-BC49-431FAFB95E25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3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0067" y="1632980"/>
            <a:ext cx="2354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TDD</a:t>
            </a:r>
            <a:endParaRPr lang="pt-BR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42002" y="3079530"/>
            <a:ext cx="497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</a:rPr>
              <a:t>est-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pt-BR" sz="3600" dirty="0" err="1" smtClean="0">
                <a:solidFill>
                  <a:schemeClr val="bg1">
                    <a:lumMod val="50000"/>
                  </a:schemeClr>
                </a:solidFill>
              </a:rPr>
              <a:t>riven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3600" b="1" dirty="0" err="1" smtClean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pt-BR" sz="3600" dirty="0" err="1" smtClean="0">
                <a:solidFill>
                  <a:schemeClr val="bg1">
                    <a:lumMod val="50000"/>
                  </a:schemeClr>
                </a:solidFill>
              </a:rPr>
              <a:t>evelopment</a:t>
            </a:r>
            <a:endParaRPr lang="pt-BR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23" y="1051035"/>
            <a:ext cx="7653703" cy="45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33" y="220716"/>
            <a:ext cx="9626577" cy="63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" y="325820"/>
            <a:ext cx="10818647" cy="60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48" y="378184"/>
            <a:ext cx="7641463" cy="61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2963" y="2585544"/>
            <a:ext cx="5754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http://tdd.caelum.com.br/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2963" y="1138994"/>
            <a:ext cx="5570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Referências</a:t>
            </a:r>
            <a:endParaRPr lang="pt-BR"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8</cp:revision>
  <dcterms:created xsi:type="dcterms:W3CDTF">2017-08-30T00:49:10Z</dcterms:created>
  <dcterms:modified xsi:type="dcterms:W3CDTF">2017-08-30T23:31:15Z</dcterms:modified>
</cp:coreProperties>
</file>