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57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69E9-6EED-453C-BC49-431FAFB95E25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555F-3C66-4E4B-B316-52F05A313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52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69E9-6EED-453C-BC49-431FAFB95E25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555F-3C66-4E4B-B316-52F05A313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13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69E9-6EED-453C-BC49-431FAFB95E25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555F-3C66-4E4B-B316-52F05A313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51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69E9-6EED-453C-BC49-431FAFB95E25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555F-3C66-4E4B-B316-52F05A313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91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69E9-6EED-453C-BC49-431FAFB95E25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555F-3C66-4E4B-B316-52F05A313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14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69E9-6EED-453C-BC49-431FAFB95E25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555F-3C66-4E4B-B316-52F05A313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67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69E9-6EED-453C-BC49-431FAFB95E25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555F-3C66-4E4B-B316-52F05A313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08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69E9-6EED-453C-BC49-431FAFB95E25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555F-3C66-4E4B-B316-52F05A313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72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69E9-6EED-453C-BC49-431FAFB95E25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555F-3C66-4E4B-B316-52F05A313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17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69E9-6EED-453C-BC49-431FAFB95E25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555F-3C66-4E4B-B316-52F05A313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20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69E9-6EED-453C-BC49-431FAFB95E25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555F-3C66-4E4B-B316-52F05A313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78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369E9-6EED-453C-BC49-431FAFB95E25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555F-3C66-4E4B-B316-52F05A3130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35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150069" y="1715073"/>
            <a:ext cx="23543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 smtClean="0"/>
              <a:t>TDD</a:t>
            </a:r>
            <a:endParaRPr lang="pt-BR" sz="8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842002" y="3079530"/>
            <a:ext cx="4970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/>
              <a:t>T</a:t>
            </a:r>
            <a:r>
              <a:rPr lang="pt-BR" sz="3600" dirty="0" smtClean="0"/>
              <a:t>est-</a:t>
            </a:r>
            <a:r>
              <a:rPr lang="pt-BR" sz="3600" b="1" dirty="0" err="1" smtClean="0"/>
              <a:t>D</a:t>
            </a:r>
            <a:r>
              <a:rPr lang="pt-BR" sz="3600" dirty="0" err="1" smtClean="0"/>
              <a:t>riven</a:t>
            </a:r>
            <a:r>
              <a:rPr lang="pt-BR" sz="3600" dirty="0" smtClean="0"/>
              <a:t> </a:t>
            </a:r>
            <a:r>
              <a:rPr lang="pt-BR" sz="3600" b="1" dirty="0" err="1" smtClean="0"/>
              <a:t>D</a:t>
            </a:r>
            <a:r>
              <a:rPr lang="pt-BR" sz="3600" dirty="0" err="1" smtClean="0"/>
              <a:t>evelopment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00426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48" y="115613"/>
            <a:ext cx="9942786" cy="662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1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87" y="669378"/>
            <a:ext cx="10131972" cy="569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79" y="222770"/>
            <a:ext cx="9490841" cy="632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618" y="399394"/>
            <a:ext cx="9386995" cy="616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6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73" y="73573"/>
            <a:ext cx="100584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1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senac</dc:creator>
  <cp:lastModifiedBy>senac</cp:lastModifiedBy>
  <cp:revision>3</cp:revision>
  <dcterms:created xsi:type="dcterms:W3CDTF">2017-08-30T00:49:10Z</dcterms:created>
  <dcterms:modified xsi:type="dcterms:W3CDTF">2017-08-30T01:10:34Z</dcterms:modified>
</cp:coreProperties>
</file>