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4" r:id="rId2"/>
  </p:sldMasterIdLst>
  <p:notesMasterIdLst>
    <p:notesMasterId r:id="rId35"/>
  </p:notesMasterIdLst>
  <p:sldIdLst>
    <p:sldId id="616" r:id="rId3"/>
    <p:sldId id="876" r:id="rId4"/>
    <p:sldId id="877" r:id="rId5"/>
    <p:sldId id="878" r:id="rId6"/>
    <p:sldId id="879" r:id="rId7"/>
    <p:sldId id="880" r:id="rId8"/>
    <p:sldId id="881" r:id="rId9"/>
    <p:sldId id="882" r:id="rId10"/>
    <p:sldId id="883" r:id="rId11"/>
    <p:sldId id="884" r:id="rId12"/>
    <p:sldId id="885" r:id="rId13"/>
    <p:sldId id="886" r:id="rId14"/>
    <p:sldId id="887" r:id="rId15"/>
    <p:sldId id="888" r:id="rId16"/>
    <p:sldId id="889" r:id="rId17"/>
    <p:sldId id="890" r:id="rId18"/>
    <p:sldId id="891" r:id="rId19"/>
    <p:sldId id="892" r:id="rId20"/>
    <p:sldId id="893" r:id="rId21"/>
    <p:sldId id="894" r:id="rId22"/>
    <p:sldId id="895" r:id="rId23"/>
    <p:sldId id="896" r:id="rId24"/>
    <p:sldId id="897" r:id="rId25"/>
    <p:sldId id="898" r:id="rId26"/>
    <p:sldId id="899" r:id="rId27"/>
    <p:sldId id="900" r:id="rId28"/>
    <p:sldId id="901" r:id="rId29"/>
    <p:sldId id="902" r:id="rId30"/>
    <p:sldId id="903" r:id="rId31"/>
    <p:sldId id="904" r:id="rId32"/>
    <p:sldId id="905" r:id="rId33"/>
    <p:sldId id="875"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4C"/>
    <a:srgbClr val="00194C"/>
    <a:srgbClr val="9565E8"/>
    <a:srgbClr val="FDC227"/>
    <a:srgbClr val="5C8900"/>
    <a:srgbClr val="011C3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5" autoAdjust="0"/>
    <p:restoredTop sz="94399" autoAdjust="0"/>
  </p:normalViewPr>
  <p:slideViewPr>
    <p:cSldViewPr snapToGrid="0" snapToObjects="1">
      <p:cViewPr varScale="1">
        <p:scale>
          <a:sx n="161" d="100"/>
          <a:sy n="161" d="100"/>
        </p:scale>
        <p:origin x="-90" y="-306"/>
      </p:cViewPr>
      <p:guideLst>
        <p:guide orient="horz" pos="162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781D3C-003D-4837-A496-9A32CDA8003A}" type="datetimeFigureOut">
              <a:rPr lang="en-US" smtClean="0"/>
              <a:pPr/>
              <a:t>9/4/2017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9D11D-5857-48CF-ABB8-89B8AC9FD03C}" type="slidenum">
              <a:rPr lang="en-US" smtClean="0"/>
              <a:pPr/>
              <a:t>‹#›</a:t>
            </a:fld>
            <a:endParaRPr lang="en-US"/>
          </a:p>
        </p:txBody>
      </p:sp>
    </p:spTree>
    <p:extLst>
      <p:ext uri="{BB962C8B-B14F-4D97-AF65-F5344CB8AC3E}">
        <p14:creationId xmlns:p14="http://schemas.microsoft.com/office/powerpoint/2010/main" val="2585354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BF198487-9219-4275-84D2-78640AA7F4F7}" type="slidenum">
              <a:rPr lang="en-US" altLang="en-US" smtClean="0"/>
              <a:pPr eaLnBrk="1" hangingPunct="1">
                <a:spcBef>
                  <a:spcPct val="0"/>
                </a:spcBef>
              </a:pPr>
              <a:t>2</a:t>
            </a:fld>
            <a:endParaRPr lang="en-US" alt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200195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94E0F3CB-2897-431D-98B3-A6969E4BEB87}" type="slidenum">
              <a:rPr lang="en-US" altLang="en-US" smtClean="0"/>
              <a:pPr eaLnBrk="1" hangingPunct="1">
                <a:spcBef>
                  <a:spcPct val="0"/>
                </a:spcBef>
              </a:pPr>
              <a:t>14</a:t>
            </a:fld>
            <a:endParaRPr lang="en-US" altLang="en-US" smtClean="0"/>
          </a:p>
        </p:txBody>
      </p:sp>
    </p:spTree>
    <p:extLst>
      <p:ext uri="{BB962C8B-B14F-4D97-AF65-F5344CB8AC3E}">
        <p14:creationId xmlns:p14="http://schemas.microsoft.com/office/powerpoint/2010/main" val="973979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94E0F3CB-2897-431D-98B3-A6969E4BEB87}" type="slidenum">
              <a:rPr lang="en-US" altLang="en-US" smtClean="0"/>
              <a:pPr eaLnBrk="1" hangingPunct="1">
                <a:spcBef>
                  <a:spcPct val="0"/>
                </a:spcBef>
              </a:pPr>
              <a:t>15</a:t>
            </a:fld>
            <a:endParaRPr lang="en-US" altLang="en-US" smtClean="0"/>
          </a:p>
        </p:txBody>
      </p:sp>
    </p:spTree>
    <p:extLst>
      <p:ext uri="{BB962C8B-B14F-4D97-AF65-F5344CB8AC3E}">
        <p14:creationId xmlns:p14="http://schemas.microsoft.com/office/powerpoint/2010/main" val="551158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ADC97D8-6310-4F1E-AE92-4DE91960BE7B}" type="slidenum">
              <a:rPr lang="en-US" altLang="en-US" smtClean="0"/>
              <a:pPr eaLnBrk="1" hangingPunct="1">
                <a:spcBef>
                  <a:spcPct val="0"/>
                </a:spcBef>
              </a:pPr>
              <a:t>17</a:t>
            </a:fld>
            <a:endParaRPr lang="en-US" altLang="en-US" smtClean="0"/>
          </a:p>
        </p:txBody>
      </p:sp>
    </p:spTree>
    <p:extLst>
      <p:ext uri="{BB962C8B-B14F-4D97-AF65-F5344CB8AC3E}">
        <p14:creationId xmlns:p14="http://schemas.microsoft.com/office/powerpoint/2010/main" val="3345099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305A16D3-B053-4E1E-AF4A-5126DB940D95}" type="slidenum">
              <a:rPr lang="en-US" altLang="en-US" smtClean="0"/>
              <a:pPr eaLnBrk="1" hangingPunct="1">
                <a:spcBef>
                  <a:spcPct val="0"/>
                </a:spcBef>
              </a:pPr>
              <a:t>18</a:t>
            </a:fld>
            <a:endParaRPr lang="en-US" altLang="en-US" smtClean="0"/>
          </a:p>
        </p:txBody>
      </p:sp>
    </p:spTree>
    <p:extLst>
      <p:ext uri="{BB962C8B-B14F-4D97-AF65-F5344CB8AC3E}">
        <p14:creationId xmlns:p14="http://schemas.microsoft.com/office/powerpoint/2010/main" val="4019133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0A702D5-CD01-4382-87ED-CB1C7862635E}" type="slidenum">
              <a:rPr lang="en-US" altLang="en-US" smtClean="0"/>
              <a:pPr eaLnBrk="1" hangingPunct="1">
                <a:spcBef>
                  <a:spcPct val="0"/>
                </a:spcBef>
              </a:pPr>
              <a:t>19</a:t>
            </a:fld>
            <a:endParaRPr lang="en-US" altLang="en-US" smtClean="0"/>
          </a:p>
        </p:txBody>
      </p:sp>
    </p:spTree>
    <p:extLst>
      <p:ext uri="{BB962C8B-B14F-4D97-AF65-F5344CB8AC3E}">
        <p14:creationId xmlns:p14="http://schemas.microsoft.com/office/powerpoint/2010/main" val="3769521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0A702D5-CD01-4382-87ED-CB1C7862635E}" type="slidenum">
              <a:rPr lang="en-US" altLang="en-US" smtClean="0"/>
              <a:pPr eaLnBrk="1" hangingPunct="1">
                <a:spcBef>
                  <a:spcPct val="0"/>
                </a:spcBef>
              </a:pPr>
              <a:t>20</a:t>
            </a:fld>
            <a:endParaRPr lang="en-US" altLang="en-US" smtClean="0"/>
          </a:p>
        </p:txBody>
      </p:sp>
    </p:spTree>
    <p:extLst>
      <p:ext uri="{BB962C8B-B14F-4D97-AF65-F5344CB8AC3E}">
        <p14:creationId xmlns:p14="http://schemas.microsoft.com/office/powerpoint/2010/main" val="4138612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FCB43D5-2314-4B21-A2AC-BB796325E2D6}" type="slidenum">
              <a:rPr lang="en-US" altLang="en-US" smtClean="0"/>
              <a:pPr eaLnBrk="1" hangingPunct="1">
                <a:spcBef>
                  <a:spcPct val="0"/>
                </a:spcBef>
              </a:pPr>
              <a:t>21</a:t>
            </a:fld>
            <a:endParaRPr lang="en-US" altLang="en-US" smtClean="0"/>
          </a:p>
        </p:txBody>
      </p:sp>
    </p:spTree>
    <p:extLst>
      <p:ext uri="{BB962C8B-B14F-4D97-AF65-F5344CB8AC3E}">
        <p14:creationId xmlns:p14="http://schemas.microsoft.com/office/powerpoint/2010/main" val="765805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30F126B-BE6F-4D2C-B991-28A128B86A9F}" type="slidenum">
              <a:rPr lang="en-US" altLang="en-US" smtClean="0"/>
              <a:pPr eaLnBrk="1" hangingPunct="1">
                <a:spcBef>
                  <a:spcPct val="0"/>
                </a:spcBef>
              </a:pPr>
              <a:t>22</a:t>
            </a:fld>
            <a:endParaRPr lang="en-US" altLang="en-US" smtClean="0"/>
          </a:p>
        </p:txBody>
      </p:sp>
    </p:spTree>
    <p:extLst>
      <p:ext uri="{BB962C8B-B14F-4D97-AF65-F5344CB8AC3E}">
        <p14:creationId xmlns:p14="http://schemas.microsoft.com/office/powerpoint/2010/main" val="1476357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F588D34-0847-43A7-AA84-5A1D5ECB73A5}" type="slidenum">
              <a:rPr lang="en-US" altLang="en-US" smtClean="0"/>
              <a:pPr eaLnBrk="1" hangingPunct="1">
                <a:spcBef>
                  <a:spcPct val="0"/>
                </a:spcBef>
              </a:pPr>
              <a:t>23</a:t>
            </a:fld>
            <a:endParaRPr lang="en-US" altLang="en-US" smtClean="0"/>
          </a:p>
        </p:txBody>
      </p:sp>
    </p:spTree>
    <p:extLst>
      <p:ext uri="{BB962C8B-B14F-4D97-AF65-F5344CB8AC3E}">
        <p14:creationId xmlns:p14="http://schemas.microsoft.com/office/powerpoint/2010/main" val="1965304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3429FA2B-6B3C-44BD-93DE-B93F24E5B8ED}" type="slidenum">
              <a:rPr lang="en-US" altLang="en-US" smtClean="0"/>
              <a:pPr eaLnBrk="1" hangingPunct="1">
                <a:spcBef>
                  <a:spcPct val="0"/>
                </a:spcBef>
              </a:pPr>
              <a:t>24</a:t>
            </a:fld>
            <a:endParaRPr lang="en-US" altLang="en-US" smtClean="0"/>
          </a:p>
        </p:txBody>
      </p:sp>
    </p:spTree>
    <p:extLst>
      <p:ext uri="{BB962C8B-B14F-4D97-AF65-F5344CB8AC3E}">
        <p14:creationId xmlns:p14="http://schemas.microsoft.com/office/powerpoint/2010/main" val="1373726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9BCB9D31-97DB-46EA-A5C2-854DAFF146E0}" type="slidenum">
              <a:rPr lang="en-US" altLang="en-US" smtClean="0"/>
              <a:pPr eaLnBrk="1" hangingPunct="1">
                <a:spcBef>
                  <a:spcPct val="0"/>
                </a:spcBef>
              </a:pPr>
              <a:t>5</a:t>
            </a:fld>
            <a:endParaRPr lang="en-US" altLang="en-US" smtClean="0"/>
          </a:p>
        </p:txBody>
      </p:sp>
    </p:spTree>
    <p:extLst>
      <p:ext uri="{BB962C8B-B14F-4D97-AF65-F5344CB8AC3E}">
        <p14:creationId xmlns:p14="http://schemas.microsoft.com/office/powerpoint/2010/main" val="3075229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45E2E73-E12C-4E93-82E7-2C80919046DB}" type="slidenum">
              <a:rPr lang="en-US" altLang="en-US" smtClean="0"/>
              <a:pPr eaLnBrk="1" hangingPunct="1">
                <a:spcBef>
                  <a:spcPct val="0"/>
                </a:spcBef>
              </a:pPr>
              <a:t>26</a:t>
            </a:fld>
            <a:endParaRPr lang="en-US" altLang="en-US" smtClean="0"/>
          </a:p>
        </p:txBody>
      </p:sp>
    </p:spTree>
    <p:extLst>
      <p:ext uri="{BB962C8B-B14F-4D97-AF65-F5344CB8AC3E}">
        <p14:creationId xmlns:p14="http://schemas.microsoft.com/office/powerpoint/2010/main" val="3364232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6A693DC-3E81-4B7A-90B0-AE5E188FB6D3}" type="slidenum">
              <a:rPr lang="en-US" altLang="en-US" smtClean="0"/>
              <a:pPr eaLnBrk="1" hangingPunct="1">
                <a:spcBef>
                  <a:spcPct val="0"/>
                </a:spcBef>
              </a:pPr>
              <a:t>28</a:t>
            </a:fld>
            <a:endParaRPr lang="en-US" altLang="en-US" smtClean="0"/>
          </a:p>
        </p:txBody>
      </p:sp>
    </p:spTree>
    <p:extLst>
      <p:ext uri="{BB962C8B-B14F-4D97-AF65-F5344CB8AC3E}">
        <p14:creationId xmlns:p14="http://schemas.microsoft.com/office/powerpoint/2010/main" val="1721282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31A1804E-81BC-43CD-B8AF-A4CFBF8FFA39}" type="slidenum">
              <a:rPr lang="en-US" altLang="en-US" smtClean="0"/>
              <a:pPr eaLnBrk="1" hangingPunct="1">
                <a:spcBef>
                  <a:spcPct val="0"/>
                </a:spcBef>
              </a:pPr>
              <a:t>29</a:t>
            </a:fld>
            <a:endParaRPr lang="en-US" altLang="en-US" smtClean="0"/>
          </a:p>
        </p:txBody>
      </p:sp>
    </p:spTree>
    <p:extLst>
      <p:ext uri="{BB962C8B-B14F-4D97-AF65-F5344CB8AC3E}">
        <p14:creationId xmlns:p14="http://schemas.microsoft.com/office/powerpoint/2010/main" val="2275580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DFDDEB45-B839-4C3C-92D7-D39BBCF080EE}" type="slidenum">
              <a:rPr lang="en-US" altLang="en-US" smtClean="0"/>
              <a:pPr eaLnBrk="1" hangingPunct="1">
                <a:spcBef>
                  <a:spcPct val="0"/>
                </a:spcBef>
              </a:pPr>
              <a:t>30</a:t>
            </a:fld>
            <a:endParaRPr lang="en-US" altLang="en-US" smtClean="0"/>
          </a:p>
        </p:txBody>
      </p:sp>
    </p:spTree>
    <p:extLst>
      <p:ext uri="{BB962C8B-B14F-4D97-AF65-F5344CB8AC3E}">
        <p14:creationId xmlns:p14="http://schemas.microsoft.com/office/powerpoint/2010/main" val="1895928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0DF38282-AD0E-4C6A-892C-5D414C15CA28}" type="slidenum">
              <a:rPr lang="en-US" altLang="en-US" smtClean="0"/>
              <a:pPr eaLnBrk="1" hangingPunct="1">
                <a:spcBef>
                  <a:spcPct val="0"/>
                </a:spcBef>
              </a:pPr>
              <a:t>6</a:t>
            </a:fld>
            <a:endParaRPr lang="en-US" altLang="en-US" smtClean="0"/>
          </a:p>
        </p:txBody>
      </p:sp>
    </p:spTree>
    <p:extLst>
      <p:ext uri="{BB962C8B-B14F-4D97-AF65-F5344CB8AC3E}">
        <p14:creationId xmlns:p14="http://schemas.microsoft.com/office/powerpoint/2010/main" val="1007861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3B3B6C3-59D3-42EC-B20E-57C5E927DD89}" type="slidenum">
              <a:rPr lang="en-US" altLang="en-US" smtClean="0"/>
              <a:pPr eaLnBrk="1" hangingPunct="1">
                <a:spcBef>
                  <a:spcPct val="0"/>
                </a:spcBef>
              </a:pPr>
              <a:t>8</a:t>
            </a:fld>
            <a:endParaRPr lang="en-US" altLang="en-US" smtClean="0"/>
          </a:p>
        </p:txBody>
      </p:sp>
    </p:spTree>
    <p:extLst>
      <p:ext uri="{BB962C8B-B14F-4D97-AF65-F5344CB8AC3E}">
        <p14:creationId xmlns:p14="http://schemas.microsoft.com/office/powerpoint/2010/main" val="114308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16D63A6-9FD1-47A5-8719-9AD8A4792DDA}" type="slidenum">
              <a:rPr lang="en-US" altLang="en-US" smtClean="0"/>
              <a:pPr eaLnBrk="1" hangingPunct="1">
                <a:spcBef>
                  <a:spcPct val="0"/>
                </a:spcBef>
              </a:pPr>
              <a:t>9</a:t>
            </a:fld>
            <a:endParaRPr lang="en-US" altLang="en-US" smtClean="0"/>
          </a:p>
        </p:txBody>
      </p:sp>
    </p:spTree>
    <p:extLst>
      <p:ext uri="{BB962C8B-B14F-4D97-AF65-F5344CB8AC3E}">
        <p14:creationId xmlns:p14="http://schemas.microsoft.com/office/powerpoint/2010/main" val="107782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2ABF076-B0C0-4B63-A415-001AE9A09B8E}" type="slidenum">
              <a:rPr lang="en-US" altLang="en-US" smtClean="0"/>
              <a:pPr eaLnBrk="1" hangingPunct="1">
                <a:spcBef>
                  <a:spcPct val="0"/>
                </a:spcBef>
              </a:pPr>
              <a:t>10</a:t>
            </a:fld>
            <a:endParaRPr lang="en-US" altLang="en-US" smtClean="0"/>
          </a:p>
        </p:txBody>
      </p:sp>
    </p:spTree>
    <p:extLst>
      <p:ext uri="{BB962C8B-B14F-4D97-AF65-F5344CB8AC3E}">
        <p14:creationId xmlns:p14="http://schemas.microsoft.com/office/powerpoint/2010/main" val="3115319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A334F5F-EEEB-418E-B07C-26C43B6EA117}" type="slidenum">
              <a:rPr lang="en-US" altLang="en-US" smtClean="0"/>
              <a:pPr eaLnBrk="1" hangingPunct="1">
                <a:spcBef>
                  <a:spcPct val="0"/>
                </a:spcBef>
              </a:pPr>
              <a:t>11</a:t>
            </a:fld>
            <a:endParaRPr lang="en-US" altLang="en-US" smtClean="0"/>
          </a:p>
        </p:txBody>
      </p:sp>
    </p:spTree>
    <p:extLst>
      <p:ext uri="{BB962C8B-B14F-4D97-AF65-F5344CB8AC3E}">
        <p14:creationId xmlns:p14="http://schemas.microsoft.com/office/powerpoint/2010/main" val="4082576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20DD75F-0591-4445-BB83-4CDAABA659DE}" type="slidenum">
              <a:rPr lang="en-US" altLang="en-US" smtClean="0"/>
              <a:pPr eaLnBrk="1" hangingPunct="1">
                <a:spcBef>
                  <a:spcPct val="0"/>
                </a:spcBef>
              </a:pPr>
              <a:t>12</a:t>
            </a:fld>
            <a:endParaRPr lang="en-US" altLang="en-US" smtClean="0"/>
          </a:p>
        </p:txBody>
      </p:sp>
    </p:spTree>
    <p:extLst>
      <p:ext uri="{BB962C8B-B14F-4D97-AF65-F5344CB8AC3E}">
        <p14:creationId xmlns:p14="http://schemas.microsoft.com/office/powerpoint/2010/main" val="2989928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D961E1E-1579-4FC7-81F6-B2F51B351EBB}" type="slidenum">
              <a:rPr lang="en-US" altLang="en-US" smtClean="0"/>
              <a:pPr eaLnBrk="1" hangingPunct="1">
                <a:spcBef>
                  <a:spcPct val="0"/>
                </a:spcBef>
              </a:pPr>
              <a:t>13</a:t>
            </a:fld>
            <a:endParaRPr lang="en-US" altLang="en-US" smtClean="0"/>
          </a:p>
        </p:txBody>
      </p:sp>
    </p:spTree>
    <p:extLst>
      <p:ext uri="{BB962C8B-B14F-4D97-AF65-F5344CB8AC3E}">
        <p14:creationId xmlns:p14="http://schemas.microsoft.com/office/powerpoint/2010/main" val="3357576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7457" y="1163102"/>
            <a:ext cx="8535737" cy="1537285"/>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a:lstStyle>
            <a:lvl1pPr>
              <a:defRPr sz="4000" b="0" i="0" cap="none">
                <a:solidFill>
                  <a:srgbClr val="011C3C"/>
                </a:solidFill>
                <a:latin typeface="Lucida Grande"/>
                <a:cs typeface="Lucida Grande"/>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735352" y="2914650"/>
            <a:ext cx="7533105" cy="1314450"/>
          </a:xfrm>
        </p:spPr>
        <p:txBody>
          <a:bodyPr>
            <a:normAutofit/>
          </a:bodyPr>
          <a:lstStyle>
            <a:lvl1pPr marL="0" indent="0" algn="ctr">
              <a:buNone/>
              <a:defRPr sz="3100" b="1" i="1">
                <a:solidFill>
                  <a:srgbClr val="FF0000"/>
                </a:solidFill>
                <a:effectLst>
                  <a:innerShdw blurRad="63500" dist="50800" dir="13500000">
                    <a:srgbClr val="000000">
                      <a:alpha val="50000"/>
                    </a:srgbClr>
                  </a:innerShdw>
                </a:effectLst>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6606848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dirty="0"/>
          </a:p>
        </p:txBody>
      </p:sp>
      <p:sp>
        <p:nvSpPr>
          <p:cNvPr id="7" name="Slide Number Placeholder 3"/>
          <p:cNvSpPr txBox="1">
            <a:spLocks/>
          </p:cNvSpPr>
          <p:nvPr userDrawn="1"/>
        </p:nvSpPr>
        <p:spPr bwMode="auto">
          <a:xfrm>
            <a:off x="6934200" y="4914901"/>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rgbClr val="585858"/>
                </a:solidFill>
                <a:latin typeface="Arial" charset="0"/>
                <a:ea typeface="+mn-ea"/>
                <a:cs typeface="Arial" charset="0"/>
              </a:defRPr>
            </a:lvl1pPr>
            <a:lvl2pPr marL="4572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2pPr>
            <a:lvl3pPr marL="9144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3pPr>
            <a:lvl4pPr marL="13716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4pPr>
            <a:lvl5pPr marL="1828800" algn="l" rtl="0" fontAlgn="base">
              <a:spcBef>
                <a:spcPct val="0"/>
              </a:spcBef>
              <a:spcAft>
                <a:spcPct val="0"/>
              </a:spcAft>
              <a:defRPr kern="1200">
                <a:solidFill>
                  <a:schemeClr val="tx1"/>
                </a:solidFill>
                <a:latin typeface="Microsoft Sans Serif" pitchFamily="34" charset="0"/>
                <a:ea typeface="+mn-ea"/>
                <a:cs typeface="Microsoft Sans Serif" pitchFamily="34" charset="0"/>
              </a:defRPr>
            </a:lvl5pPr>
            <a:lvl6pPr marL="2286000" algn="l" defTabSz="914400" rtl="0" eaLnBrk="1" latinLnBrk="0" hangingPunct="1">
              <a:defRPr kern="1200">
                <a:solidFill>
                  <a:schemeClr val="tx1"/>
                </a:solidFill>
                <a:latin typeface="Microsoft Sans Serif" pitchFamily="34" charset="0"/>
                <a:ea typeface="+mn-ea"/>
                <a:cs typeface="Microsoft Sans Serif" pitchFamily="34" charset="0"/>
              </a:defRPr>
            </a:lvl6pPr>
            <a:lvl7pPr marL="2743200" algn="l" defTabSz="914400" rtl="0" eaLnBrk="1" latinLnBrk="0" hangingPunct="1">
              <a:defRPr kern="1200">
                <a:solidFill>
                  <a:schemeClr val="tx1"/>
                </a:solidFill>
                <a:latin typeface="Microsoft Sans Serif" pitchFamily="34" charset="0"/>
                <a:ea typeface="+mn-ea"/>
                <a:cs typeface="Microsoft Sans Serif" pitchFamily="34" charset="0"/>
              </a:defRPr>
            </a:lvl7pPr>
            <a:lvl8pPr marL="3200400" algn="l" defTabSz="914400" rtl="0" eaLnBrk="1" latinLnBrk="0" hangingPunct="1">
              <a:defRPr kern="1200">
                <a:solidFill>
                  <a:schemeClr val="tx1"/>
                </a:solidFill>
                <a:latin typeface="Microsoft Sans Serif" pitchFamily="34" charset="0"/>
                <a:ea typeface="+mn-ea"/>
                <a:cs typeface="Microsoft Sans Serif" pitchFamily="34" charset="0"/>
              </a:defRPr>
            </a:lvl8pPr>
            <a:lvl9pPr marL="3657600" algn="l" defTabSz="914400" rtl="0" eaLnBrk="1" latinLnBrk="0" hangingPunct="1">
              <a:defRPr kern="1200">
                <a:solidFill>
                  <a:schemeClr val="tx1"/>
                </a:solidFill>
                <a:latin typeface="Microsoft Sans Serif" pitchFamily="34" charset="0"/>
                <a:ea typeface="+mn-ea"/>
                <a:cs typeface="Microsoft Sans Serif" pitchFamily="34" charset="0"/>
              </a:defRPr>
            </a:lvl9pPr>
          </a:lstStyle>
          <a:p>
            <a:pPr defTabSz="914400"/>
            <a:fld id="{68E5426F-3220-4789-9DBA-7F03363D73F4}" type="slidenum">
              <a:rPr lang="en-US" smtClean="0"/>
              <a:pPr defTabSz="914400"/>
              <a:t>‹#›</a:t>
            </a:fld>
            <a:endParaRPr lang="en-US" dirty="0"/>
          </a:p>
        </p:txBody>
      </p:sp>
    </p:spTree>
    <p:extLst>
      <p:ext uri="{BB962C8B-B14F-4D97-AF65-F5344CB8AC3E}">
        <p14:creationId xmlns:p14="http://schemas.microsoft.com/office/powerpoint/2010/main" val="31426295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4000" y="392471"/>
            <a:ext cx="8432800" cy="701843"/>
          </a:xfrm>
          <a:prstGeom prst="rect">
            <a:avLst/>
          </a:prstGeom>
        </p:spPr>
        <p:txBody>
          <a:bodyPr/>
          <a:lstStyle>
            <a:lvl1pPr>
              <a:defRPr sz="3500" b="1" i="0" cap="none">
                <a:solidFill>
                  <a:srgbClr val="FF0000"/>
                </a:solidFill>
                <a:effectLst>
                  <a:innerShdw blurRad="63500" dist="50800" dir="13500000">
                    <a:srgbClr val="000000">
                      <a:alpha val="50000"/>
                    </a:srgbClr>
                  </a:innerShdw>
                </a:effectLst>
                <a:latin typeface="Georgia"/>
                <a:cs typeface="Georg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61753"/>
            <a:ext cx="8229600" cy="270299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6553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0967" y="768685"/>
            <a:ext cx="8662737" cy="1021556"/>
          </a:xfrm>
          <a:prstGeom prst="rect">
            <a:avLst/>
          </a:prstGeom>
        </p:spPr>
        <p:txBody>
          <a:bodyPr anchor="t"/>
          <a:lstStyle>
            <a:lvl1pPr algn="ctr">
              <a:defRPr sz="3500" b="0" cap="none">
                <a:solidFill>
                  <a:srgbClr val="011C3C"/>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767263"/>
            <a:ext cx="7772400" cy="537912"/>
          </a:xfrm>
        </p:spPr>
        <p:txBody>
          <a:bodyPr anchor="b">
            <a:normAutofit/>
          </a:bodyPr>
          <a:lstStyle>
            <a:lvl1pPr marL="0" indent="0" algn="ctr">
              <a:buNone/>
              <a:defRPr sz="2400">
                <a:solidFill>
                  <a:srgbClr val="FDC227"/>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98553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97979"/>
            <a:ext cx="8229600" cy="702172"/>
          </a:xfrm>
          <a:prstGeom prst="rect">
            <a:avLst/>
          </a:prstGeom>
        </p:spPr>
        <p:txBody>
          <a:bodyPr/>
          <a:lstStyle>
            <a:lvl1pPr>
              <a:defRPr sz="3200" b="0" i="0" cap="none">
                <a:solidFill>
                  <a:srgbClr val="011C3C"/>
                </a:solidFill>
                <a:latin typeface="Lucida Grande"/>
                <a:cs typeface="Lucida Grande"/>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1800" b="0" i="0">
                <a:solidFill>
                  <a:srgbClr val="FDC227"/>
                </a:solidFill>
                <a:latin typeface="Lucida Grande"/>
                <a:cs typeface="Lucida Grande"/>
              </a:defRPr>
            </a:lvl1pPr>
            <a:lvl2pPr>
              <a:defRPr sz="1600" b="0" i="0">
                <a:latin typeface="Lucida Grande"/>
                <a:cs typeface="Lucida Grande"/>
              </a:defRPr>
            </a:lvl2pPr>
            <a:lvl3pPr>
              <a:defRPr sz="1600" b="0" i="0">
                <a:latin typeface="Lucida Grande"/>
                <a:cs typeface="Lucida Grande"/>
              </a:defRPr>
            </a:lvl3pPr>
            <a:lvl4pPr>
              <a:defRPr sz="1600" b="0" i="0">
                <a:latin typeface="Lucida Grande"/>
                <a:cs typeface="Lucida Grande"/>
              </a:defRPr>
            </a:lvl4pPr>
            <a:lvl5pPr>
              <a:defRPr sz="1600" b="0" i="0">
                <a:latin typeface="Lucida Grande"/>
                <a:cs typeface="Lucida Grande"/>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1800" b="0" i="0">
                <a:solidFill>
                  <a:srgbClr val="FDC227"/>
                </a:solidFill>
                <a:latin typeface="Lucida Grande"/>
                <a:cs typeface="Lucida Grande"/>
              </a:defRPr>
            </a:lvl1pPr>
            <a:lvl2pPr>
              <a:defRPr sz="1600" b="0" i="0">
                <a:latin typeface="Lucida Grande"/>
                <a:cs typeface="Lucida Grande"/>
              </a:defRPr>
            </a:lvl2pPr>
            <a:lvl3pPr>
              <a:defRPr sz="1600" b="0" i="0">
                <a:latin typeface="Lucida Grande"/>
                <a:cs typeface="Lucida Grande"/>
              </a:defRPr>
            </a:lvl3pPr>
            <a:lvl4pPr>
              <a:defRPr sz="1600" b="0" i="0">
                <a:latin typeface="Lucida Grande"/>
                <a:cs typeface="Lucida Grande"/>
              </a:defRPr>
            </a:lvl4pPr>
            <a:lvl5pPr>
              <a:defRPr sz="1600" b="0" i="0">
                <a:latin typeface="Lucida Grande"/>
                <a:cs typeface="Lucida Grande"/>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81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61613"/>
            <a:ext cx="8229600" cy="689722"/>
          </a:xfrm>
          <a:prstGeom prst="rect">
            <a:avLst/>
          </a:prstGeom>
        </p:spPr>
        <p:txBody>
          <a:bodyPr/>
          <a:lstStyle>
            <a:lvl1pPr>
              <a:defRPr sz="3200" b="0" i="0" cap="none">
                <a:solidFill>
                  <a:srgbClr val="011C3C"/>
                </a:solidFill>
                <a:latin typeface="Lucida Grande"/>
                <a:cs typeface="Lucida Grande"/>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lgn="ctr">
              <a:buNone/>
              <a:defRPr sz="2000" b="0" i="0">
                <a:solidFill>
                  <a:srgbClr val="FDC227"/>
                </a:solidFill>
                <a:effectLst/>
                <a:latin typeface="Lucida Grande"/>
                <a:cs typeface="Lucida Grand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8105"/>
            <a:ext cx="4040188" cy="2963466"/>
          </a:xfrm>
        </p:spPr>
        <p:txBody>
          <a:bodyPr/>
          <a:lstStyle>
            <a:lvl1pPr>
              <a:defRPr sz="1800">
                <a:latin typeface="Lucida Grande"/>
                <a:cs typeface="Lucida Grande"/>
              </a:defRPr>
            </a:lvl1pPr>
            <a:lvl2pPr>
              <a:defRPr sz="1600">
                <a:latin typeface="Lucida Grande"/>
                <a:cs typeface="Lucida Grande"/>
              </a:defRPr>
            </a:lvl2pPr>
            <a:lvl3pPr>
              <a:defRPr sz="1600">
                <a:latin typeface="Lucida Grande"/>
                <a:cs typeface="Lucida Grande"/>
              </a:defRPr>
            </a:lvl3pPr>
            <a:lvl4pPr>
              <a:defRPr sz="1600">
                <a:latin typeface="Lucida Grande"/>
                <a:cs typeface="Lucida Grande"/>
              </a:defRPr>
            </a:lvl4pPr>
            <a:lvl5pPr>
              <a:defRPr sz="1600">
                <a:latin typeface="Lucida Grande"/>
                <a:cs typeface="Lucida Grande"/>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3" y="1151335"/>
            <a:ext cx="4041775" cy="479822"/>
          </a:xfrm>
        </p:spPr>
        <p:txBody>
          <a:bodyPr anchor="b">
            <a:normAutofit/>
          </a:bodyPr>
          <a:lstStyle>
            <a:lvl1pPr marL="0" indent="0" algn="ctr">
              <a:buNone/>
              <a:defRPr sz="2000" b="0">
                <a:solidFill>
                  <a:srgbClr val="FDC227"/>
                </a:solidFill>
                <a:effectLst/>
                <a:latin typeface="Lucida Grande"/>
                <a:cs typeface="Lucida Grande"/>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818105"/>
            <a:ext cx="4041775" cy="2963466"/>
          </a:xfrm>
        </p:spPr>
        <p:txBody>
          <a:bodyPr/>
          <a:lstStyle>
            <a:lvl1pPr>
              <a:defRPr sz="1800">
                <a:latin typeface="Lucida Grande"/>
                <a:cs typeface="Lucida Grande"/>
              </a:defRPr>
            </a:lvl1pPr>
            <a:lvl2pPr>
              <a:defRPr sz="1600">
                <a:latin typeface="Lucida Grande"/>
                <a:cs typeface="Lucida Grande"/>
              </a:defRPr>
            </a:lvl2pPr>
            <a:lvl3pPr>
              <a:defRPr sz="1600">
                <a:latin typeface="Lucida Grande"/>
                <a:cs typeface="Lucida Grande"/>
              </a:defRPr>
            </a:lvl3pPr>
            <a:lvl4pPr>
              <a:defRPr sz="1600">
                <a:latin typeface="Lucida Grande"/>
                <a:cs typeface="Lucida Grande"/>
              </a:defRPr>
            </a:lvl4pPr>
            <a:lvl5pPr>
              <a:defRPr sz="1600">
                <a:latin typeface="Lucida Grande"/>
                <a:cs typeface="Lucida Grande"/>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383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18368"/>
            <a:ext cx="8229600" cy="689722"/>
          </a:xfrm>
          <a:prstGeom prst="rect">
            <a:avLst/>
          </a:prstGeom>
        </p:spPr>
        <p:txBody>
          <a:bodyPr/>
          <a:lstStyle>
            <a:lvl1pPr>
              <a:defRPr sz="3000" b="0" i="0" cap="none">
                <a:solidFill>
                  <a:srgbClr val="011C3C"/>
                </a:solidFill>
                <a:latin typeface="Lucida Grande"/>
                <a:cs typeface="Lucida Grande"/>
              </a:defRPr>
            </a:lvl1pPr>
          </a:lstStyle>
          <a:p>
            <a:r>
              <a:rPr lang="en-US" smtClean="0"/>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500094"/>
            <a:ext cx="3008313" cy="696593"/>
          </a:xfrm>
          <a:prstGeom prst="rect">
            <a:avLst/>
          </a:prstGeom>
        </p:spPr>
        <p:txBody>
          <a:bodyPr anchor="b"/>
          <a:lstStyle>
            <a:lvl1pPr algn="l">
              <a:defRPr sz="2000" b="0" i="0">
                <a:solidFill>
                  <a:srgbClr val="011C3C"/>
                </a:solidFill>
                <a:latin typeface="Lucida Grande"/>
                <a:cs typeface="Lucida Grande"/>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500076"/>
            <a:ext cx="5111750" cy="4214891"/>
          </a:xfrm>
        </p:spPr>
        <p:txBody>
          <a:bodyPr/>
          <a:lstStyle>
            <a:lvl1pPr>
              <a:defRPr sz="2800" b="0" i="0">
                <a:solidFill>
                  <a:srgbClr val="FDC227"/>
                </a:solidFill>
                <a:latin typeface="Lucida Grande"/>
                <a:cs typeface="Lucida Grande"/>
              </a:defRPr>
            </a:lvl1pPr>
            <a:lvl2pPr>
              <a:defRPr sz="2800" b="0" i="0">
                <a:latin typeface="Lucida Grande"/>
                <a:cs typeface="Lucida Grande"/>
              </a:defRPr>
            </a:lvl2pPr>
            <a:lvl3pPr>
              <a:defRPr sz="2400" b="0" i="0">
                <a:latin typeface="Lucida Grande"/>
                <a:cs typeface="Lucida Grande"/>
              </a:defRPr>
            </a:lvl3pPr>
            <a:lvl4pPr>
              <a:defRPr sz="2000" b="0" i="0">
                <a:latin typeface="Lucida Grande"/>
                <a:cs typeface="Lucida Grande"/>
              </a:defRPr>
            </a:lvl4pPr>
            <a:lvl5pPr>
              <a:defRPr sz="2000" b="0" i="0">
                <a:latin typeface="Lucida Grande"/>
                <a:cs typeface="Lucida Grande"/>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19" y="1196652"/>
            <a:ext cx="3008313" cy="3518297"/>
          </a:xfrm>
        </p:spPr>
        <p:txBody>
          <a:bodyPr/>
          <a:lstStyle>
            <a:lvl1pPr marL="0" indent="0">
              <a:buNone/>
              <a:defRPr sz="140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27951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0">
                <a:solidFill>
                  <a:srgbClr val="011C3C"/>
                </a:solidFill>
                <a:latin typeface="Lucida Grande"/>
                <a:cs typeface="Lucida Grande"/>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52"/>
            <a:ext cx="5486400" cy="603647"/>
          </a:xfrm>
        </p:spPr>
        <p:txBody>
          <a:bodyPr/>
          <a:lstStyle>
            <a:lvl1pPr marL="0" indent="0">
              <a:buNone/>
              <a:defRPr sz="1400" b="0" i="0">
                <a:solidFill>
                  <a:srgbClr val="7F7F7F"/>
                </a:solidFill>
                <a:latin typeface="Lucida Grande"/>
                <a:cs typeface="Lucida Grande"/>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7502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500" kern="1200">
          <a:solidFill>
            <a:srgbClr val="011C3C"/>
          </a:solidFill>
          <a:latin typeface="Lucida Grande"/>
          <a:ea typeface="+mn-ea"/>
          <a:cs typeface="Lucida Grande"/>
        </a:defRPr>
      </a:lvl1pPr>
      <a:lvl2pPr marL="742950" indent="-285750" algn="l" defTabSz="457200" rtl="0" eaLnBrk="1" latinLnBrk="0" hangingPunct="1">
        <a:spcBef>
          <a:spcPct val="20000"/>
        </a:spcBef>
        <a:buFont typeface="Arial"/>
        <a:buChar char="–"/>
        <a:defRPr sz="2000" kern="1200">
          <a:solidFill>
            <a:schemeClr val="bg2">
              <a:lumMod val="50000"/>
            </a:schemeClr>
          </a:solidFill>
          <a:latin typeface="Lucida Grande"/>
          <a:ea typeface="+mn-ea"/>
          <a:cs typeface="Lucida Grande"/>
        </a:defRPr>
      </a:lvl2pPr>
      <a:lvl3pPr marL="1143000" indent="-228600" algn="l" defTabSz="457200" rtl="0" eaLnBrk="1" latinLnBrk="0" hangingPunct="1">
        <a:spcBef>
          <a:spcPct val="20000"/>
        </a:spcBef>
        <a:buFont typeface="Arial"/>
        <a:buChar char="•"/>
        <a:defRPr sz="1800" kern="1200">
          <a:solidFill>
            <a:schemeClr val="bg2">
              <a:lumMod val="50000"/>
            </a:schemeClr>
          </a:solidFill>
          <a:latin typeface="Lucida Grande"/>
          <a:ea typeface="+mn-ea"/>
          <a:cs typeface="Lucida Grande"/>
        </a:defRPr>
      </a:lvl3pPr>
      <a:lvl4pPr marL="1600200" indent="-228600" algn="l" defTabSz="457200" rtl="0" eaLnBrk="1" latinLnBrk="0" hangingPunct="1">
        <a:spcBef>
          <a:spcPct val="20000"/>
        </a:spcBef>
        <a:buFont typeface="Arial"/>
        <a:buChar char="–"/>
        <a:defRPr sz="1500" kern="1200">
          <a:solidFill>
            <a:schemeClr val="bg2">
              <a:lumMod val="50000"/>
            </a:schemeClr>
          </a:solidFill>
          <a:latin typeface="Lucida Grande"/>
          <a:ea typeface="+mn-ea"/>
          <a:cs typeface="Lucida Grande"/>
        </a:defRPr>
      </a:lvl4pPr>
      <a:lvl5pPr marL="2057400" indent="-228600" algn="l" defTabSz="457200" rtl="0" eaLnBrk="1" latinLnBrk="0" hangingPunct="1">
        <a:spcBef>
          <a:spcPct val="20000"/>
        </a:spcBef>
        <a:buFont typeface="Arial"/>
        <a:buChar char="»"/>
        <a:defRPr sz="1200" kern="1200">
          <a:solidFill>
            <a:schemeClr val="bg2">
              <a:lumMod val="50000"/>
            </a:schemeClr>
          </a:solidFill>
          <a:latin typeface="Lucida Grande"/>
          <a:ea typeface="+mn-ea"/>
          <a:cs typeface="Lucida Grand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27" name="Rectangle 7"/>
          <p:cNvSpPr>
            <a:spLocks noChangeArrowheads="1"/>
          </p:cNvSpPr>
          <p:nvPr userDrawn="1"/>
        </p:nvSpPr>
        <p:spPr bwMode="auto">
          <a:xfrm>
            <a:off x="0" y="4857750"/>
            <a:ext cx="9144000" cy="285750"/>
          </a:xfrm>
          <a:prstGeom prst="rect">
            <a:avLst/>
          </a:prstGeom>
          <a:solidFill>
            <a:srgbClr val="EAEAEA"/>
          </a:solidFill>
          <a:ln w="9525">
            <a:noFill/>
            <a:miter lim="800000"/>
            <a:headEnd/>
            <a:tailEnd/>
          </a:ln>
          <a:effectLst/>
        </p:spPr>
        <p:txBody>
          <a:bodyPr wrap="none" anchor="ctr"/>
          <a:lstStyle/>
          <a:p>
            <a:pPr defTabSz="914400" fontAlgn="base">
              <a:spcBef>
                <a:spcPct val="0"/>
              </a:spcBef>
              <a:spcAft>
                <a:spcPct val="0"/>
              </a:spcAft>
              <a:defRPr/>
            </a:pPr>
            <a:endParaRPr lang="en-US">
              <a:solidFill>
                <a:srgbClr val="000000"/>
              </a:solidFill>
            </a:endParaRPr>
          </a:p>
        </p:txBody>
      </p:sp>
      <p:sp>
        <p:nvSpPr>
          <p:cNvPr id="9219" name="Rectangle 2"/>
          <p:cNvSpPr>
            <a:spLocks noGrp="1" noChangeArrowheads="1"/>
          </p:cNvSpPr>
          <p:nvPr>
            <p:ph type="title"/>
          </p:nvPr>
        </p:nvSpPr>
        <p:spPr bwMode="auto">
          <a:xfrm>
            <a:off x="3176" y="228601"/>
            <a:ext cx="9140825" cy="802481"/>
          </a:xfrm>
          <a:prstGeom prst="rect">
            <a:avLst/>
          </a:prstGeom>
          <a:solidFill>
            <a:srgbClr val="005594"/>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20" name="Rectangle 3"/>
          <p:cNvSpPr>
            <a:spLocks noGrp="1" noChangeArrowheads="1"/>
          </p:cNvSpPr>
          <p:nvPr>
            <p:ph type="body" idx="1"/>
          </p:nvPr>
        </p:nvSpPr>
        <p:spPr bwMode="auto">
          <a:xfrm>
            <a:off x="838200" y="1143000"/>
            <a:ext cx="7848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724" name="Rectangle 4"/>
          <p:cNvSpPr>
            <a:spLocks noGrp="1" noChangeArrowheads="1"/>
          </p:cNvSpPr>
          <p:nvPr>
            <p:ph type="dt" sz="half" idx="2"/>
          </p:nvPr>
        </p:nvSpPr>
        <p:spPr bwMode="auto">
          <a:xfrm>
            <a:off x="304800" y="4629150"/>
            <a:ext cx="1981200" cy="1285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defTabSz="914400" fontAlgn="base">
              <a:spcBef>
                <a:spcPct val="0"/>
              </a:spcBef>
              <a:spcAft>
                <a:spcPct val="0"/>
              </a:spcAft>
              <a:defRPr/>
            </a:pPr>
            <a:endParaRPr lang="en-US">
              <a:solidFill>
                <a:srgbClr val="000000"/>
              </a:solidFill>
            </a:endParaRPr>
          </a:p>
        </p:txBody>
      </p:sp>
      <p:sp>
        <p:nvSpPr>
          <p:cNvPr id="30725"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defTabSz="914400" fontAlgn="base">
              <a:spcBef>
                <a:spcPct val="0"/>
              </a:spcBef>
              <a:spcAft>
                <a:spcPct val="0"/>
              </a:spcAft>
              <a:defRPr/>
            </a:pPr>
            <a:endParaRPr lang="en-US">
              <a:solidFill>
                <a:srgbClr val="000000"/>
              </a:solidFill>
            </a:endParaRPr>
          </a:p>
        </p:txBody>
      </p:sp>
      <p:sp>
        <p:nvSpPr>
          <p:cNvPr id="30726" name="Rectangle 6"/>
          <p:cNvSpPr>
            <a:spLocks noGrp="1" noChangeArrowheads="1"/>
          </p:cNvSpPr>
          <p:nvPr>
            <p:ph type="sldNum" sz="quarter" idx="4"/>
          </p:nvPr>
        </p:nvSpPr>
        <p:spPr bwMode="auto">
          <a:xfrm>
            <a:off x="6781800" y="4902994"/>
            <a:ext cx="2133600" cy="1833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585858"/>
                </a:solidFill>
                <a:latin typeface="Arial" charset="0"/>
                <a:cs typeface="Arial" charset="0"/>
              </a:defRPr>
            </a:lvl1pPr>
          </a:lstStyle>
          <a:p>
            <a:pPr defTabSz="914400" fontAlgn="base">
              <a:spcBef>
                <a:spcPct val="0"/>
              </a:spcBef>
              <a:spcAft>
                <a:spcPct val="0"/>
              </a:spcAft>
              <a:defRPr/>
            </a:pPr>
            <a:endParaRPr lang="en-US"/>
          </a:p>
        </p:txBody>
      </p:sp>
    </p:spTree>
    <p:extLst>
      <p:ext uri="{BB962C8B-B14F-4D97-AF65-F5344CB8AC3E}">
        <p14:creationId xmlns:p14="http://schemas.microsoft.com/office/powerpoint/2010/main" val="1383101124"/>
      </p:ext>
    </p:extLst>
  </p:cSld>
  <p:clrMap bg1="lt1" tx1="dk1" bg2="lt2" tx2="dk2" accent1="accent1" accent2="accent2" accent3="accent3" accent4="accent4" accent5="accent5" accent6="accent6" hlink="hlink" folHlink="folHlink"/>
  <p:sldLayoutIdLst>
    <p:sldLayoutId id="2147483685" r:id="rId1"/>
    <p:sldLayoutId id="2147483686" r:id="rId2"/>
  </p:sldLayoutIdLst>
  <p:txStyles>
    <p:titleStyle>
      <a:lvl1pPr marL="347663" indent="-347663" algn="l" rtl="0" eaLnBrk="0" fontAlgn="base" hangingPunct="0">
        <a:spcBef>
          <a:spcPct val="0"/>
        </a:spcBef>
        <a:spcAft>
          <a:spcPct val="0"/>
        </a:spcAft>
        <a:defRPr sz="3600">
          <a:solidFill>
            <a:schemeClr val="bg1"/>
          </a:solidFill>
          <a:latin typeface="Arial" pitchFamily="34" charset="0"/>
          <a:ea typeface="+mj-ea"/>
          <a:cs typeface="Arial" pitchFamily="34" charset="0"/>
        </a:defRPr>
      </a:lvl1pPr>
      <a:lvl2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2pPr>
      <a:lvl3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3pPr>
      <a:lvl4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4pPr>
      <a:lvl5pPr marL="347663" indent="-347663" algn="l" rtl="0" eaLnBrk="0" fontAlgn="base" hangingPunct="0">
        <a:spcBef>
          <a:spcPct val="0"/>
        </a:spcBef>
        <a:spcAft>
          <a:spcPct val="0"/>
        </a:spcAft>
        <a:defRPr sz="3600">
          <a:solidFill>
            <a:schemeClr val="bg1"/>
          </a:solidFill>
          <a:latin typeface="Microsoft Sans Serif" pitchFamily="34" charset="0"/>
          <a:cs typeface="Microsoft Sans Serif" pitchFamily="34" charset="0"/>
        </a:defRPr>
      </a:lvl5pPr>
      <a:lvl6pPr marL="804863" algn="l" rtl="0" fontAlgn="base">
        <a:spcBef>
          <a:spcPct val="0"/>
        </a:spcBef>
        <a:spcAft>
          <a:spcPct val="0"/>
        </a:spcAft>
        <a:defRPr sz="3600">
          <a:solidFill>
            <a:schemeClr val="bg1"/>
          </a:solidFill>
          <a:latin typeface="Microsoft Sans Serif" pitchFamily="34" charset="0"/>
          <a:cs typeface="Microsoft Sans Serif" pitchFamily="34" charset="0"/>
        </a:defRPr>
      </a:lvl6pPr>
      <a:lvl7pPr marL="1262063" algn="l" rtl="0" fontAlgn="base">
        <a:spcBef>
          <a:spcPct val="0"/>
        </a:spcBef>
        <a:spcAft>
          <a:spcPct val="0"/>
        </a:spcAft>
        <a:defRPr sz="3600">
          <a:solidFill>
            <a:schemeClr val="bg1"/>
          </a:solidFill>
          <a:latin typeface="Microsoft Sans Serif" pitchFamily="34" charset="0"/>
          <a:cs typeface="Microsoft Sans Serif" pitchFamily="34" charset="0"/>
        </a:defRPr>
      </a:lvl7pPr>
      <a:lvl8pPr marL="1719263" algn="l" rtl="0" fontAlgn="base">
        <a:spcBef>
          <a:spcPct val="0"/>
        </a:spcBef>
        <a:spcAft>
          <a:spcPct val="0"/>
        </a:spcAft>
        <a:defRPr sz="3600">
          <a:solidFill>
            <a:schemeClr val="bg1"/>
          </a:solidFill>
          <a:latin typeface="Microsoft Sans Serif" pitchFamily="34" charset="0"/>
          <a:cs typeface="Microsoft Sans Serif" pitchFamily="34" charset="0"/>
        </a:defRPr>
      </a:lvl8pPr>
      <a:lvl9pPr marL="2176463" algn="l" rtl="0" fontAlgn="base">
        <a:spcBef>
          <a:spcPct val="0"/>
        </a:spcBef>
        <a:spcAft>
          <a:spcPct val="0"/>
        </a:spcAft>
        <a:defRPr sz="3600">
          <a:solidFill>
            <a:schemeClr val="bg1"/>
          </a:solidFill>
          <a:latin typeface="Microsoft Sans Serif" pitchFamily="34" charset="0"/>
          <a:cs typeface="Microsoft Sans Serif" pitchFamily="34" charset="0"/>
        </a:defRPr>
      </a:lvl9pPr>
    </p:titleStyle>
    <p:bodyStyle>
      <a:lvl1pPr marL="342900" indent="-342900" algn="l" rtl="0" eaLnBrk="0" fontAlgn="base" hangingPunct="0">
        <a:spcBef>
          <a:spcPct val="100000"/>
        </a:spcBef>
        <a:spcAft>
          <a:spcPct val="0"/>
        </a:spcAft>
        <a:buClr>
          <a:srgbClr val="FF6600"/>
        </a:buClr>
        <a:buSzPct val="125000"/>
        <a:buFont typeface="Wingdings" pitchFamily="2" charset="2"/>
        <a:buChar char="§"/>
        <a:defRPr sz="24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Clr>
          <a:srgbClr val="FF9900"/>
        </a:buClr>
        <a:buSzPct val="125000"/>
        <a:buFont typeface="Wingdings" pitchFamily="2" charset="2"/>
        <a:buChar char="§"/>
        <a:defRPr sz="2000">
          <a:solidFill>
            <a:schemeClr val="tx1"/>
          </a:solidFill>
          <a:latin typeface="Arial" pitchFamily="34" charset="0"/>
          <a:cs typeface="Arial" pitchFamily="34" charset="0"/>
        </a:defRPr>
      </a:lvl2pPr>
      <a:lvl3pPr marL="1143000" indent="-228600" algn="l" rtl="0" eaLnBrk="0" fontAlgn="base" hangingPunct="0">
        <a:spcBef>
          <a:spcPct val="20000"/>
        </a:spcBef>
        <a:spcAft>
          <a:spcPct val="0"/>
        </a:spcAft>
        <a:buClr>
          <a:srgbClr val="FFCC00"/>
        </a:buClr>
        <a:buSzPct val="125000"/>
        <a:buFont typeface="Wingdings" pitchFamily="2" charset="2"/>
        <a:buChar char="§"/>
        <a:defRPr>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lr>
          <a:srgbClr val="FFFF66"/>
        </a:buClr>
        <a:buSzPct val="125000"/>
        <a:buFont typeface="Wingdings" pitchFamily="2" charset="2"/>
        <a:buChar char="§"/>
        <a:defRPr sz="16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lr>
          <a:srgbClr val="FF6E00"/>
        </a:buClr>
        <a:buSzPct val="125000"/>
        <a:buFont typeface="Wingdings" pitchFamily="2" charset="2"/>
        <a:buChar char="§"/>
        <a:defRPr sz="1600">
          <a:solidFill>
            <a:schemeClr val="tx1"/>
          </a:solidFill>
          <a:latin typeface="Arial" pitchFamily="34" charset="0"/>
          <a:cs typeface="Arial" pitchFamily="34" charset="0"/>
        </a:defRPr>
      </a:lvl5pPr>
      <a:lvl6pPr marL="25146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Clr>
          <a:srgbClr val="FF6E00"/>
        </a:buClr>
        <a:buSzPct val="125000"/>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9" y="1163097"/>
            <a:ext cx="8535737" cy="3302621"/>
          </a:xfrm>
        </p:spPr>
        <p:txBody>
          <a:bodyPr/>
          <a:lstStyle/>
          <a:p>
            <a:r>
              <a:rPr lang="en-US" sz="18000" dirty="0" smtClean="0">
                <a:latin typeface="Rockwell Extra Bold" panose="02060903040505020403" pitchFamily="18" charset="0"/>
              </a:rPr>
              <a:t>AI</a:t>
            </a:r>
            <a:endParaRPr lang="en-US" sz="18000" dirty="0">
              <a:latin typeface="Rockwell Extra Bold" panose="02060903040505020403" pitchFamily="18" charset="0"/>
            </a:endParaRPr>
          </a:p>
        </p:txBody>
      </p:sp>
    </p:spTree>
    <p:extLst>
      <p:ext uri="{BB962C8B-B14F-4D97-AF65-F5344CB8AC3E}">
        <p14:creationId xmlns:p14="http://schemas.microsoft.com/office/powerpoint/2010/main" val="2551624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Rational agents</a:t>
            </a:r>
          </a:p>
        </p:txBody>
      </p:sp>
      <p:sp>
        <p:nvSpPr>
          <p:cNvPr id="10243" name="Rectangle 3"/>
          <p:cNvSpPr>
            <a:spLocks noGrp="1" noChangeArrowheads="1"/>
          </p:cNvSpPr>
          <p:nvPr>
            <p:ph type="body" idx="1"/>
          </p:nvPr>
        </p:nvSpPr>
        <p:spPr>
          <a:xfrm>
            <a:off x="457200" y="1397001"/>
            <a:ext cx="8229600" cy="3263900"/>
          </a:xfrm>
        </p:spPr>
        <p:txBody>
          <a:bodyPr>
            <a:normAutofit fontScale="92500" lnSpcReduction="20000"/>
          </a:bodyPr>
          <a:lstStyle/>
          <a:p>
            <a:pPr eaLnBrk="1" hangingPunct="1">
              <a:lnSpc>
                <a:spcPct val="110000"/>
              </a:lnSpc>
            </a:pPr>
            <a:r>
              <a:rPr lang="en-US" altLang="en-US" sz="2800" dirty="0" smtClean="0"/>
              <a:t>Rationality is distinct from omniscience (all-knowing with infinite knowledge)</a:t>
            </a:r>
          </a:p>
          <a:p>
            <a:pPr eaLnBrk="1" hangingPunct="1">
              <a:lnSpc>
                <a:spcPct val="110000"/>
              </a:lnSpc>
            </a:pPr>
            <a:r>
              <a:rPr lang="en-US" altLang="en-US" sz="2800" dirty="0" smtClean="0"/>
              <a:t>Agents can perform actions in order to modify future percepts so as to obtain useful information (information gathering, exploration)</a:t>
            </a:r>
          </a:p>
          <a:p>
            <a:pPr eaLnBrk="1" hangingPunct="1">
              <a:lnSpc>
                <a:spcPct val="110000"/>
              </a:lnSpc>
            </a:pPr>
            <a:r>
              <a:rPr lang="en-US" altLang="en-US" sz="2800" dirty="0" smtClean="0"/>
              <a:t>An agent is </a:t>
            </a:r>
            <a:r>
              <a:rPr lang="en-US" altLang="en-US" sz="2800" dirty="0" smtClean="0">
                <a:solidFill>
                  <a:srgbClr val="FF0000"/>
                </a:solidFill>
              </a:rPr>
              <a:t>autonomous</a:t>
            </a:r>
            <a:r>
              <a:rPr lang="en-US" altLang="en-US" sz="2800" dirty="0" smtClean="0"/>
              <a:t> if its behavior is determined by its own experience (with ability to learn and adapt)</a:t>
            </a:r>
          </a:p>
        </p:txBody>
      </p:sp>
    </p:spTree>
    <p:extLst>
      <p:ext uri="{BB962C8B-B14F-4D97-AF65-F5344CB8AC3E}">
        <p14:creationId xmlns:p14="http://schemas.microsoft.com/office/powerpoint/2010/main" val="35286947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PEAS</a:t>
            </a:r>
          </a:p>
        </p:txBody>
      </p:sp>
      <p:sp>
        <p:nvSpPr>
          <p:cNvPr id="12291" name="Rectangle 3"/>
          <p:cNvSpPr>
            <a:spLocks noGrp="1" noChangeArrowheads="1"/>
          </p:cNvSpPr>
          <p:nvPr>
            <p:ph type="body" idx="1"/>
          </p:nvPr>
        </p:nvSpPr>
        <p:spPr>
          <a:xfrm>
            <a:off x="457200" y="1177636"/>
            <a:ext cx="8229600" cy="3678843"/>
          </a:xfrm>
        </p:spPr>
        <p:txBody>
          <a:bodyPr>
            <a:normAutofit fontScale="92500"/>
          </a:bodyPr>
          <a:lstStyle/>
          <a:p>
            <a:pPr eaLnBrk="1" hangingPunct="1"/>
            <a:r>
              <a:rPr lang="en-US" altLang="en-US" sz="2400" dirty="0" smtClean="0"/>
              <a:t>PEAS</a:t>
            </a:r>
          </a:p>
          <a:p>
            <a:pPr lvl="1"/>
            <a:r>
              <a:rPr lang="en-US" altLang="en-US" sz="1900" dirty="0" smtClean="0"/>
              <a:t>Performance measure, Environment, Actuators, Sensors</a:t>
            </a:r>
          </a:p>
          <a:p>
            <a:pPr eaLnBrk="1" hangingPunct="1"/>
            <a:r>
              <a:rPr lang="en-US" altLang="en-US" sz="2400" dirty="0" smtClean="0"/>
              <a:t>Must first specify the setting for intelligent agent design
Consider, e.g., the task of designing an automated taxi driver:</a:t>
            </a:r>
          </a:p>
          <a:p>
            <a:pPr lvl="1" eaLnBrk="1" hangingPunct="1"/>
            <a:r>
              <a:rPr lang="en-US" altLang="en-US" sz="1600" dirty="0" smtClean="0"/>
              <a:t>Performance measure: </a:t>
            </a:r>
          </a:p>
          <a:p>
            <a:pPr lvl="2" eaLnBrk="1" hangingPunct="1"/>
            <a:r>
              <a:rPr lang="en-US" altLang="en-US" sz="1200" dirty="0" smtClean="0"/>
              <a:t>Safe, fast, legal, comfortable trip, maximize profits</a:t>
            </a:r>
            <a:endParaRPr lang="en-US" altLang="en-US" sz="1200" dirty="0"/>
          </a:p>
          <a:p>
            <a:pPr lvl="1" eaLnBrk="1" hangingPunct="1"/>
            <a:r>
              <a:rPr lang="en-US" altLang="en-US" sz="1600" dirty="0" smtClean="0"/>
              <a:t>Environment: </a:t>
            </a:r>
          </a:p>
          <a:p>
            <a:pPr lvl="2" eaLnBrk="1" hangingPunct="1"/>
            <a:r>
              <a:rPr lang="en-US" altLang="en-US" sz="1200" dirty="0" smtClean="0"/>
              <a:t>Roads, other traffic, pedestrians, customers</a:t>
            </a:r>
          </a:p>
          <a:p>
            <a:pPr lvl="1" eaLnBrk="1" hangingPunct="1"/>
            <a:r>
              <a:rPr lang="en-US" altLang="en-US" sz="1600" dirty="0" smtClean="0"/>
              <a:t>Actuators: </a:t>
            </a:r>
          </a:p>
          <a:p>
            <a:pPr lvl="2" eaLnBrk="1" hangingPunct="1"/>
            <a:r>
              <a:rPr lang="en-US" altLang="en-US" sz="1200" dirty="0" smtClean="0"/>
              <a:t>Steering wheel, accelerator, brake, signal, horn</a:t>
            </a:r>
          </a:p>
          <a:p>
            <a:pPr lvl="1" eaLnBrk="1" hangingPunct="1"/>
            <a:r>
              <a:rPr lang="en-US" altLang="en-US" sz="1600" dirty="0" smtClean="0"/>
              <a:t>Sensors: </a:t>
            </a:r>
          </a:p>
          <a:p>
            <a:pPr lvl="2" eaLnBrk="1" hangingPunct="1"/>
            <a:r>
              <a:rPr lang="en-US" altLang="en-US" sz="1200" dirty="0" smtClean="0"/>
              <a:t>Cameras, sonar, speedometer, GPS, odometer, engine sensors, </a:t>
            </a:r>
            <a:r>
              <a:rPr lang="en-US" altLang="en-US" sz="1200" dirty="0" err="1" smtClean="0"/>
              <a:t>keyboars</a:t>
            </a:r>
            <a:endParaRPr lang="en-US" altLang="en-US" sz="1200" dirty="0" smtClean="0"/>
          </a:p>
        </p:txBody>
      </p:sp>
    </p:spTree>
    <p:extLst>
      <p:ext uri="{BB962C8B-B14F-4D97-AF65-F5344CB8AC3E}">
        <p14:creationId xmlns:p14="http://schemas.microsoft.com/office/powerpoint/2010/main" val="1268528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29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29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2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bldLvl="3"/>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PEAS</a:t>
            </a:r>
          </a:p>
        </p:txBody>
      </p:sp>
      <p:sp>
        <p:nvSpPr>
          <p:cNvPr id="13315" name="Rectangle 3"/>
          <p:cNvSpPr>
            <a:spLocks noGrp="1" noChangeArrowheads="1"/>
          </p:cNvSpPr>
          <p:nvPr>
            <p:ph type="body" idx="1"/>
          </p:nvPr>
        </p:nvSpPr>
        <p:spPr>
          <a:xfrm>
            <a:off x="254000" y="1171787"/>
            <a:ext cx="8718550" cy="3637280"/>
          </a:xfrm>
        </p:spPr>
        <p:txBody>
          <a:bodyPr>
            <a:normAutofit fontScale="92500" lnSpcReduction="10000"/>
          </a:bodyPr>
          <a:lstStyle/>
          <a:p>
            <a:pPr eaLnBrk="1" hangingPunct="1">
              <a:lnSpc>
                <a:spcPct val="110000"/>
              </a:lnSpc>
            </a:pPr>
            <a:r>
              <a:rPr lang="en-US" altLang="en-US" sz="2800" dirty="0" smtClean="0"/>
              <a:t>Agent: Medical diagnosis system</a:t>
            </a:r>
          </a:p>
          <a:p>
            <a:pPr lvl="1" eaLnBrk="1" hangingPunct="1">
              <a:lnSpc>
                <a:spcPct val="110000"/>
              </a:lnSpc>
            </a:pPr>
            <a:r>
              <a:rPr lang="en-US" altLang="en-US" sz="2400" dirty="0" smtClean="0"/>
              <a:t>Performance measure: </a:t>
            </a:r>
          </a:p>
          <a:p>
            <a:pPr lvl="2" eaLnBrk="1" hangingPunct="1">
              <a:lnSpc>
                <a:spcPct val="110000"/>
              </a:lnSpc>
            </a:pPr>
            <a:r>
              <a:rPr lang="en-US" altLang="en-US" sz="2000" dirty="0" smtClean="0"/>
              <a:t>Healthy patient, minimize costs, lawsuits</a:t>
            </a:r>
          </a:p>
          <a:p>
            <a:pPr lvl="1" eaLnBrk="1" hangingPunct="1">
              <a:lnSpc>
                <a:spcPct val="110000"/>
              </a:lnSpc>
            </a:pPr>
            <a:r>
              <a:rPr lang="en-US" altLang="en-US" sz="2400" dirty="0" smtClean="0"/>
              <a:t>Environment: </a:t>
            </a:r>
          </a:p>
          <a:p>
            <a:pPr lvl="2" eaLnBrk="1" hangingPunct="1">
              <a:lnSpc>
                <a:spcPct val="110000"/>
              </a:lnSpc>
            </a:pPr>
            <a:r>
              <a:rPr lang="en-US" altLang="en-US" sz="2000" dirty="0" smtClean="0"/>
              <a:t>Patient, hospital, staff</a:t>
            </a:r>
          </a:p>
          <a:p>
            <a:pPr lvl="1" eaLnBrk="1" hangingPunct="1">
              <a:lnSpc>
                <a:spcPct val="110000"/>
              </a:lnSpc>
            </a:pPr>
            <a:r>
              <a:rPr lang="en-US" altLang="en-US" sz="2400" dirty="0" smtClean="0"/>
              <a:t>Actuators: </a:t>
            </a:r>
          </a:p>
          <a:p>
            <a:pPr lvl="2" eaLnBrk="1" hangingPunct="1">
              <a:lnSpc>
                <a:spcPct val="110000"/>
              </a:lnSpc>
            </a:pPr>
            <a:r>
              <a:rPr lang="en-US" altLang="en-US" sz="2000" dirty="0" smtClean="0"/>
              <a:t>Screen display (questions, tests, diagnoses, treatments, referrals</a:t>
            </a:r>
          </a:p>
          <a:p>
            <a:pPr lvl="1" eaLnBrk="1" hangingPunct="1">
              <a:lnSpc>
                <a:spcPct val="110000"/>
              </a:lnSpc>
            </a:pPr>
            <a:r>
              <a:rPr lang="en-US" altLang="en-US" sz="2400" dirty="0" smtClean="0"/>
              <a:t>Sensors: </a:t>
            </a:r>
          </a:p>
          <a:p>
            <a:pPr lvl="2" eaLnBrk="1" hangingPunct="1">
              <a:lnSpc>
                <a:spcPct val="110000"/>
              </a:lnSpc>
            </a:pPr>
            <a:r>
              <a:rPr lang="en-US" altLang="en-US" sz="2000" dirty="0" smtClean="0"/>
              <a:t>Keyboard (entry of symptoms, findings, patient's answers)</a:t>
            </a:r>
          </a:p>
        </p:txBody>
      </p:sp>
    </p:spTree>
    <p:extLst>
      <p:ext uri="{BB962C8B-B14F-4D97-AF65-F5344CB8AC3E}">
        <p14:creationId xmlns:p14="http://schemas.microsoft.com/office/powerpoint/2010/main" val="20841053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3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PEAS</a:t>
            </a:r>
          </a:p>
        </p:txBody>
      </p:sp>
      <p:sp>
        <p:nvSpPr>
          <p:cNvPr id="14339" name="Rectangle 3"/>
          <p:cNvSpPr>
            <a:spLocks noGrp="1" noChangeArrowheads="1"/>
          </p:cNvSpPr>
          <p:nvPr>
            <p:ph type="body" idx="1"/>
          </p:nvPr>
        </p:nvSpPr>
        <p:spPr>
          <a:xfrm>
            <a:off x="457200" y="1274618"/>
            <a:ext cx="8229600" cy="3539837"/>
          </a:xfrm>
        </p:spPr>
        <p:txBody>
          <a:bodyPr>
            <a:normAutofit/>
          </a:bodyPr>
          <a:lstStyle/>
          <a:p>
            <a:pPr eaLnBrk="1" hangingPunct="1"/>
            <a:r>
              <a:rPr lang="en-US" altLang="en-US" dirty="0" smtClean="0"/>
              <a:t>Agent: Part-picking robot</a:t>
            </a:r>
          </a:p>
          <a:p>
            <a:pPr lvl="1" eaLnBrk="1" hangingPunct="1"/>
            <a:r>
              <a:rPr lang="en-US" altLang="en-US" dirty="0" smtClean="0"/>
              <a:t>Performance measure: </a:t>
            </a:r>
          </a:p>
          <a:p>
            <a:pPr lvl="2" eaLnBrk="1" hangingPunct="1"/>
            <a:r>
              <a:rPr lang="en-US" altLang="en-US" dirty="0" smtClean="0"/>
              <a:t>Percentage of parts in correct bins</a:t>
            </a:r>
          </a:p>
          <a:p>
            <a:pPr lvl="1" eaLnBrk="1" hangingPunct="1"/>
            <a:r>
              <a:rPr lang="en-US" altLang="en-US" dirty="0" smtClean="0"/>
              <a:t>Environment: </a:t>
            </a:r>
          </a:p>
          <a:p>
            <a:pPr lvl="2" eaLnBrk="1" hangingPunct="1"/>
            <a:r>
              <a:rPr lang="en-US" altLang="en-US" dirty="0" smtClean="0"/>
              <a:t>Conveyor belt with parts, bins</a:t>
            </a:r>
          </a:p>
          <a:p>
            <a:pPr lvl="1" eaLnBrk="1" hangingPunct="1"/>
            <a:r>
              <a:rPr lang="en-US" altLang="en-US" dirty="0" smtClean="0"/>
              <a:t>Actuators: </a:t>
            </a:r>
          </a:p>
          <a:p>
            <a:pPr lvl="2" eaLnBrk="1" hangingPunct="1"/>
            <a:r>
              <a:rPr lang="en-US" altLang="en-US" dirty="0" smtClean="0"/>
              <a:t>Jointed arm and hand</a:t>
            </a:r>
          </a:p>
          <a:p>
            <a:pPr lvl="1" eaLnBrk="1" hangingPunct="1"/>
            <a:r>
              <a:rPr lang="en-US" altLang="en-US" dirty="0" smtClean="0"/>
              <a:t>Sensors: </a:t>
            </a:r>
          </a:p>
          <a:p>
            <a:pPr lvl="2" eaLnBrk="1" hangingPunct="1"/>
            <a:r>
              <a:rPr lang="en-US" altLang="en-US" dirty="0" smtClean="0"/>
              <a:t>Camera, joint angle sensors</a:t>
            </a:r>
          </a:p>
        </p:txBody>
      </p:sp>
    </p:spTree>
    <p:extLst>
      <p:ext uri="{BB962C8B-B14F-4D97-AF65-F5344CB8AC3E}">
        <p14:creationId xmlns:p14="http://schemas.microsoft.com/office/powerpoint/2010/main" val="991689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bldLvl="3"/>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mtClean="0"/>
              <a:t>PEAS</a:t>
            </a:r>
          </a:p>
        </p:txBody>
      </p:sp>
      <p:sp>
        <p:nvSpPr>
          <p:cNvPr id="15363" name="Rectangle 3"/>
          <p:cNvSpPr>
            <a:spLocks noGrp="1" noChangeArrowheads="1"/>
          </p:cNvSpPr>
          <p:nvPr>
            <p:ph type="body" idx="1"/>
          </p:nvPr>
        </p:nvSpPr>
        <p:spPr>
          <a:xfrm>
            <a:off x="457200" y="1177637"/>
            <a:ext cx="8229600" cy="3461180"/>
          </a:xfrm>
        </p:spPr>
        <p:txBody>
          <a:bodyPr>
            <a:normAutofit fontScale="92500" lnSpcReduction="10000"/>
          </a:bodyPr>
          <a:lstStyle/>
          <a:p>
            <a:pPr eaLnBrk="1" hangingPunct="1"/>
            <a:r>
              <a:rPr lang="en-US" altLang="en-US" sz="2800" dirty="0" smtClean="0"/>
              <a:t>Agent: Interactive English tutor</a:t>
            </a:r>
          </a:p>
          <a:p>
            <a:pPr lvl="1" eaLnBrk="1" hangingPunct="1"/>
            <a:r>
              <a:rPr lang="en-US" altLang="en-US" sz="2400" dirty="0" smtClean="0"/>
              <a:t>Performance measure: </a:t>
            </a:r>
          </a:p>
          <a:p>
            <a:pPr lvl="2" eaLnBrk="1" hangingPunct="1"/>
            <a:r>
              <a:rPr lang="en-US" altLang="en-US" sz="2000" dirty="0" smtClean="0"/>
              <a:t>Maximize student's score on test</a:t>
            </a:r>
          </a:p>
          <a:p>
            <a:pPr lvl="1" eaLnBrk="1" hangingPunct="1"/>
            <a:r>
              <a:rPr lang="en-US" altLang="en-US" sz="2400" dirty="0" smtClean="0"/>
              <a:t>Environment: </a:t>
            </a:r>
          </a:p>
          <a:p>
            <a:pPr lvl="2" eaLnBrk="1" hangingPunct="1"/>
            <a:r>
              <a:rPr lang="en-US" altLang="en-US" sz="2000" dirty="0" smtClean="0"/>
              <a:t>Set of students</a:t>
            </a:r>
          </a:p>
          <a:p>
            <a:pPr lvl="1" eaLnBrk="1" hangingPunct="1"/>
            <a:r>
              <a:rPr lang="en-US" altLang="en-US" sz="2400" dirty="0" smtClean="0"/>
              <a:t>Actuators: </a:t>
            </a:r>
          </a:p>
          <a:p>
            <a:pPr lvl="2" eaLnBrk="1" hangingPunct="1"/>
            <a:r>
              <a:rPr lang="en-US" altLang="en-US" sz="2000" dirty="0" smtClean="0"/>
              <a:t>Screen display (exercises, suggestions, corrections)</a:t>
            </a:r>
          </a:p>
          <a:p>
            <a:pPr lvl="1" eaLnBrk="1" hangingPunct="1"/>
            <a:r>
              <a:rPr lang="en-US" altLang="en-US" sz="2400" dirty="0" smtClean="0"/>
              <a:t>Sensors: </a:t>
            </a:r>
          </a:p>
          <a:p>
            <a:pPr lvl="2" eaLnBrk="1" hangingPunct="1"/>
            <a:r>
              <a:rPr lang="en-US" altLang="en-US" sz="2000" dirty="0" smtClean="0"/>
              <a:t>Keyboard</a:t>
            </a:r>
          </a:p>
        </p:txBody>
      </p:sp>
    </p:spTree>
    <p:extLst>
      <p:ext uri="{BB962C8B-B14F-4D97-AF65-F5344CB8AC3E}">
        <p14:creationId xmlns:p14="http://schemas.microsoft.com/office/powerpoint/2010/main" val="22772361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mtClean="0"/>
              <a:t>PEAS</a:t>
            </a:r>
          </a:p>
        </p:txBody>
      </p:sp>
      <p:sp>
        <p:nvSpPr>
          <p:cNvPr id="15363" name="Rectangle 3"/>
          <p:cNvSpPr>
            <a:spLocks noGrp="1" noChangeArrowheads="1"/>
          </p:cNvSpPr>
          <p:nvPr>
            <p:ph type="body" idx="1"/>
          </p:nvPr>
        </p:nvSpPr>
        <p:spPr/>
        <p:txBody>
          <a:bodyPr/>
          <a:lstStyle/>
          <a:p>
            <a:pPr eaLnBrk="1" hangingPunct="1"/>
            <a:r>
              <a:rPr lang="en-US" altLang="en-US" sz="2800" dirty="0" smtClean="0"/>
              <a:t>Agent: [let’s think of another one]</a:t>
            </a:r>
          </a:p>
          <a:p>
            <a:pPr lvl="1" eaLnBrk="1" hangingPunct="1"/>
            <a:r>
              <a:rPr lang="en-US" altLang="en-US" sz="2400" dirty="0" smtClean="0"/>
              <a:t>Performance measure: </a:t>
            </a:r>
          </a:p>
          <a:p>
            <a:pPr lvl="1" eaLnBrk="1" hangingPunct="1"/>
            <a:r>
              <a:rPr lang="en-US" altLang="en-US" sz="2400" dirty="0" smtClean="0"/>
              <a:t>Environment: </a:t>
            </a:r>
          </a:p>
          <a:p>
            <a:pPr lvl="1" eaLnBrk="1" hangingPunct="1"/>
            <a:r>
              <a:rPr lang="en-US" altLang="en-US" sz="2400" dirty="0" smtClean="0"/>
              <a:t>Actuators: </a:t>
            </a:r>
          </a:p>
          <a:p>
            <a:pPr lvl="1" eaLnBrk="1" hangingPunct="1"/>
            <a:r>
              <a:rPr lang="en-US" altLang="en-US" sz="2400" dirty="0" smtClean="0"/>
              <a:t>Sensors:</a:t>
            </a:r>
          </a:p>
        </p:txBody>
      </p:sp>
    </p:spTree>
    <p:extLst>
      <p:ext uri="{BB962C8B-B14F-4D97-AF65-F5344CB8AC3E}">
        <p14:creationId xmlns:p14="http://schemas.microsoft.com/office/powerpoint/2010/main" val="20717467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3"/>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06" y="926511"/>
            <a:ext cx="8363454" cy="3076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29613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Environment types</a:t>
            </a:r>
          </a:p>
        </p:txBody>
      </p:sp>
      <p:sp>
        <p:nvSpPr>
          <p:cNvPr id="16387" name="Rectangle 3"/>
          <p:cNvSpPr>
            <a:spLocks noGrp="1" noChangeArrowheads="1"/>
          </p:cNvSpPr>
          <p:nvPr>
            <p:ph type="body" idx="1"/>
          </p:nvPr>
        </p:nvSpPr>
        <p:spPr>
          <a:xfrm>
            <a:off x="457200" y="1205345"/>
            <a:ext cx="8229600" cy="3602182"/>
          </a:xfrm>
        </p:spPr>
        <p:txBody>
          <a:bodyPr>
            <a:normAutofit/>
          </a:bodyPr>
          <a:lstStyle/>
          <a:p>
            <a:pPr eaLnBrk="1" hangingPunct="1"/>
            <a:r>
              <a:rPr lang="en-US" altLang="en-US" sz="2000" dirty="0" smtClean="0">
                <a:solidFill>
                  <a:srgbClr val="FF0000"/>
                </a:solidFill>
              </a:rPr>
              <a:t>Fully observable</a:t>
            </a:r>
            <a:r>
              <a:rPr lang="en-US" altLang="en-US" sz="2000" dirty="0" smtClean="0"/>
              <a:t> (vs. partially observable): An agent's sensors give it access to the complete state of the environment at each point in time.</a:t>
            </a:r>
          </a:p>
          <a:p>
            <a:pPr eaLnBrk="1" hangingPunct="1"/>
            <a:r>
              <a:rPr lang="en-US" altLang="en-US" sz="2000" dirty="0" smtClean="0">
                <a:solidFill>
                  <a:srgbClr val="FF0000"/>
                </a:solidFill>
              </a:rPr>
              <a:t>Deterministic</a:t>
            </a:r>
            <a:r>
              <a:rPr lang="en-US" altLang="en-US" sz="2000" dirty="0" smtClean="0"/>
              <a:t> (vs. stochastic): The next state of the environment is completely determined by the current state and the action executed by the agent. (If the environment is deterministic except for the actions of other agents, then the environment is </a:t>
            </a:r>
            <a:r>
              <a:rPr lang="en-US" altLang="en-US" sz="2000" dirty="0" smtClean="0">
                <a:solidFill>
                  <a:srgbClr val="FF0000"/>
                </a:solidFill>
              </a:rPr>
              <a:t>strategic</a:t>
            </a:r>
            <a:r>
              <a:rPr lang="en-US" altLang="en-US" sz="2000" dirty="0" smtClean="0"/>
              <a:t>)</a:t>
            </a:r>
          </a:p>
          <a:p>
            <a:pPr eaLnBrk="1" hangingPunct="1"/>
            <a:r>
              <a:rPr lang="en-US" altLang="en-US" sz="2000" dirty="0" smtClean="0">
                <a:solidFill>
                  <a:srgbClr val="FF0000"/>
                </a:solidFill>
              </a:rPr>
              <a:t>Episodic </a:t>
            </a:r>
            <a:r>
              <a:rPr lang="en-US" altLang="en-US" sz="2000" dirty="0" smtClean="0"/>
              <a:t>(vs. sequential): The agent's experience is divided into atomic "episodes" (each episode consists of the agent perceiving and then performing a single action), and the choice of action in each episode depends only on the episode itself.</a:t>
            </a:r>
          </a:p>
        </p:txBody>
      </p:sp>
    </p:spTree>
    <p:extLst>
      <p:ext uri="{BB962C8B-B14F-4D97-AF65-F5344CB8AC3E}">
        <p14:creationId xmlns:p14="http://schemas.microsoft.com/office/powerpoint/2010/main" val="4877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Environment types</a:t>
            </a:r>
          </a:p>
        </p:txBody>
      </p:sp>
      <p:sp>
        <p:nvSpPr>
          <p:cNvPr id="17411" name="Rectangle 3"/>
          <p:cNvSpPr>
            <a:spLocks noGrp="1" noChangeArrowheads="1"/>
          </p:cNvSpPr>
          <p:nvPr>
            <p:ph type="body" idx="1"/>
          </p:nvPr>
        </p:nvSpPr>
        <p:spPr>
          <a:xfrm>
            <a:off x="457200" y="1320800"/>
            <a:ext cx="8229600" cy="3428999"/>
          </a:xfrm>
        </p:spPr>
        <p:txBody>
          <a:bodyPr>
            <a:normAutofit/>
          </a:bodyPr>
          <a:lstStyle/>
          <a:p>
            <a:pPr eaLnBrk="1" hangingPunct="1"/>
            <a:r>
              <a:rPr lang="en-US" altLang="en-US" sz="2000" dirty="0" smtClean="0">
                <a:solidFill>
                  <a:srgbClr val="FF0000"/>
                </a:solidFill>
              </a:rPr>
              <a:t>Static </a:t>
            </a:r>
            <a:r>
              <a:rPr lang="en-US" altLang="en-US" sz="2000" dirty="0" smtClean="0"/>
              <a:t>(vs. dynamic): The environment is unchanged while an agent is deliberating. (The environment is </a:t>
            </a:r>
            <a:r>
              <a:rPr lang="en-US" altLang="en-US" sz="2000" dirty="0" err="1" smtClean="0">
                <a:solidFill>
                  <a:srgbClr val="FF0000"/>
                </a:solidFill>
              </a:rPr>
              <a:t>semidynamic</a:t>
            </a:r>
            <a:r>
              <a:rPr lang="en-US" altLang="en-US" sz="2000" dirty="0" smtClean="0"/>
              <a:t> if the environment itself does not change with the passage of time but the agent's performance score does)</a:t>
            </a:r>
          </a:p>
          <a:p>
            <a:pPr eaLnBrk="1" hangingPunct="1"/>
            <a:r>
              <a:rPr lang="en-US" altLang="en-US" sz="2000" dirty="0" smtClean="0">
                <a:solidFill>
                  <a:srgbClr val="FF0000"/>
                </a:solidFill>
              </a:rPr>
              <a:t>Discrete</a:t>
            </a:r>
            <a:r>
              <a:rPr lang="en-US" altLang="en-US" sz="2000" dirty="0" smtClean="0"/>
              <a:t> (vs. continuous): A limited number of distinct, clearly defined percepts and actions.</a:t>
            </a:r>
          </a:p>
          <a:p>
            <a:pPr eaLnBrk="1" hangingPunct="1"/>
            <a:r>
              <a:rPr lang="en-US" altLang="en-US" sz="2000" dirty="0" smtClean="0">
                <a:solidFill>
                  <a:srgbClr val="FF0000"/>
                </a:solidFill>
              </a:rPr>
              <a:t>Single agent</a:t>
            </a:r>
            <a:r>
              <a:rPr lang="en-US" altLang="en-US" sz="2000" dirty="0" smtClean="0"/>
              <a:t> (vs. </a:t>
            </a:r>
            <a:r>
              <a:rPr lang="en-US" altLang="en-US" sz="2000" dirty="0" err="1" smtClean="0"/>
              <a:t>multiagent</a:t>
            </a:r>
            <a:r>
              <a:rPr lang="en-US" altLang="en-US" sz="2000" dirty="0" smtClean="0"/>
              <a:t>): An agent operating by itself in an environment.</a:t>
            </a:r>
          </a:p>
        </p:txBody>
      </p:sp>
    </p:spTree>
    <p:extLst>
      <p:ext uri="{BB962C8B-B14F-4D97-AF65-F5344CB8AC3E}">
        <p14:creationId xmlns:p14="http://schemas.microsoft.com/office/powerpoint/2010/main" val="609231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Environment types</a:t>
            </a:r>
          </a:p>
        </p:txBody>
      </p:sp>
      <p:sp>
        <p:nvSpPr>
          <p:cNvPr id="16387" name="Rectangle 3"/>
          <p:cNvSpPr>
            <a:spLocks noGrp="1" noChangeArrowheads="1"/>
          </p:cNvSpPr>
          <p:nvPr>
            <p:ph type="body" idx="1"/>
          </p:nvPr>
        </p:nvSpPr>
        <p:spPr/>
        <p:txBody>
          <a:bodyPr/>
          <a:lstStyle/>
          <a:p>
            <a:pPr eaLnBrk="1" hangingPunct="1">
              <a:lnSpc>
                <a:spcPct val="80000"/>
              </a:lnSpc>
              <a:buFontTx/>
              <a:buNone/>
            </a:pPr>
            <a:r>
              <a:rPr lang="en-US" altLang="en-US" sz="2000" dirty="0" smtClean="0"/>
              <a:t>				             Chess with 	Chess without 	Taxi driving </a:t>
            </a:r>
          </a:p>
          <a:p>
            <a:pPr eaLnBrk="1" hangingPunct="1">
              <a:lnSpc>
                <a:spcPct val="80000"/>
              </a:lnSpc>
              <a:buFontTx/>
              <a:buNone/>
            </a:pPr>
            <a:r>
              <a:rPr lang="en-US" altLang="en-US" sz="2000" dirty="0" smtClean="0"/>
              <a:t>				             a clock		a clock</a:t>
            </a:r>
          </a:p>
          <a:p>
            <a:pPr eaLnBrk="1" hangingPunct="1">
              <a:lnSpc>
                <a:spcPct val="80000"/>
              </a:lnSpc>
              <a:buFontTx/>
              <a:buNone/>
            </a:pPr>
            <a:r>
              <a:rPr lang="en-US" altLang="en-US" sz="2000" dirty="0" smtClean="0"/>
              <a:t>Fully observable	</a:t>
            </a:r>
          </a:p>
          <a:p>
            <a:pPr eaLnBrk="1" hangingPunct="1">
              <a:lnSpc>
                <a:spcPct val="80000"/>
              </a:lnSpc>
              <a:buFontTx/>
              <a:buNone/>
            </a:pPr>
            <a:r>
              <a:rPr lang="en-US" altLang="en-US" sz="2000" dirty="0" smtClean="0"/>
              <a:t>Deterministic		 </a:t>
            </a:r>
          </a:p>
          <a:p>
            <a:pPr eaLnBrk="1" hangingPunct="1">
              <a:lnSpc>
                <a:spcPct val="80000"/>
              </a:lnSpc>
              <a:buFontTx/>
              <a:buNone/>
            </a:pPr>
            <a:r>
              <a:rPr lang="en-US" altLang="en-US" sz="2000" dirty="0" smtClean="0"/>
              <a:t>Episodic          		</a:t>
            </a:r>
          </a:p>
          <a:p>
            <a:pPr eaLnBrk="1" hangingPunct="1">
              <a:lnSpc>
                <a:spcPct val="80000"/>
              </a:lnSpc>
              <a:buFontTx/>
              <a:buNone/>
            </a:pPr>
            <a:r>
              <a:rPr lang="en-US" altLang="en-US" sz="2000" dirty="0" smtClean="0"/>
              <a:t>Static 			</a:t>
            </a:r>
          </a:p>
          <a:p>
            <a:pPr eaLnBrk="1" hangingPunct="1">
              <a:lnSpc>
                <a:spcPct val="80000"/>
              </a:lnSpc>
              <a:buFontTx/>
              <a:buNone/>
            </a:pPr>
            <a:r>
              <a:rPr lang="en-US" altLang="en-US" sz="2000" dirty="0" smtClean="0"/>
              <a:t>Discrete		</a:t>
            </a:r>
          </a:p>
          <a:p>
            <a:pPr eaLnBrk="1" hangingPunct="1">
              <a:lnSpc>
                <a:spcPct val="80000"/>
              </a:lnSpc>
              <a:buFontTx/>
              <a:buNone/>
            </a:pPr>
            <a:r>
              <a:rPr lang="en-US" altLang="en-US" sz="2000" dirty="0" smtClean="0"/>
              <a:t>Single agent		 </a:t>
            </a:r>
          </a:p>
          <a:p>
            <a:pPr eaLnBrk="1" hangingPunct="1">
              <a:lnSpc>
                <a:spcPct val="80000"/>
              </a:lnSpc>
            </a:pPr>
            <a:endParaRPr lang="en-US" altLang="en-US" sz="2000" dirty="0" smtClean="0"/>
          </a:p>
        </p:txBody>
      </p:sp>
    </p:spTree>
    <p:extLst>
      <p:ext uri="{BB962C8B-B14F-4D97-AF65-F5344CB8AC3E}">
        <p14:creationId xmlns:p14="http://schemas.microsoft.com/office/powerpoint/2010/main" val="661106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p:txBody>
          <a:bodyPr/>
          <a:lstStyle/>
          <a:p>
            <a:pPr eaLnBrk="1" hangingPunct="1"/>
            <a:r>
              <a:rPr lang="en-US" altLang="en-US" dirty="0" smtClean="0"/>
              <a:t>Artificial Intelligence</a:t>
            </a:r>
          </a:p>
        </p:txBody>
      </p:sp>
      <p:sp>
        <p:nvSpPr>
          <p:cNvPr id="2051" name="Rectangle 3"/>
          <p:cNvSpPr>
            <a:spLocks noGrp="1" noChangeArrowheads="1"/>
          </p:cNvSpPr>
          <p:nvPr>
            <p:ph type="subTitle" idx="1"/>
          </p:nvPr>
        </p:nvSpPr>
        <p:spPr/>
        <p:txBody>
          <a:bodyPr>
            <a:normAutofit/>
          </a:bodyPr>
          <a:lstStyle/>
          <a:p>
            <a:pPr eaLnBrk="1" hangingPunct="1"/>
            <a:r>
              <a:rPr lang="en-US" altLang="en-US" dirty="0" smtClean="0"/>
              <a:t>8.1.3</a:t>
            </a:r>
            <a:br>
              <a:rPr lang="en-US" altLang="en-US" dirty="0" smtClean="0"/>
            </a:br>
            <a:r>
              <a:rPr lang="en-US" altLang="en-US" dirty="0" smtClean="0"/>
              <a:t>Agent-based view of AI (Ch. 2)</a:t>
            </a:r>
          </a:p>
        </p:txBody>
      </p:sp>
    </p:spTree>
    <p:extLst>
      <p:ext uri="{BB962C8B-B14F-4D97-AF65-F5344CB8AC3E}">
        <p14:creationId xmlns:p14="http://schemas.microsoft.com/office/powerpoint/2010/main" val="36906512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Environment types</a:t>
            </a:r>
          </a:p>
        </p:txBody>
      </p:sp>
      <p:sp>
        <p:nvSpPr>
          <p:cNvPr id="16387" name="Rectangle 3"/>
          <p:cNvSpPr>
            <a:spLocks noGrp="1" noChangeArrowheads="1"/>
          </p:cNvSpPr>
          <p:nvPr>
            <p:ph type="body" idx="1"/>
          </p:nvPr>
        </p:nvSpPr>
        <p:spPr/>
        <p:txBody>
          <a:bodyPr>
            <a:noAutofit/>
          </a:bodyPr>
          <a:lstStyle/>
          <a:p>
            <a:pPr eaLnBrk="1" hangingPunct="1">
              <a:lnSpc>
                <a:spcPct val="120000"/>
              </a:lnSpc>
              <a:buFontTx/>
              <a:buNone/>
            </a:pPr>
            <a:r>
              <a:rPr lang="en-US" altLang="en-US" sz="1200" dirty="0" smtClean="0"/>
              <a:t>				Chess with a clock		Chess without a clock 	Taxi driving </a:t>
            </a:r>
          </a:p>
          <a:p>
            <a:pPr eaLnBrk="1" hangingPunct="1">
              <a:lnSpc>
                <a:spcPct val="120000"/>
              </a:lnSpc>
              <a:buFontTx/>
              <a:buNone/>
            </a:pPr>
            <a:r>
              <a:rPr lang="en-US" altLang="en-US" sz="1200" dirty="0" smtClean="0"/>
              <a:t>Fully observable	Yes				Yes				No </a:t>
            </a:r>
          </a:p>
          <a:p>
            <a:pPr eaLnBrk="1" hangingPunct="1">
              <a:lnSpc>
                <a:spcPct val="120000"/>
              </a:lnSpc>
              <a:buFontTx/>
              <a:buNone/>
            </a:pPr>
            <a:r>
              <a:rPr lang="en-US" altLang="en-US" sz="1200" dirty="0" smtClean="0"/>
              <a:t>Deterministic		Strategic			Strategic			No </a:t>
            </a:r>
          </a:p>
          <a:p>
            <a:pPr eaLnBrk="1" hangingPunct="1">
              <a:lnSpc>
                <a:spcPct val="120000"/>
              </a:lnSpc>
              <a:buFontTx/>
              <a:buNone/>
            </a:pPr>
            <a:r>
              <a:rPr lang="en-US" altLang="en-US" sz="1200" dirty="0" smtClean="0"/>
              <a:t>Episodic          	No				No				No </a:t>
            </a:r>
          </a:p>
          <a:p>
            <a:pPr eaLnBrk="1" hangingPunct="1">
              <a:lnSpc>
                <a:spcPct val="120000"/>
              </a:lnSpc>
              <a:buFontTx/>
              <a:buNone/>
            </a:pPr>
            <a:r>
              <a:rPr lang="en-US" altLang="en-US" sz="1200" dirty="0" smtClean="0"/>
              <a:t>Static 			</a:t>
            </a:r>
            <a:r>
              <a:rPr lang="en-US" altLang="en-US" sz="1200" dirty="0" err="1" smtClean="0"/>
              <a:t>Semidynamic</a:t>
            </a:r>
            <a:r>
              <a:rPr lang="en-US" altLang="en-US" sz="1200" dirty="0" smtClean="0"/>
              <a:t>			Yes 				No </a:t>
            </a:r>
          </a:p>
          <a:p>
            <a:pPr eaLnBrk="1" hangingPunct="1">
              <a:lnSpc>
                <a:spcPct val="120000"/>
              </a:lnSpc>
              <a:buFontTx/>
              <a:buNone/>
            </a:pPr>
            <a:r>
              <a:rPr lang="en-US" altLang="en-US" sz="1200" dirty="0" smtClean="0"/>
              <a:t>Discrete		Yes 				Yes				No</a:t>
            </a:r>
          </a:p>
          <a:p>
            <a:pPr eaLnBrk="1" hangingPunct="1">
              <a:lnSpc>
                <a:spcPct val="120000"/>
              </a:lnSpc>
              <a:buFontTx/>
              <a:buNone/>
            </a:pPr>
            <a:r>
              <a:rPr lang="en-US" altLang="en-US" sz="1200" dirty="0" smtClean="0"/>
              <a:t>Single agent		No				No				No </a:t>
            </a:r>
          </a:p>
          <a:p>
            <a:pPr eaLnBrk="1" hangingPunct="1">
              <a:lnSpc>
                <a:spcPct val="120000"/>
              </a:lnSpc>
            </a:pPr>
            <a:endParaRPr lang="en-US" altLang="en-US" sz="1200" dirty="0" smtClean="0"/>
          </a:p>
          <a:p>
            <a:pPr eaLnBrk="1" hangingPunct="1">
              <a:lnSpc>
                <a:spcPct val="120000"/>
              </a:lnSpc>
            </a:pPr>
            <a:r>
              <a:rPr lang="en-US" altLang="en-US" sz="1200" dirty="0" smtClean="0"/>
              <a:t>The environment type largely determines the agent design
The real world is (of course) partially observable, stochastic, sequential, dynamic, continuous, multi-agent</a:t>
            </a:r>
          </a:p>
        </p:txBody>
      </p:sp>
      <p:graphicFrame>
        <p:nvGraphicFramePr>
          <p:cNvPr id="19466" name="Group 10"/>
          <p:cNvGraphicFramePr>
            <a:graphicFrameLocks noGrp="1"/>
          </p:cNvGraphicFramePr>
          <p:nvPr>
            <p:extLst>
              <p:ext uri="{D42A27DB-BD31-4B8C-83A1-F6EECF244321}">
                <p14:modId xmlns:p14="http://schemas.microsoft.com/office/powerpoint/2010/main" val="1604622851"/>
              </p:ext>
            </p:extLst>
          </p:nvPr>
        </p:nvGraphicFramePr>
        <p:xfrm>
          <a:off x="1774298" y="1846967"/>
          <a:ext cx="4880837" cy="1562352"/>
        </p:xfrm>
        <a:graphic>
          <a:graphicData uri="http://schemas.openxmlformats.org/drawingml/2006/table">
            <a:tbl>
              <a:tblPr/>
              <a:tblGrid>
                <a:gridCol w="4880837"/>
              </a:tblGrid>
              <a:tr h="156235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100" b="0" i="0" u="none" strike="noStrike" cap="none" normalizeH="0" baseline="0" dirty="0" smtClean="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1058268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Agent functions and programs</a:t>
            </a:r>
          </a:p>
        </p:txBody>
      </p:sp>
      <p:sp>
        <p:nvSpPr>
          <p:cNvPr id="19459" name="Rectangle 3"/>
          <p:cNvSpPr>
            <a:spLocks noGrp="1" noChangeArrowheads="1"/>
          </p:cNvSpPr>
          <p:nvPr>
            <p:ph type="body" idx="1"/>
          </p:nvPr>
        </p:nvSpPr>
        <p:spPr/>
        <p:txBody>
          <a:bodyPr>
            <a:normAutofit/>
          </a:bodyPr>
          <a:lstStyle/>
          <a:p>
            <a:pPr eaLnBrk="1" hangingPunct="1"/>
            <a:r>
              <a:rPr lang="en-US" altLang="en-US" sz="2400" dirty="0" smtClean="0"/>
              <a:t>An agent is completely specified by the </a:t>
            </a:r>
            <a:r>
              <a:rPr lang="en-US" altLang="en-US" sz="2400" u="sng" dirty="0" smtClean="0"/>
              <a:t>agent function</a:t>
            </a:r>
            <a:r>
              <a:rPr lang="en-US" altLang="en-US" sz="2400" dirty="0" smtClean="0"/>
              <a:t> mapping percept sequences to actions</a:t>
            </a:r>
          </a:p>
          <a:p>
            <a:pPr eaLnBrk="1" hangingPunct="1"/>
            <a:r>
              <a:rPr lang="en-US" altLang="en-US" sz="2400" dirty="0" smtClean="0"/>
              <a:t>One agent function (or a small equivalence class) is </a:t>
            </a:r>
            <a:r>
              <a:rPr lang="en-US" altLang="en-US" sz="2400" u="sng" dirty="0" smtClean="0"/>
              <a:t>rational</a:t>
            </a:r>
            <a:endParaRPr lang="en-US" altLang="en-US" sz="2400" dirty="0" smtClean="0"/>
          </a:p>
          <a:p>
            <a:pPr eaLnBrk="1" hangingPunct="1"/>
            <a:r>
              <a:rPr lang="en-US" altLang="en-US" sz="2400" dirty="0" smtClean="0"/>
              <a:t>Aim: find a way to implement the rational agent function concisely</a:t>
            </a:r>
          </a:p>
        </p:txBody>
      </p:sp>
    </p:spTree>
    <p:extLst>
      <p:ext uri="{BB962C8B-B14F-4D97-AF65-F5344CB8AC3E}">
        <p14:creationId xmlns:p14="http://schemas.microsoft.com/office/powerpoint/2010/main" val="506466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Table-lookup agent</a:t>
            </a:r>
          </a:p>
        </p:txBody>
      </p:sp>
      <p:sp>
        <p:nvSpPr>
          <p:cNvPr id="20483" name="Rectangle 3"/>
          <p:cNvSpPr>
            <a:spLocks noGrp="1" noChangeArrowheads="1"/>
          </p:cNvSpPr>
          <p:nvPr>
            <p:ph type="body" idx="1"/>
          </p:nvPr>
        </p:nvSpPr>
        <p:spPr>
          <a:xfrm>
            <a:off x="457200" y="1561753"/>
            <a:ext cx="8229600" cy="2991197"/>
          </a:xfrm>
        </p:spPr>
        <p:txBody>
          <a:bodyPr/>
          <a:lstStyle/>
          <a:p>
            <a:pPr eaLnBrk="1" hangingPunct="1"/>
            <a:r>
              <a:rPr lang="en-US" altLang="en-US" dirty="0" smtClean="0"/>
              <a:t>Drawbacks:</a:t>
            </a:r>
          </a:p>
          <a:p>
            <a:pPr lvl="1" eaLnBrk="1" hangingPunct="1"/>
            <a:r>
              <a:rPr lang="en-US" altLang="en-US" dirty="0" smtClean="0"/>
              <a:t>Huge table</a:t>
            </a:r>
          </a:p>
          <a:p>
            <a:pPr lvl="1" eaLnBrk="1" hangingPunct="1"/>
            <a:r>
              <a:rPr lang="en-US" altLang="en-US" dirty="0" smtClean="0"/>
              <a:t>Take a long time to build the table</a:t>
            </a:r>
          </a:p>
          <a:p>
            <a:pPr lvl="1" eaLnBrk="1" hangingPunct="1"/>
            <a:r>
              <a:rPr lang="en-US" altLang="en-US" dirty="0" smtClean="0"/>
              <a:t>No autonomy</a:t>
            </a:r>
          </a:p>
          <a:p>
            <a:pPr lvl="1" eaLnBrk="1" hangingPunct="1"/>
            <a:r>
              <a:rPr lang="en-US" altLang="en-US" dirty="0" smtClean="0"/>
              <a:t>Even with learning, need a long time to learn the table entries</a:t>
            </a:r>
          </a:p>
        </p:txBody>
      </p:sp>
    </p:spTree>
    <p:extLst>
      <p:ext uri="{BB962C8B-B14F-4D97-AF65-F5344CB8AC3E}">
        <p14:creationId xmlns:p14="http://schemas.microsoft.com/office/powerpoint/2010/main" val="4066792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bldLvl="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Agent types</a:t>
            </a:r>
          </a:p>
        </p:txBody>
      </p:sp>
      <p:sp>
        <p:nvSpPr>
          <p:cNvPr id="21507" name="Rectangle 3"/>
          <p:cNvSpPr>
            <a:spLocks noGrp="1" noChangeArrowheads="1"/>
          </p:cNvSpPr>
          <p:nvPr>
            <p:ph type="body" idx="1"/>
          </p:nvPr>
        </p:nvSpPr>
        <p:spPr/>
        <p:txBody>
          <a:bodyPr/>
          <a:lstStyle/>
          <a:p>
            <a:pPr eaLnBrk="1" hangingPunct="1"/>
            <a:r>
              <a:rPr lang="en-US" altLang="en-US" dirty="0" smtClean="0"/>
              <a:t>Four basic types in order of increasing generality:</a:t>
            </a:r>
          </a:p>
          <a:p>
            <a:pPr lvl="1" eaLnBrk="1" hangingPunct="1"/>
            <a:r>
              <a:rPr lang="en-US" altLang="en-US" dirty="0" smtClean="0"/>
              <a:t>Simple reflex agents</a:t>
            </a:r>
          </a:p>
          <a:p>
            <a:pPr lvl="1" eaLnBrk="1" hangingPunct="1"/>
            <a:r>
              <a:rPr lang="en-US" altLang="en-US" dirty="0" smtClean="0"/>
              <a:t>Model-based reflex agents</a:t>
            </a:r>
          </a:p>
          <a:p>
            <a:pPr lvl="1" eaLnBrk="1" hangingPunct="1"/>
            <a:r>
              <a:rPr lang="en-US" altLang="en-US" dirty="0" smtClean="0"/>
              <a:t>Goal-based agents</a:t>
            </a:r>
          </a:p>
          <a:p>
            <a:pPr lvl="1" eaLnBrk="1" hangingPunct="1"/>
            <a:r>
              <a:rPr lang="en-US" altLang="en-US" dirty="0" smtClean="0"/>
              <a:t>Utility-based agents</a:t>
            </a:r>
          </a:p>
          <a:p>
            <a:pPr eaLnBrk="1" hangingPunct="1"/>
            <a:r>
              <a:rPr lang="en-US" altLang="en-US" dirty="0" smtClean="0"/>
              <a:t>All can be turned into learning agents</a:t>
            </a:r>
          </a:p>
        </p:txBody>
      </p:sp>
    </p:spTree>
    <p:extLst>
      <p:ext uri="{BB962C8B-B14F-4D97-AF65-F5344CB8AC3E}">
        <p14:creationId xmlns:p14="http://schemas.microsoft.com/office/powerpoint/2010/main" val="40939303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Simple reflex agents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590" y="1031969"/>
            <a:ext cx="7444203" cy="3817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07331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290945"/>
            <a:ext cx="8134350" cy="4523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08079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Model-based reflex agents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105" y="1094313"/>
            <a:ext cx="7499104" cy="3872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51524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159327"/>
            <a:ext cx="8039100" cy="4707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27469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t>Goal-based agents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109" y="1030229"/>
            <a:ext cx="6913417" cy="3949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71929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mtClean="0"/>
              <a:t>Utility-based agents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654" y="958563"/>
            <a:ext cx="6645000" cy="400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6524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en-US" smtClean="0"/>
              <a:t>Outline</a:t>
            </a:r>
          </a:p>
        </p:txBody>
      </p:sp>
      <p:sp>
        <p:nvSpPr>
          <p:cNvPr id="3075" name="Rectangle 3"/>
          <p:cNvSpPr>
            <a:spLocks noGrp="1" noChangeArrowheads="1"/>
          </p:cNvSpPr>
          <p:nvPr>
            <p:ph type="body" idx="1"/>
          </p:nvPr>
        </p:nvSpPr>
        <p:spPr/>
        <p:txBody>
          <a:bodyPr/>
          <a:lstStyle/>
          <a:p>
            <a:pPr eaLnBrk="1" hangingPunct="1"/>
            <a:r>
              <a:rPr lang="en-US" altLang="en-US" dirty="0" smtClean="0"/>
              <a:t>Agents and environments</a:t>
            </a:r>
          </a:p>
          <a:p>
            <a:pPr eaLnBrk="1" hangingPunct="1"/>
            <a:r>
              <a:rPr lang="en-US" altLang="en-US" dirty="0" smtClean="0"/>
              <a:t>Rationality</a:t>
            </a:r>
          </a:p>
          <a:p>
            <a:pPr eaLnBrk="1" hangingPunct="1"/>
            <a:r>
              <a:rPr lang="en-US" altLang="en-US" dirty="0" smtClean="0"/>
              <a:t>PEAS (Performance measure, Environment, Actuators, Sensors)</a:t>
            </a:r>
          </a:p>
          <a:p>
            <a:pPr eaLnBrk="1" hangingPunct="1"/>
            <a:r>
              <a:rPr lang="en-US" altLang="en-US" dirty="0" smtClean="0"/>
              <a:t>Environment types</a:t>
            </a:r>
          </a:p>
          <a:p>
            <a:pPr eaLnBrk="1" hangingPunct="1"/>
            <a:r>
              <a:rPr lang="en-US" altLang="en-US" dirty="0" smtClean="0"/>
              <a:t>Agent types</a:t>
            </a:r>
          </a:p>
        </p:txBody>
      </p:sp>
    </p:spTree>
    <p:extLst>
      <p:ext uri="{BB962C8B-B14F-4D97-AF65-F5344CB8AC3E}">
        <p14:creationId xmlns:p14="http://schemas.microsoft.com/office/powerpoint/2010/main" val="1043702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Learning agents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332" y="1094314"/>
            <a:ext cx="7138768" cy="3970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28032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pic>
        <p:nvPicPr>
          <p:cNvPr id="64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3" y="983674"/>
            <a:ext cx="7305675" cy="4052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06675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9" y="1163097"/>
            <a:ext cx="8535737" cy="3302621"/>
          </a:xfrm>
        </p:spPr>
        <p:txBody>
          <a:bodyPr/>
          <a:lstStyle/>
          <a:p>
            <a:r>
              <a:rPr lang="en-US" sz="18000" dirty="0" smtClean="0">
                <a:latin typeface="Rockwell Extra Bold" panose="02060903040505020403" pitchFamily="18" charset="0"/>
              </a:rPr>
              <a:t>AI</a:t>
            </a:r>
            <a:endParaRPr lang="en-US" sz="18000" dirty="0">
              <a:latin typeface="Rockwell Extra Bold" panose="02060903040505020403" pitchFamily="18" charset="0"/>
            </a:endParaRPr>
          </a:p>
        </p:txBody>
      </p:sp>
    </p:spTree>
    <p:extLst>
      <p:ext uri="{BB962C8B-B14F-4D97-AF65-F5344CB8AC3E}">
        <p14:creationId xmlns:p14="http://schemas.microsoft.com/office/powerpoint/2010/main" val="2391276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mtClean="0"/>
              <a:t>Agents</a:t>
            </a:r>
          </a:p>
        </p:txBody>
      </p:sp>
      <p:sp>
        <p:nvSpPr>
          <p:cNvPr id="5123" name="Rectangle 3"/>
          <p:cNvSpPr>
            <a:spLocks noGrp="1" noChangeArrowheads="1"/>
          </p:cNvSpPr>
          <p:nvPr>
            <p:ph idx="1"/>
          </p:nvPr>
        </p:nvSpPr>
        <p:spPr>
          <a:xfrm>
            <a:off x="457200" y="1561753"/>
            <a:ext cx="8229600" cy="2934047"/>
          </a:xfrm>
        </p:spPr>
        <p:txBody>
          <a:bodyPr>
            <a:normAutofit/>
          </a:bodyPr>
          <a:lstStyle/>
          <a:p>
            <a:pPr eaLnBrk="1" hangingPunct="1"/>
            <a:r>
              <a:rPr lang="en-US" altLang="en-US" sz="2400" dirty="0" smtClean="0"/>
              <a:t>An </a:t>
            </a:r>
            <a:r>
              <a:rPr lang="en-US" altLang="en-US" sz="2400" dirty="0" smtClean="0">
                <a:solidFill>
                  <a:srgbClr val="FF0000"/>
                </a:solidFill>
              </a:rPr>
              <a:t>agent</a:t>
            </a:r>
            <a:r>
              <a:rPr lang="en-US" altLang="en-US" sz="2400" dirty="0" smtClean="0"/>
              <a:t> is anything that can be viewed as </a:t>
            </a:r>
            <a:r>
              <a:rPr lang="en-US" altLang="en-US" sz="2400" dirty="0" smtClean="0">
                <a:solidFill>
                  <a:srgbClr val="FF0000"/>
                </a:solidFill>
              </a:rPr>
              <a:t>perceiving</a:t>
            </a:r>
            <a:r>
              <a:rPr lang="en-US" altLang="en-US" sz="2400" dirty="0" smtClean="0"/>
              <a:t> its </a:t>
            </a:r>
            <a:r>
              <a:rPr lang="en-US" altLang="en-US" sz="2400" dirty="0" smtClean="0">
                <a:solidFill>
                  <a:srgbClr val="FF0000"/>
                </a:solidFill>
              </a:rPr>
              <a:t>environment</a:t>
            </a:r>
            <a:r>
              <a:rPr lang="en-US" altLang="en-US" sz="2400" dirty="0" smtClean="0"/>
              <a:t> through </a:t>
            </a:r>
            <a:r>
              <a:rPr lang="en-US" altLang="en-US" sz="2400" dirty="0" smtClean="0">
                <a:solidFill>
                  <a:srgbClr val="FF0000"/>
                </a:solidFill>
              </a:rPr>
              <a:t>sensors</a:t>
            </a:r>
            <a:r>
              <a:rPr lang="en-US" altLang="en-US" sz="2400" dirty="0" smtClean="0"/>
              <a:t> and </a:t>
            </a:r>
            <a:r>
              <a:rPr lang="en-US" altLang="en-US" sz="2400" dirty="0" smtClean="0">
                <a:solidFill>
                  <a:srgbClr val="FF0000"/>
                </a:solidFill>
              </a:rPr>
              <a:t>acting</a:t>
            </a:r>
            <a:r>
              <a:rPr lang="en-US" altLang="en-US" sz="2400" dirty="0" smtClean="0"/>
              <a:t> upon that environment through </a:t>
            </a:r>
            <a:r>
              <a:rPr lang="en-US" altLang="en-US" sz="2400" dirty="0" smtClean="0">
                <a:solidFill>
                  <a:srgbClr val="FF0000"/>
                </a:solidFill>
              </a:rPr>
              <a:t>actuators</a:t>
            </a:r>
            <a:endParaRPr lang="en-US" altLang="en-US" sz="2400" dirty="0" smtClean="0"/>
          </a:p>
          <a:p>
            <a:pPr eaLnBrk="1" hangingPunct="1"/>
            <a:r>
              <a:rPr lang="en-US" altLang="en-US" sz="2400" dirty="0" smtClean="0"/>
              <a:t>Human agent: eyes, ears, and other organs for sensors; hands, legs, mouth, and other body parts for actuators</a:t>
            </a:r>
          </a:p>
          <a:p>
            <a:pPr eaLnBrk="1" hangingPunct="1"/>
            <a:r>
              <a:rPr lang="en-US" altLang="en-US" sz="2400" dirty="0" smtClean="0"/>
              <a:t>Robotic agent: cameras and infrared range finders for sensors; various motors for actuators</a:t>
            </a:r>
          </a:p>
        </p:txBody>
      </p:sp>
    </p:spTree>
    <p:extLst>
      <p:ext uri="{BB962C8B-B14F-4D97-AF65-F5344CB8AC3E}">
        <p14:creationId xmlns:p14="http://schemas.microsoft.com/office/powerpoint/2010/main" val="1835848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Agents and environments</a:t>
            </a:r>
          </a:p>
        </p:txBody>
      </p:sp>
      <p:sp>
        <p:nvSpPr>
          <p:cNvPr id="6147" name="Rectangle 3"/>
          <p:cNvSpPr>
            <a:spLocks noGrp="1" noChangeArrowheads="1"/>
          </p:cNvSpPr>
          <p:nvPr>
            <p:ph type="body" idx="1"/>
          </p:nvPr>
        </p:nvSpPr>
        <p:spPr>
          <a:xfrm>
            <a:off x="457200" y="3486151"/>
            <a:ext cx="8229600" cy="1473776"/>
          </a:xfrm>
        </p:spPr>
        <p:txBody>
          <a:bodyPr>
            <a:normAutofit fontScale="85000" lnSpcReduction="10000"/>
          </a:bodyPr>
          <a:lstStyle/>
          <a:p>
            <a:pPr eaLnBrk="1" hangingPunct="1">
              <a:defRPr/>
            </a:pPr>
            <a:r>
              <a:rPr lang="en-US" altLang="en-US" sz="2000" dirty="0" smtClean="0"/>
              <a:t>The </a:t>
            </a:r>
            <a:r>
              <a:rPr lang="en-US" altLang="en-US" sz="2000" dirty="0" smtClean="0">
                <a:solidFill>
                  <a:srgbClr val="FF0000"/>
                </a:solidFill>
              </a:rPr>
              <a:t>agent</a:t>
            </a:r>
            <a:r>
              <a:rPr lang="en-US" altLang="en-US" sz="2000" dirty="0" smtClean="0"/>
              <a:t> </a:t>
            </a:r>
            <a:r>
              <a:rPr lang="en-US" altLang="en-US" sz="2000" dirty="0" smtClean="0">
                <a:solidFill>
                  <a:srgbClr val="FF0000"/>
                </a:solidFill>
              </a:rPr>
              <a:t>function</a:t>
            </a:r>
            <a:r>
              <a:rPr lang="en-US" altLang="en-US" sz="2000" dirty="0" smtClean="0"/>
              <a:t> maps from percept histories to actions:</a:t>
            </a:r>
            <a:endParaRPr lang="en-US" altLang="en-US" sz="2000" dirty="0"/>
          </a:p>
          <a:p>
            <a:pPr marL="0" indent="0" eaLnBrk="1" hangingPunct="1">
              <a:buFontTx/>
              <a:buNone/>
              <a:defRPr/>
            </a:pPr>
            <a:r>
              <a:rPr lang="en-US" altLang="en-US" sz="2000" dirty="0" smtClean="0"/>
              <a:t>	[</a:t>
            </a:r>
            <a:r>
              <a:rPr lang="en-US" altLang="en-US" sz="2000" i="1" dirty="0" smtClean="0"/>
              <a:t>f</a:t>
            </a:r>
            <a:r>
              <a:rPr lang="en-US" altLang="en-US" sz="2000" dirty="0" smtClean="0"/>
              <a:t>: </a:t>
            </a:r>
            <a:r>
              <a:rPr lang="en-US" altLang="en-US" sz="2000" dirty="0" smtClean="0">
                <a:latin typeface="Monotype Corsiva" pitchFamily="66" charset="0"/>
              </a:rPr>
              <a:t>P*</a:t>
            </a:r>
            <a:r>
              <a:rPr lang="en-US" altLang="en-US" sz="2000" dirty="0" smtClean="0"/>
              <a:t> </a:t>
            </a:r>
            <a:r>
              <a:rPr lang="en-US" altLang="en-US" sz="2000" dirty="0" smtClean="0">
                <a:sym typeface="Wingdings" pitchFamily="2" charset="2"/>
              </a:rPr>
              <a:t> </a:t>
            </a:r>
            <a:r>
              <a:rPr lang="en-US" altLang="en-US" sz="2000" dirty="0" smtClean="0">
                <a:latin typeface="Monotype Corsiva" pitchFamily="66" charset="0"/>
              </a:rPr>
              <a:t>A</a:t>
            </a:r>
            <a:r>
              <a:rPr lang="en-US" altLang="en-US" sz="2000" dirty="0" smtClean="0"/>
              <a:t>]
</a:t>
            </a:r>
          </a:p>
          <a:p>
            <a:pPr eaLnBrk="1" hangingPunct="1">
              <a:defRPr/>
            </a:pPr>
            <a:r>
              <a:rPr lang="en-US" altLang="en-US" sz="2000" dirty="0" smtClean="0"/>
              <a:t>The </a:t>
            </a:r>
            <a:r>
              <a:rPr lang="en-US" altLang="en-US" sz="2000" dirty="0" smtClean="0">
                <a:solidFill>
                  <a:srgbClr val="FF0000"/>
                </a:solidFill>
              </a:rPr>
              <a:t>agent</a:t>
            </a:r>
            <a:r>
              <a:rPr lang="en-US" altLang="en-US" sz="2000" dirty="0" smtClean="0"/>
              <a:t> </a:t>
            </a:r>
            <a:r>
              <a:rPr lang="en-US" altLang="en-US" sz="2000" dirty="0" smtClean="0">
                <a:solidFill>
                  <a:srgbClr val="FF0000"/>
                </a:solidFill>
              </a:rPr>
              <a:t>program</a:t>
            </a:r>
            <a:r>
              <a:rPr lang="en-US" altLang="en-US" sz="2000" dirty="0" smtClean="0"/>
              <a:t> runs on the physical </a:t>
            </a:r>
            <a:r>
              <a:rPr lang="en-US" altLang="en-US" sz="2000" dirty="0" smtClean="0">
                <a:solidFill>
                  <a:srgbClr val="FF0000"/>
                </a:solidFill>
              </a:rPr>
              <a:t>architecture</a:t>
            </a:r>
            <a:r>
              <a:rPr lang="en-US" altLang="en-US" sz="2000" dirty="0" smtClean="0"/>
              <a:t> to produce </a:t>
            </a:r>
            <a:r>
              <a:rPr lang="en-US" altLang="en-US" sz="2000" i="1" dirty="0" smtClean="0"/>
              <a:t>f</a:t>
            </a:r>
            <a:r>
              <a:rPr lang="en-US" altLang="en-US" sz="2000" dirty="0" smtClean="0"/>
              <a:t>
agent = architecture + program</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182" y="1002661"/>
            <a:ext cx="4637023" cy="237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790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Vacuum-cleaner world</a:t>
            </a:r>
          </a:p>
        </p:txBody>
      </p:sp>
      <p:sp>
        <p:nvSpPr>
          <p:cNvPr id="6147" name="Rectangle 3"/>
          <p:cNvSpPr>
            <a:spLocks noGrp="1" noChangeArrowheads="1"/>
          </p:cNvSpPr>
          <p:nvPr>
            <p:ph type="body" idx="1"/>
          </p:nvPr>
        </p:nvSpPr>
        <p:spPr/>
        <p:txBody>
          <a:bodyPr>
            <a:normAutofit fontScale="92500" lnSpcReduction="10000"/>
          </a:bodyPr>
          <a:lstStyle/>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endParaRPr lang="en-US" altLang="en-US" sz="2800" smtClean="0"/>
          </a:p>
          <a:p>
            <a:pPr eaLnBrk="1" hangingPunct="1"/>
            <a:r>
              <a:rPr lang="en-US" altLang="en-US" sz="2800" smtClean="0"/>
              <a:t>Percepts: location and contents, e.g., [A,Dirty]
Actions: </a:t>
            </a:r>
            <a:r>
              <a:rPr lang="en-US" altLang="en-US" sz="2800" i="1" smtClean="0"/>
              <a:t>Left</a:t>
            </a:r>
            <a:r>
              <a:rPr lang="en-US" altLang="en-US" sz="2800" smtClean="0"/>
              <a:t>, </a:t>
            </a:r>
            <a:r>
              <a:rPr lang="en-US" altLang="en-US" sz="2800" i="1" smtClean="0"/>
              <a:t>Right</a:t>
            </a:r>
            <a:r>
              <a:rPr lang="en-US" altLang="en-US" sz="2800" smtClean="0"/>
              <a:t>, </a:t>
            </a:r>
            <a:r>
              <a:rPr lang="en-US" altLang="en-US" sz="2800" i="1" smtClean="0"/>
              <a:t>Suck</a:t>
            </a:r>
            <a:r>
              <a:rPr lang="en-US" altLang="en-US" sz="2800" smtClean="0"/>
              <a:t>, </a:t>
            </a:r>
            <a:r>
              <a:rPr lang="en-US" altLang="en-US" sz="2800" i="1" smtClean="0"/>
              <a:t>NoOp</a:t>
            </a:r>
            <a:endParaRPr lang="en-US" altLang="en-US" sz="2800" smtClean="0"/>
          </a:p>
        </p:txBody>
      </p:sp>
      <p:pic>
        <p:nvPicPr>
          <p:cNvPr id="6148" name="Picture 4" descr="vacuum2-environ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600200"/>
            <a:ext cx="24574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9784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282" y="88592"/>
            <a:ext cx="6563033" cy="4946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7155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Rational agents</a:t>
            </a:r>
          </a:p>
        </p:txBody>
      </p:sp>
      <p:sp>
        <p:nvSpPr>
          <p:cNvPr id="8195" name="Rectangle 3"/>
          <p:cNvSpPr>
            <a:spLocks noGrp="1" noChangeArrowheads="1"/>
          </p:cNvSpPr>
          <p:nvPr>
            <p:ph type="body" idx="1"/>
          </p:nvPr>
        </p:nvSpPr>
        <p:spPr>
          <a:xfrm>
            <a:off x="457200" y="1233055"/>
            <a:ext cx="8229600" cy="3588327"/>
          </a:xfrm>
        </p:spPr>
        <p:txBody>
          <a:bodyPr>
            <a:normAutofit lnSpcReduction="10000"/>
          </a:bodyPr>
          <a:lstStyle/>
          <a:p>
            <a:pPr eaLnBrk="1" hangingPunct="1">
              <a:lnSpc>
                <a:spcPct val="110000"/>
              </a:lnSpc>
            </a:pPr>
            <a:r>
              <a:rPr lang="en-US" altLang="en-US" sz="2400" dirty="0" smtClean="0"/>
              <a:t>An agent should strive to "do the right thing", based on what it can perceive and the actions it can perform. The right action is the one that will cause the agent to be most successful</a:t>
            </a:r>
          </a:p>
          <a:p>
            <a:pPr eaLnBrk="1" hangingPunct="1">
              <a:lnSpc>
                <a:spcPct val="90000"/>
              </a:lnSpc>
            </a:pPr>
            <a:r>
              <a:rPr lang="en-US" altLang="en-US" sz="2400" dirty="0" smtClean="0"/>
              <a:t>Performance measure: An objective criterion for success of an agent's behavior</a:t>
            </a:r>
          </a:p>
          <a:p>
            <a:pPr eaLnBrk="1" hangingPunct="1">
              <a:lnSpc>
                <a:spcPct val="90000"/>
              </a:lnSpc>
            </a:pPr>
            <a:r>
              <a:rPr lang="en-US" altLang="en-US" sz="2400" dirty="0" smtClean="0"/>
              <a:t>E.g., performance measure of a vacuum-cleaner agent could be amount of dirt cleaned up, amount of time taken, amount of electricity consumed, amount of noise generated, etc.</a:t>
            </a:r>
          </a:p>
        </p:txBody>
      </p:sp>
    </p:spTree>
    <p:extLst>
      <p:ext uri="{BB962C8B-B14F-4D97-AF65-F5344CB8AC3E}">
        <p14:creationId xmlns:p14="http://schemas.microsoft.com/office/powerpoint/2010/main" val="2358717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Rational agents</a:t>
            </a:r>
          </a:p>
        </p:txBody>
      </p:sp>
      <p:sp>
        <p:nvSpPr>
          <p:cNvPr id="8195" name="Rectangle 3"/>
          <p:cNvSpPr>
            <a:spLocks noGrp="1" noChangeArrowheads="1"/>
          </p:cNvSpPr>
          <p:nvPr>
            <p:ph type="body" idx="1"/>
          </p:nvPr>
        </p:nvSpPr>
        <p:spPr/>
        <p:txBody>
          <a:bodyPr/>
          <a:lstStyle/>
          <a:p>
            <a:pPr eaLnBrk="1" hangingPunct="1"/>
            <a:r>
              <a:rPr lang="en-US" altLang="en-US" dirty="0" smtClean="0">
                <a:solidFill>
                  <a:srgbClr val="FF0000"/>
                </a:solidFill>
              </a:rPr>
              <a:t>Rational</a:t>
            </a:r>
            <a:r>
              <a:rPr lang="en-US" altLang="en-US" dirty="0" smtClean="0"/>
              <a:t> </a:t>
            </a:r>
            <a:r>
              <a:rPr lang="en-US" altLang="en-US" dirty="0" smtClean="0">
                <a:solidFill>
                  <a:srgbClr val="FF0000"/>
                </a:solidFill>
              </a:rPr>
              <a:t>Agent</a:t>
            </a:r>
            <a:r>
              <a:rPr lang="en-US" altLang="en-US" dirty="0" smtClean="0"/>
              <a:t>: For each possible percept sequence, a rational agent should select an action that is expected to maximize its performance measure, given the evidence provided by the percept sequence and whatever built-in knowledge the agent has.</a:t>
            </a:r>
          </a:p>
        </p:txBody>
      </p:sp>
    </p:spTree>
    <p:extLst>
      <p:ext uri="{BB962C8B-B14F-4D97-AF65-F5344CB8AC3E}">
        <p14:creationId xmlns:p14="http://schemas.microsoft.com/office/powerpoint/2010/main" val="249667169"/>
      </p:ext>
    </p:extLst>
  </p:cSld>
  <p:clrMapOvr>
    <a:masterClrMapping/>
  </p:clrMapOvr>
  <p:timing>
    <p:tnLst>
      <p:par>
        <p:cTn id="1" dur="indefinite" restart="never" nodeType="tmRoot"/>
      </p:par>
    </p:tnLst>
  </p:timing>
</p:sld>
</file>

<file path=ppt/theme/theme1.xml><?xml version="1.0" encoding="utf-8"?>
<a:theme xmlns:a="http://schemas.openxmlformats.org/drawingml/2006/main" name="UM-coursera-052814">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Microsoft Sans Serif"/>
        <a:ea typeface=""/>
        <a:cs typeface="Microsoft Sans Serif"/>
      </a:majorFont>
      <a:minorFont>
        <a:latin typeface="Microsoft Sans Serif"/>
        <a:ea typeface=""/>
        <a:cs typeface="Microsoft Sans Serif"/>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UM-coursera-052814</Template>
  <TotalTime>42462</TotalTime>
  <Words>791</Words>
  <Application>Microsoft Office PowerPoint</Application>
  <PresentationFormat>On-screen Show (16:9)</PresentationFormat>
  <Paragraphs>155</Paragraphs>
  <Slides>32</Slides>
  <Notes>23</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UM-coursera-052814</vt:lpstr>
      <vt:lpstr>Custom Design</vt:lpstr>
      <vt:lpstr>AI</vt:lpstr>
      <vt:lpstr>Artificial Intelligence</vt:lpstr>
      <vt:lpstr>Outline</vt:lpstr>
      <vt:lpstr>Agents</vt:lpstr>
      <vt:lpstr>Agents and environments</vt:lpstr>
      <vt:lpstr>Vacuum-cleaner world</vt:lpstr>
      <vt:lpstr>PowerPoint Presentation</vt:lpstr>
      <vt:lpstr>Rational agents</vt:lpstr>
      <vt:lpstr>Rational agents</vt:lpstr>
      <vt:lpstr>Rational agents</vt:lpstr>
      <vt:lpstr>PEAS</vt:lpstr>
      <vt:lpstr>PEAS</vt:lpstr>
      <vt:lpstr>PEAS</vt:lpstr>
      <vt:lpstr>PEAS</vt:lpstr>
      <vt:lpstr>PEAS</vt:lpstr>
      <vt:lpstr>PowerPoint Presentation</vt:lpstr>
      <vt:lpstr>Environment types</vt:lpstr>
      <vt:lpstr>Environment types</vt:lpstr>
      <vt:lpstr>Environment types</vt:lpstr>
      <vt:lpstr>Environment types</vt:lpstr>
      <vt:lpstr>Agent functions and programs</vt:lpstr>
      <vt:lpstr>Table-lookup agent</vt:lpstr>
      <vt:lpstr>Agent types</vt:lpstr>
      <vt:lpstr>Simple reflex agents</vt:lpstr>
      <vt:lpstr>PowerPoint Presentation</vt:lpstr>
      <vt:lpstr>Model-based reflex agents</vt:lpstr>
      <vt:lpstr>PowerPoint Presentation</vt:lpstr>
      <vt:lpstr>Goal-based agents</vt:lpstr>
      <vt:lpstr>Utility-based agents</vt:lpstr>
      <vt:lpstr>Learning agents</vt:lpstr>
      <vt:lpstr>Summary</vt:lpstr>
      <vt:lpstr>AI</vt:lpstr>
    </vt:vector>
  </TitlesOfParts>
  <Company>University of Michigan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Dragomir Radev</dc:creator>
  <cp:lastModifiedBy>Dragomir Radev</cp:lastModifiedBy>
  <cp:revision>494</cp:revision>
  <dcterms:created xsi:type="dcterms:W3CDTF">2014-05-29T18:54:38Z</dcterms:created>
  <dcterms:modified xsi:type="dcterms:W3CDTF">2017-09-04T17:41:27Z</dcterms:modified>
</cp:coreProperties>
</file>