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AF51"/>
    <a:srgbClr val="9CD5A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301" y="-43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pPr/>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pPr/>
              <a:t>‹#›</a:t>
            </a:fld>
            <a:endParaRPr lang="en-IN"/>
          </a:p>
        </p:txBody>
      </p:sp>
    </p:spTree>
    <p:extLst>
      <p:ext uri="{BB962C8B-B14F-4D97-AF65-F5344CB8AC3E}">
        <p14:creationId xmlns:p14="http://schemas.microsoft.com/office/powerpoint/2010/main" xmlns=""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saac-Ab-T/GAN-Naan-Mudhalvan-Handwritten-Digit-Generation.git"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github.com/Kamal-Chander/GAN-Naan-Mudhalvan-Handwritten-Digit-Gener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52662" y="1857364"/>
            <a:ext cx="7015226" cy="1001556"/>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Isaac Abraham </a:t>
            </a:r>
            <a:r>
              <a:rPr lang="en-IN" spc="15" dirty="0" err="1" smtClean="0"/>
              <a:t>Thottathil</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1" name="Picture 10">
            <a:extLst>
              <a:ext uri="{FF2B5EF4-FFF2-40B4-BE49-F238E27FC236}">
                <a16:creationId xmlns:a16="http://schemas.microsoft.com/office/drawing/2014/main" xmlns=""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xmlns=""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4"/>
              </a:rPr>
              <a:t>Link</a:t>
            </a:r>
            <a:endParaRPr sz="2000" dirty="0">
              <a:latin typeface="Trebuchet MS"/>
              <a:cs typeface="Trebuchet MS"/>
            </a:endParaRPr>
          </a:p>
        </p:txBody>
      </p:sp>
      <p:sp>
        <p:nvSpPr>
          <p:cNvPr id="13" name="object 4">
            <a:extLst>
              <a:ext uri="{FF2B5EF4-FFF2-40B4-BE49-F238E27FC236}">
                <a16:creationId xmlns:a16="http://schemas.microsoft.com/office/drawing/2014/main" xmlns=""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026" name="Picture 2"/>
          <p:cNvPicPr>
            <a:picLocks noChangeAspect="1" noChangeArrowheads="1"/>
          </p:cNvPicPr>
          <p:nvPr/>
        </p:nvPicPr>
        <p:blipFill>
          <a:blip r:embed="rId5"/>
          <a:srcRect/>
          <a:stretch>
            <a:fillRect/>
          </a:stretch>
        </p:blipFill>
        <p:spPr bwMode="auto">
          <a:xfrm>
            <a:off x="1166778" y="2928934"/>
            <a:ext cx="7475537" cy="30400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6"/>
          <a:srcRect/>
          <a:stretch>
            <a:fillRect/>
          </a:stretch>
        </p:blipFill>
        <p:spPr bwMode="auto">
          <a:xfrm>
            <a:off x="738150" y="1214422"/>
            <a:ext cx="4714908" cy="1478990"/>
          </a:xfrm>
          <a:prstGeom prst="rect">
            <a:avLst/>
          </a:prstGeom>
          <a:noFill/>
          <a:ln w="9525">
            <a:noFill/>
            <a:miter lim="800000"/>
            <a:headEnd/>
            <a:tailEnd/>
          </a:ln>
          <a:effectLst/>
        </p:spPr>
      </p:pic>
    </p:spTree>
    <p:extLst>
      <p:ext uri="{BB962C8B-B14F-4D97-AF65-F5344CB8AC3E}">
        <p14:creationId xmlns:p14="http://schemas.microsoft.com/office/powerpoint/2010/main" xmlns=""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6" name="TextBox 5">
            <a:extLst>
              <a:ext uri="{FF2B5EF4-FFF2-40B4-BE49-F238E27FC236}">
                <a16:creationId xmlns:a16="http://schemas.microsoft.com/office/drawing/2014/main" xmlns=""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xmlns=""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6" name="Content Placeholder 1">
            <a:extLst>
              <a:ext uri="{FF2B5EF4-FFF2-40B4-BE49-F238E27FC236}">
                <a16:creationId xmlns:a16="http://schemas.microsoft.com/office/drawing/2014/main" xmlns=""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xmlns=""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xmlns=""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xmlns=""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xmlns=""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xmlns=""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xmlns=""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a16="http://schemas.microsoft.com/office/drawing/2014/main" xmlns=""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xmlns=""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xmlns=""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xmlns=""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xmlns=""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xmlns=""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1299</TotalTime>
  <Words>632</Words>
  <Application>Microsoft Office PowerPoint</Application>
  <PresentationFormat>Custom</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Isaac Abraham Thottathil</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Slide 9</vt:lpstr>
      <vt:lpstr>RESULTS</vt:lpstr>
      <vt:lpstr>RESULTS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Hephzibah</cp:lastModifiedBy>
  <cp:revision>14</cp:revision>
  <dcterms:created xsi:type="dcterms:W3CDTF">2024-04-01T13:02:38Z</dcterms:created>
  <dcterms:modified xsi:type="dcterms:W3CDTF">2024-04-03T09:43:31Z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