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B6BA01-21FD-4F18-9A10-2D69A34AD51F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8ACB5C-E464-46B5-AF92-433E2F64C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672794"/>
          </a:xfrm>
        </p:spPr>
        <p:txBody>
          <a:bodyPr>
            <a:noAutofit/>
          </a:bodyPr>
          <a:lstStyle/>
          <a:p>
            <a:pPr algn="r"/>
            <a:r>
              <a:rPr lang="en-US" sz="2800" dirty="0" err="1" smtClean="0"/>
              <a:t>Kamal</a:t>
            </a:r>
            <a:r>
              <a:rPr lang="en-US" sz="2800" dirty="0" smtClean="0"/>
              <a:t> S </a:t>
            </a:r>
            <a:r>
              <a:rPr lang="en-US" sz="2800" b="1" dirty="0" smtClean="0"/>
              <a:t>715521104020</a:t>
            </a:r>
          </a:p>
          <a:p>
            <a:pPr algn="r"/>
            <a:r>
              <a:rPr lang="en-US" sz="2800" dirty="0" err="1" smtClean="0"/>
              <a:t>Thulseram</a:t>
            </a:r>
            <a:r>
              <a:rPr lang="en-US" sz="2800" dirty="0" smtClean="0"/>
              <a:t> Naidu </a:t>
            </a:r>
            <a:r>
              <a:rPr lang="en-US" sz="2800" b="1" dirty="0" smtClean="0"/>
              <a:t>715521104311</a:t>
            </a:r>
          </a:p>
          <a:p>
            <a:pPr algn="r"/>
            <a:r>
              <a:rPr lang="en-US" sz="2800" dirty="0" err="1" smtClean="0"/>
              <a:t>Ashokkumar</a:t>
            </a:r>
            <a:r>
              <a:rPr lang="en-US" sz="2800" dirty="0" smtClean="0"/>
              <a:t> S </a:t>
            </a:r>
            <a:r>
              <a:rPr lang="en-US" sz="2800" b="1" dirty="0" smtClean="0"/>
              <a:t>715521104302</a:t>
            </a:r>
          </a:p>
          <a:p>
            <a:pPr algn="r"/>
            <a:r>
              <a:rPr lang="en-US" sz="2800" dirty="0" smtClean="0"/>
              <a:t>Isaac Abraham </a:t>
            </a:r>
            <a:r>
              <a:rPr lang="en-US" sz="2800" dirty="0" err="1" smtClean="0"/>
              <a:t>Thottahil</a:t>
            </a:r>
            <a:r>
              <a:rPr lang="en-US" sz="2800" dirty="0" smtClean="0"/>
              <a:t> </a:t>
            </a:r>
            <a:r>
              <a:rPr lang="en-US" sz="2800" b="1" dirty="0" smtClean="0"/>
              <a:t>715521104018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Attendance Through Hotspot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teachers to take attendance quickly with help of Android Mobile Application.</a:t>
            </a:r>
          </a:p>
          <a:p>
            <a:r>
              <a:rPr lang="en-US" dirty="0" smtClean="0"/>
              <a:t>Uses Hotspot of the Teachers phone and finds all students connected to the hotspot and automatically marks attendance.</a:t>
            </a:r>
          </a:p>
          <a:p>
            <a:r>
              <a:rPr lang="en-US" dirty="0" smtClean="0"/>
              <a:t>To make attendance faster and much secure.</a:t>
            </a:r>
          </a:p>
          <a:p>
            <a:r>
              <a:rPr lang="en-US" dirty="0" smtClean="0"/>
              <a:t>Allows Teachers to have fast analysis convert attendance to CSV.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(For Android Application)</a:t>
            </a:r>
          </a:p>
          <a:p>
            <a:r>
              <a:rPr lang="en-US" dirty="0" err="1" smtClean="0"/>
              <a:t>Ktor</a:t>
            </a:r>
            <a:r>
              <a:rPr lang="en-US" dirty="0" smtClean="0"/>
              <a:t> Server and </a:t>
            </a:r>
            <a:r>
              <a:rPr lang="en-US" dirty="0" err="1" smtClean="0"/>
              <a:t>Ktor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Firebase </a:t>
            </a:r>
            <a:r>
              <a:rPr lang="en-US" dirty="0" err="1" smtClean="0"/>
              <a:t>Firestore</a:t>
            </a:r>
            <a:r>
              <a:rPr lang="en-US" dirty="0" smtClean="0"/>
              <a:t> (Stores Teachers Data and Students’ Data)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in Teacher’s Phone (Local DB to store Attendance)</a:t>
            </a:r>
          </a:p>
          <a:p>
            <a:r>
              <a:rPr lang="en-US" dirty="0" smtClean="0"/>
              <a:t>Firebase Email Authentication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4285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Login and </a:t>
            </a:r>
            <a:r>
              <a:rPr lang="en-US" dirty="0" err="1" smtClean="0"/>
              <a:t>SignUp</a:t>
            </a:r>
            <a:r>
              <a:rPr lang="en-US" dirty="0" smtClean="0"/>
              <a:t> –Common To Both Apps</a:t>
            </a:r>
            <a:endParaRPr lang="en-US" dirty="0"/>
          </a:p>
        </p:txBody>
      </p:sp>
      <p:pic>
        <p:nvPicPr>
          <p:cNvPr id="5" name="Picture 4" descr="Screenshot_2023-10-17-23-42-51-844_com.example.attenda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1142984"/>
            <a:ext cx="2428892" cy="5397537"/>
          </a:xfrm>
          <a:prstGeom prst="rect">
            <a:avLst/>
          </a:prstGeom>
        </p:spPr>
      </p:pic>
      <p:pic>
        <p:nvPicPr>
          <p:cNvPr id="6" name="Picture 5" descr="Screenshot_2023-10-17-23-42-44-381_com.example.attendan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1214422"/>
            <a:ext cx="2428892" cy="539753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Teachers App </a:t>
            </a:r>
            <a:endParaRPr lang="en-US" dirty="0"/>
          </a:p>
        </p:txBody>
      </p:sp>
      <p:pic>
        <p:nvPicPr>
          <p:cNvPr id="4" name="Content Placeholder 3" descr="Screenshot_2023-10-17-23-45-38-653_com.example.attendance_teach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07161" y="1285860"/>
            <a:ext cx="2507463" cy="5572140"/>
          </a:xfrm>
        </p:spPr>
      </p:pic>
      <p:pic>
        <p:nvPicPr>
          <p:cNvPr id="5" name="Picture 4" descr="Screenshot_2023-10-17-23-46-06-736_com.example.attendance_teach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8950" y="1285860"/>
            <a:ext cx="2507463" cy="5572140"/>
          </a:xfrm>
          <a:prstGeom prst="rect">
            <a:avLst/>
          </a:prstGeom>
        </p:spPr>
      </p:pic>
      <p:pic>
        <p:nvPicPr>
          <p:cNvPr id="6" name="Picture 5" descr="Screenshot_2023-10-17-23-46-35-966_com.example.attendance_teach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9322" y="1285836"/>
            <a:ext cx="2507474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Course Page : </a:t>
            </a:r>
          </a:p>
          <a:p>
            <a:pPr lvl="1"/>
            <a:r>
              <a:rPr lang="en-US" dirty="0" smtClean="0"/>
              <a:t>Finds Roll Number from </a:t>
            </a:r>
            <a:r>
              <a:rPr lang="en-US" dirty="0" err="1" smtClean="0"/>
              <a:t>Firestore</a:t>
            </a:r>
            <a:r>
              <a:rPr lang="en-US" dirty="0" smtClean="0"/>
              <a:t> DB</a:t>
            </a:r>
          </a:p>
          <a:p>
            <a:pPr lvl="1"/>
            <a:r>
              <a:rPr lang="en-US" dirty="0" smtClean="0"/>
              <a:t>Stores course in </a:t>
            </a:r>
            <a:r>
              <a:rPr lang="en-US" dirty="0" err="1" smtClean="0"/>
              <a:t>sqlite</a:t>
            </a:r>
            <a:r>
              <a:rPr lang="en-US" dirty="0" smtClean="0"/>
              <a:t> Local DB(table name course, column name </a:t>
            </a:r>
            <a:r>
              <a:rPr lang="en-US" dirty="0" err="1" smtClean="0"/>
              <a:t>rno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Home Page:</a:t>
            </a:r>
          </a:p>
          <a:p>
            <a:pPr lvl="1"/>
            <a:r>
              <a:rPr lang="en-US" dirty="0" smtClean="0"/>
              <a:t>Shows list of created courses from Local DB in drop box</a:t>
            </a:r>
          </a:p>
          <a:p>
            <a:pPr lvl="1"/>
            <a:r>
              <a:rPr lang="en-US" dirty="0" smtClean="0"/>
              <a:t>On clicking Show Tables Start server and accepts attendance for the course for the current hour. Manual and automatic allowed</a:t>
            </a:r>
          </a:p>
          <a:p>
            <a:pPr lvl="1"/>
            <a:r>
              <a:rPr lang="en-US" dirty="0" smtClean="0"/>
              <a:t>Mark Attendance button creates new column with current date and hour</a:t>
            </a:r>
          </a:p>
          <a:p>
            <a:r>
              <a:rPr lang="en-US" dirty="0" smtClean="0"/>
              <a:t>Publish Attendance Page</a:t>
            </a:r>
          </a:p>
          <a:p>
            <a:pPr lvl="1"/>
            <a:r>
              <a:rPr lang="en-US" dirty="0" smtClean="0"/>
              <a:t>Takes the current table and converts to </a:t>
            </a:r>
            <a:r>
              <a:rPr lang="en-US" dirty="0" err="1" smtClean="0"/>
              <a:t>csv</a:t>
            </a:r>
            <a:r>
              <a:rPr lang="en-US" dirty="0" smtClean="0"/>
              <a:t> and sends to other people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App</a:t>
            </a:r>
            <a:endParaRPr lang="en-US" dirty="0"/>
          </a:p>
        </p:txBody>
      </p:sp>
      <p:pic>
        <p:nvPicPr>
          <p:cNvPr id="6" name="Content Placeholder 5" descr="Screenshot_2023-10-17-23-43-42-892_com.example.attendanc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143240" y="1447800"/>
            <a:ext cx="2209571" cy="491015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 Students to login with only  Phone number by recognizing SIM details, restricts 1 phone to 1 account.</a:t>
            </a:r>
          </a:p>
          <a:p>
            <a:r>
              <a:rPr lang="en-US" dirty="0" smtClean="0"/>
              <a:t>Give Teachers More Comprehensive View of current students present, which students are frequently absent and generate specific reports</a:t>
            </a:r>
          </a:p>
          <a:p>
            <a:r>
              <a:rPr lang="en-US" dirty="0" smtClean="0"/>
              <a:t>Give Students App better UI update and store on Students App their frequent attendance, and helps students to track their attendance.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</TotalTime>
  <Words>274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Attendance Through Hotspot</vt:lpstr>
      <vt:lpstr>Aim of The Project</vt:lpstr>
      <vt:lpstr>Tech Stack Used </vt:lpstr>
      <vt:lpstr>Login and SignUp –Common To Both Apps</vt:lpstr>
      <vt:lpstr>Teachers App </vt:lpstr>
      <vt:lpstr>Teachers APP</vt:lpstr>
      <vt:lpstr>Student App</vt:lpstr>
      <vt:lpstr>Future Improvement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Hephzibah</dc:creator>
  <cp:lastModifiedBy>Hephzibah</cp:lastModifiedBy>
  <cp:revision>4</cp:revision>
  <dcterms:created xsi:type="dcterms:W3CDTF">2023-10-17T18:21:36Z</dcterms:created>
  <dcterms:modified xsi:type="dcterms:W3CDTF">2023-10-18T05:03:38Z</dcterms:modified>
</cp:coreProperties>
</file>