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2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8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6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0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266F-FC41-42B7-B242-C57E3E1902E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931-2C71-42BB-A610-BC4D0520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685800" y="990600"/>
            <a:ext cx="8229600" cy="5029200"/>
            <a:chOff x="685800" y="990600"/>
            <a:chExt cx="8229600" cy="5029200"/>
          </a:xfrm>
        </p:grpSpPr>
        <p:sp>
          <p:nvSpPr>
            <p:cNvPr id="88" name="Rectangle 87"/>
            <p:cNvSpPr/>
            <p:nvPr/>
          </p:nvSpPr>
          <p:spPr>
            <a:xfrm>
              <a:off x="685800" y="990600"/>
              <a:ext cx="8229600" cy="502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110408" y="1143000"/>
              <a:ext cx="7500192" cy="3421502"/>
              <a:chOff x="1110408" y="1253731"/>
              <a:chExt cx="7500192" cy="342150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412703" y="2268159"/>
                <a:ext cx="762000" cy="1371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456311" y="2566791"/>
                <a:ext cx="66396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 dirty="0" smtClean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rPr>
                  <a:t>MCU</a:t>
                </a:r>
                <a:endParaRPr lang="en-US" sz="2000" b="1" cap="none" spc="0" dirty="0">
                  <a:ln w="10541" cmpd="sng">
                    <a:noFill/>
                    <a:prstDash val="solid"/>
                  </a:ln>
                  <a:effectLst/>
                  <a:latin typeface="Arial Narrow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072808" y="2268159"/>
                <a:ext cx="1143000" cy="1019145"/>
                <a:chOff x="5410200" y="633427"/>
                <a:chExt cx="1143000" cy="101914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5410200" y="633427"/>
                  <a:ext cx="1143000" cy="1019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597620" y="762000"/>
                  <a:ext cx="768160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Motor</a:t>
                  </a:r>
                </a:p>
                <a:p>
                  <a:pPr algn="ctr"/>
                  <a:r>
                    <a:rPr lang="en-US" sz="20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Relay</a:t>
                  </a:r>
                  <a:endParaRPr lang="en-US" sz="2000" b="1" cap="none" spc="0" dirty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072808" y="3639759"/>
                <a:ext cx="1143000" cy="1019145"/>
                <a:chOff x="5410200" y="633427"/>
                <a:chExt cx="1143000" cy="1019145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410200" y="633427"/>
                  <a:ext cx="1143000" cy="10191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597620" y="762000"/>
                  <a:ext cx="768160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Pump</a:t>
                  </a:r>
                </a:p>
                <a:p>
                  <a:pPr algn="ctr"/>
                  <a:r>
                    <a:rPr lang="en-US" sz="20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Relay</a:t>
                  </a:r>
                  <a:endParaRPr lang="en-US" sz="2000" b="1" cap="none" spc="0" dirty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6901608" y="2396732"/>
                <a:ext cx="1447800" cy="7858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01608" y="3744505"/>
                <a:ext cx="1447800" cy="7858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60290" y="2396732"/>
                <a:ext cx="1130438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 dirty="0" smtClean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rPr>
                  <a:t>DC Motor</a:t>
                </a:r>
              </a:p>
              <a:p>
                <a:pPr algn="ctr"/>
                <a:r>
                  <a:rPr lang="en-US" sz="2000" b="1" dirty="0" smtClean="0">
                    <a:ln w="10541" cmpd="sng">
                      <a:noFill/>
                      <a:prstDash val="solid"/>
                    </a:ln>
                    <a:latin typeface="Arial Narrow" pitchFamily="34" charset="0"/>
                  </a:rPr>
                  <a:t>12V</a:t>
                </a:r>
                <a:endParaRPr lang="en-US" sz="2000" b="1" cap="none" spc="0" dirty="0">
                  <a:ln w="10541" cmpd="sng">
                    <a:noFill/>
                    <a:prstDash val="solid"/>
                  </a:ln>
                  <a:effectLst/>
                  <a:latin typeface="Arial Narrow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59487" y="3795388"/>
                <a:ext cx="1132041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 dirty="0" smtClean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rPr>
                  <a:t>DC Pump</a:t>
                </a:r>
              </a:p>
              <a:p>
                <a:pPr algn="ctr"/>
                <a:r>
                  <a:rPr lang="en-US" sz="2000" b="1" dirty="0" smtClean="0">
                    <a:ln w="10541" cmpd="sng">
                      <a:noFill/>
                      <a:prstDash val="solid"/>
                    </a:ln>
                    <a:latin typeface="Arial Narrow" pitchFamily="34" charset="0"/>
                  </a:rPr>
                  <a:t>12V</a:t>
                </a:r>
                <a:endParaRPr lang="en-US" sz="2000" b="1" cap="none" spc="0" dirty="0">
                  <a:ln w="10541" cmpd="sng">
                    <a:noFill/>
                    <a:prstDash val="solid"/>
                  </a:ln>
                  <a:effectLst/>
                  <a:latin typeface="Arial Narrow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81265" y="3989433"/>
                <a:ext cx="2971800" cy="685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72771" y="4156104"/>
                <a:ext cx="2388795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 dirty="0" smtClean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rPr>
                  <a:t>Liquid Crystal Display</a:t>
                </a:r>
                <a:endParaRPr lang="en-US" sz="2000" b="1" cap="none" spc="0" dirty="0">
                  <a:ln w="10541" cmpd="sng">
                    <a:noFill/>
                    <a:prstDash val="solid"/>
                  </a:ln>
                  <a:effectLst/>
                  <a:latin typeface="Arial Narrow" pitchFamily="34" charset="0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166582" y="2930132"/>
                <a:ext cx="1792652" cy="707884"/>
                <a:chOff x="1295400" y="224175"/>
                <a:chExt cx="1792652" cy="70788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1295400" y="224175"/>
                  <a:ext cx="705826" cy="7078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382226" y="224175"/>
                  <a:ext cx="705826" cy="7078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2468182" y="304800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stop</a:t>
                  </a:r>
                </a:p>
                <a:p>
                  <a:pPr algn="ctr"/>
                  <a:r>
                    <a:rPr lang="en-US" sz="1200" b="1" dirty="0" smtClean="0">
                      <a:ln w="10541" cmpd="sng">
                        <a:noFill/>
                        <a:prstDash val="solid"/>
                      </a:ln>
                      <a:latin typeface="Arial Narrow" pitchFamily="34" charset="0"/>
                    </a:rPr>
                    <a:t>sensor</a:t>
                  </a:r>
                  <a:endParaRPr lang="en-US" sz="1200" b="1" cap="none" spc="0" dirty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348391" y="326294"/>
                  <a:ext cx="599844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Fill</a:t>
                  </a:r>
                </a:p>
                <a:p>
                  <a:pPr algn="ctr"/>
                  <a:r>
                    <a:rPr lang="en-US" sz="1200" b="1" dirty="0" smtClean="0">
                      <a:ln w="10541" cmpd="sng">
                        <a:noFill/>
                        <a:prstDash val="solid"/>
                      </a:ln>
                      <a:latin typeface="Arial Narrow" pitchFamily="34" charset="0"/>
                    </a:rPr>
                    <a:t>sensor</a:t>
                  </a:r>
                  <a:endParaRPr lang="en-US" sz="1200" b="1" cap="none" spc="0" dirty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110408" y="1863332"/>
                <a:ext cx="1848826" cy="707884"/>
                <a:chOff x="1295400" y="224175"/>
                <a:chExt cx="1848826" cy="707884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295400" y="224175"/>
                  <a:ext cx="705826" cy="7078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438400" y="224175"/>
                  <a:ext cx="705826" cy="7078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509662" y="304800"/>
                  <a:ext cx="57579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Stop</a:t>
                  </a:r>
                </a:p>
                <a:p>
                  <a:pPr algn="ctr"/>
                  <a:r>
                    <a:rPr lang="en-US" sz="1200" b="1" dirty="0" smtClean="0">
                      <a:ln w="10541" cmpd="sng">
                        <a:noFill/>
                        <a:prstDash val="solid"/>
                      </a:ln>
                      <a:latin typeface="Arial Narrow" pitchFamily="34" charset="0"/>
                    </a:rPr>
                    <a:t>button</a:t>
                  </a:r>
                  <a:endParaRPr lang="en-US" sz="1200" b="1" cap="none" spc="0" dirty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360413" y="326294"/>
                  <a:ext cx="575799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Start</a:t>
                  </a:r>
                </a:p>
                <a:p>
                  <a:pPr algn="ctr"/>
                  <a:r>
                    <a:rPr lang="en-US" sz="1200" b="1" dirty="0" smtClean="0">
                      <a:ln w="10541" cmpd="sng">
                        <a:noFill/>
                        <a:prstDash val="solid"/>
                      </a:ln>
                      <a:latin typeface="Arial Narrow" pitchFamily="34" charset="0"/>
                    </a:rPr>
                    <a:t>button</a:t>
                  </a:r>
                  <a:endParaRPr lang="en-US" sz="1200" b="1" cap="none" spc="0" dirty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</p:txBody>
            </p:sp>
          </p:grpSp>
          <p:cxnSp>
            <p:nvCxnSpPr>
              <p:cNvPr id="30" name="Straight Connector 29"/>
              <p:cNvCxnSpPr/>
              <p:nvPr/>
            </p:nvCxnSpPr>
            <p:spPr>
              <a:xfrm flipV="1">
                <a:off x="1519495" y="2777731"/>
                <a:ext cx="0" cy="1524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519495" y="2750676"/>
                <a:ext cx="1893208" cy="80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606321" y="2766846"/>
                <a:ext cx="0" cy="1632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93703" y="3612726"/>
                <a:ext cx="0" cy="3496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" idx="3"/>
              </p:cNvCxnSpPr>
              <p:nvPr/>
            </p:nvCxnSpPr>
            <p:spPr>
              <a:xfrm>
                <a:off x="4174703" y="2953959"/>
                <a:ext cx="8981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10800000">
                <a:off x="4174704" y="3143588"/>
                <a:ext cx="898105" cy="624744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12" idx="1"/>
              </p:cNvCxnSpPr>
              <p:nvPr/>
            </p:nvCxnSpPr>
            <p:spPr>
              <a:xfrm>
                <a:off x="6215808" y="2777732"/>
                <a:ext cx="685800" cy="119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13" idx="1"/>
              </p:cNvCxnSpPr>
              <p:nvPr/>
            </p:nvCxnSpPr>
            <p:spPr>
              <a:xfrm flipV="1">
                <a:off x="6215808" y="4137419"/>
                <a:ext cx="685800" cy="119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463320" y="1600200"/>
                <a:ext cx="2194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endCxn id="25" idx="0"/>
              </p:cNvCxnSpPr>
              <p:nvPr/>
            </p:nvCxnSpPr>
            <p:spPr>
              <a:xfrm>
                <a:off x="1463320" y="1600200"/>
                <a:ext cx="1" cy="2631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26" idx="0"/>
              </p:cNvCxnSpPr>
              <p:nvPr/>
            </p:nvCxnSpPr>
            <p:spPr>
              <a:xfrm>
                <a:off x="2606321" y="1600200"/>
                <a:ext cx="0" cy="2631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657600" y="1600200"/>
                <a:ext cx="0" cy="667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4068552" y="1253731"/>
                <a:ext cx="1110408" cy="810517"/>
                <a:chOff x="4068552" y="1399283"/>
                <a:chExt cx="1110408" cy="810517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4068552" y="1399283"/>
                  <a:ext cx="1110408" cy="664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4168478" y="1471136"/>
                  <a:ext cx="872355" cy="73866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4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5V</a:t>
                  </a:r>
                </a:p>
                <a:p>
                  <a:pPr algn="ctr"/>
                  <a:r>
                    <a:rPr lang="en-US" sz="1400" b="1" dirty="0" smtClean="0">
                      <a:ln w="10541" cmpd="sng">
                        <a:noFill/>
                        <a:prstDash val="solid"/>
                      </a:ln>
                      <a:latin typeface="Arial Narrow" pitchFamily="34" charset="0"/>
                    </a:rPr>
                    <a:t>Regulator</a:t>
                  </a:r>
                  <a:endParaRPr lang="en-US" sz="1400" b="1" cap="none" spc="0" dirty="0" smtClean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  <a:p>
                  <a:pPr algn="ctr"/>
                  <a:endParaRPr lang="en-US" sz="1400" b="1" cap="none" spc="0" dirty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660604" y="1253731"/>
                <a:ext cx="1110408" cy="810517"/>
                <a:chOff x="4068552" y="1399283"/>
                <a:chExt cx="1110408" cy="81051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4068552" y="1399283"/>
                  <a:ext cx="1110408" cy="6649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168478" y="1471136"/>
                  <a:ext cx="872355" cy="73866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400" b="1" cap="none" spc="0" dirty="0" smtClean="0">
                      <a:ln w="10541" cmpd="sng">
                        <a:noFill/>
                        <a:prstDash val="solid"/>
                      </a:ln>
                      <a:effectLst/>
                      <a:latin typeface="Arial Narrow" pitchFamily="34" charset="0"/>
                    </a:rPr>
                    <a:t>12V</a:t>
                  </a:r>
                </a:p>
                <a:p>
                  <a:pPr algn="ctr"/>
                  <a:r>
                    <a:rPr lang="en-US" sz="1400" b="1" dirty="0" smtClean="0">
                      <a:ln w="10541" cmpd="sng">
                        <a:noFill/>
                        <a:prstDash val="solid"/>
                      </a:ln>
                      <a:latin typeface="Arial Narrow" pitchFamily="34" charset="0"/>
                    </a:rPr>
                    <a:t>Regulator</a:t>
                  </a:r>
                  <a:endParaRPr lang="en-US" sz="1400" b="1" cap="none" spc="0" dirty="0" smtClean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  <a:p>
                  <a:pPr algn="ctr"/>
                  <a:endParaRPr lang="en-US" sz="1400" b="1" cap="none" spc="0" dirty="0">
                    <a:ln w="10541" cmpd="sng">
                      <a:noFill/>
                      <a:prstDash val="solid"/>
                    </a:ln>
                    <a:effectLst/>
                    <a:latin typeface="Arial Narrow" pitchFamily="34" charset="0"/>
                  </a:endParaRPr>
                </a:p>
              </p:txBody>
            </p:sp>
          </p:grpSp>
          <p:cxnSp>
            <p:nvCxnSpPr>
              <p:cNvPr id="71" name="Straight Arrow Connector 70"/>
              <p:cNvCxnSpPr>
                <a:stCxn id="68" idx="1"/>
                <a:endCxn id="64" idx="3"/>
              </p:cNvCxnSpPr>
              <p:nvPr/>
            </p:nvCxnSpPr>
            <p:spPr>
              <a:xfrm flipH="1">
                <a:off x="5178960" y="1586214"/>
                <a:ext cx="48164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64" idx="1"/>
              </p:cNvCxnSpPr>
              <p:nvPr/>
            </p:nvCxnSpPr>
            <p:spPr>
              <a:xfrm rot="10800000" flipV="1">
                <a:off x="3962400" y="1586213"/>
                <a:ext cx="106152" cy="681945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>
                <a:endCxn id="6" idx="0"/>
              </p:cNvCxnSpPr>
              <p:nvPr/>
            </p:nvCxnSpPr>
            <p:spPr>
              <a:xfrm rot="5400000">
                <a:off x="5581123" y="1981882"/>
                <a:ext cx="349462" cy="223092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/>
              <p:cNvCxnSpPr/>
              <p:nvPr/>
            </p:nvCxnSpPr>
            <p:spPr>
              <a:xfrm rot="16200000" flipH="1">
                <a:off x="6700206" y="1934138"/>
                <a:ext cx="533400" cy="391788"/>
              </a:xfrm>
              <a:prstGeom prst="bentConnector3">
                <a:avLst>
                  <a:gd name="adj1" fmla="val -1020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/>
              <p:cNvCxnSpPr>
                <a:stCxn id="68" idx="3"/>
                <a:endCxn id="13" idx="3"/>
              </p:cNvCxnSpPr>
              <p:nvPr/>
            </p:nvCxnSpPr>
            <p:spPr>
              <a:xfrm>
                <a:off x="6771012" y="1586214"/>
                <a:ext cx="1578396" cy="2551205"/>
              </a:xfrm>
              <a:prstGeom prst="bentConnector3">
                <a:avLst>
                  <a:gd name="adj1" fmla="val 114483"/>
                </a:avLst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Elbow Connector 85"/>
              <p:cNvCxnSpPr>
                <a:endCxn id="10" idx="0"/>
              </p:cNvCxnSpPr>
              <p:nvPr/>
            </p:nvCxnSpPr>
            <p:spPr>
              <a:xfrm rot="10800000" flipV="1">
                <a:off x="5644308" y="3352783"/>
                <a:ext cx="2966292" cy="28697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Rectangle 103"/>
            <p:cNvSpPr/>
            <p:nvPr/>
          </p:nvSpPr>
          <p:spPr>
            <a:xfrm>
              <a:off x="3379377" y="4930914"/>
              <a:ext cx="284244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cap="none" spc="0" dirty="0" smtClean="0">
                  <a:ln w="10541" cmpd="sng">
                    <a:noFill/>
                    <a:prstDash val="solid"/>
                  </a:ln>
                  <a:effectLst/>
                  <a:latin typeface="Arial Narrow" pitchFamily="34" charset="0"/>
                </a:rPr>
                <a:t>Automatic Filling Machine </a:t>
              </a:r>
            </a:p>
            <a:p>
              <a:pPr algn="ctr"/>
              <a:r>
                <a:rPr lang="en-US" sz="2000" b="1" dirty="0" smtClean="0">
                  <a:ln w="10541" cmpd="sng">
                    <a:noFill/>
                    <a:prstDash val="solid"/>
                  </a:ln>
                  <a:latin typeface="Arial Narrow" pitchFamily="34" charset="0"/>
                </a:rPr>
                <a:t>Block diagram</a:t>
              </a:r>
              <a:endParaRPr lang="en-US" sz="2000" b="1" cap="none" spc="0" dirty="0">
                <a:ln w="10541" cmpd="sng">
                  <a:noFill/>
                  <a:prstDash val="solid"/>
                </a:ln>
                <a:effectLst/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58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01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9083</TotalTime>
  <Words>31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Aisosa</dc:creator>
  <cp:lastModifiedBy>Isaac Aisosa</cp:lastModifiedBy>
  <cp:revision>6</cp:revision>
  <dcterms:created xsi:type="dcterms:W3CDTF">2022-10-24T04:19:09Z</dcterms:created>
  <dcterms:modified xsi:type="dcterms:W3CDTF">2022-10-30T11:43:01Z</dcterms:modified>
</cp:coreProperties>
</file>