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Ten</a:t>
            </a:r>
          </a:p>
          <a:p>
            <a:pPr lvl="0"/>
            <a:r>
              <a:rPr/>
              <a:t>Even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</a:t>
            </a:r>
          </a:p>
          <a:p>
            <a:pPr lvl="0"/>
            <a:r>
              <a:rPr/>
              <a:t>Even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</a:t>
            </a:r>
          </a:p>
          <a:p>
            <a:pPr lvl="0"/>
            <a:r>
              <a:rPr/>
              <a:t>Odd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Four</a:t>
            </a:r>
          </a:p>
          <a:p>
            <a:pPr lvl="0"/>
            <a:r>
              <a:rPr/>
              <a:t>Even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</a:t>
            </a:r>
          </a:p>
          <a:p>
            <a:pPr lvl="0"/>
            <a:r>
              <a:rPr/>
              <a:t>Odd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Six</a:t>
            </a:r>
          </a:p>
          <a:p>
            <a:pPr lvl="0"/>
            <a:r>
              <a:rPr/>
              <a:t>Even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Seven</a:t>
            </a:r>
          </a:p>
          <a:p>
            <a:pPr lvl="0"/>
            <a:r>
              <a:rPr/>
              <a:t>Odd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Eight</a:t>
            </a:r>
          </a:p>
          <a:p>
            <a:pPr lvl="0"/>
            <a:r>
              <a:rPr/>
              <a:t>Even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Nine</a:t>
            </a:r>
          </a:p>
          <a:p>
            <a:pPr lvl="0"/>
            <a:r>
              <a:rPr/>
              <a:t>Odd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example</dc:title>
  <dc:creator/>
  <cp:keywords/>
  <dcterms:created xsi:type="dcterms:W3CDTF">2023-03-01T04:06:50Z</dcterms:created>
  <dcterms:modified xsi:type="dcterms:W3CDTF">2023-03-01T04:06:50Z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2023-03-01</vt:lpwstr>
  </property>
  <property fmtid="{D5CDD505-2E9C-101B-9397-08002B2CF9AE}" pid="3" name="output">
    <vt:lpwstr>powerpoint_presentation</vt:lpwstr>
  </property>
</Properties>
</file>