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256" r:id="rId3"/>
    <p:sldId id="273" r:id="rId4"/>
    <p:sldId id="262" r:id="rId5"/>
    <p:sldId id="268" r:id="rId6"/>
    <p:sldId id="278" r:id="rId7"/>
    <p:sldId id="282" r:id="rId8"/>
    <p:sldId id="257" r:id="rId9"/>
    <p:sldId id="258" r:id="rId10"/>
    <p:sldId id="281" r:id="rId11"/>
    <p:sldId id="259" r:id="rId12"/>
    <p:sldId id="272" r:id="rId13"/>
    <p:sldId id="260" r:id="rId14"/>
    <p:sldId id="261" r:id="rId15"/>
    <p:sldId id="263" r:id="rId16"/>
    <p:sldId id="264" r:id="rId17"/>
    <p:sldId id="265" r:id="rId18"/>
    <p:sldId id="266" r:id="rId19"/>
    <p:sldId id="267" r:id="rId20"/>
    <p:sldId id="269" r:id="rId21"/>
    <p:sldId id="270" r:id="rId22"/>
    <p:sldId id="271" r:id="rId23"/>
    <p:sldId id="274" r:id="rId24"/>
    <p:sldId id="275" r:id="rId25"/>
    <p:sldId id="276" r:id="rId26"/>
    <p:sldId id="277" r:id="rId27"/>
    <p:sldId id="279" r:id="rId28"/>
    <p:sldId id="280" r:id="rId29"/>
    <p:sldId id="283" r:id="rId30"/>
    <p:sldId id="284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image" Target="../media/image93.emf"/><Relationship Id="rId3" Type="http://schemas.openxmlformats.org/officeDocument/2006/relationships/image" Target="../media/image83.emf"/><Relationship Id="rId7" Type="http://schemas.openxmlformats.org/officeDocument/2006/relationships/image" Target="../media/image87.emf"/><Relationship Id="rId12" Type="http://schemas.openxmlformats.org/officeDocument/2006/relationships/image" Target="../media/image92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Relationship Id="rId6" Type="http://schemas.openxmlformats.org/officeDocument/2006/relationships/image" Target="../media/image86.emf"/><Relationship Id="rId11" Type="http://schemas.openxmlformats.org/officeDocument/2006/relationships/image" Target="../media/image91.emf"/><Relationship Id="rId5" Type="http://schemas.openxmlformats.org/officeDocument/2006/relationships/image" Target="../media/image85.emf"/><Relationship Id="rId10" Type="http://schemas.openxmlformats.org/officeDocument/2006/relationships/image" Target="../media/image90.emf"/><Relationship Id="rId4" Type="http://schemas.openxmlformats.org/officeDocument/2006/relationships/image" Target="../media/image84.emf"/><Relationship Id="rId9" Type="http://schemas.openxmlformats.org/officeDocument/2006/relationships/image" Target="../media/image89.emf"/><Relationship Id="rId14" Type="http://schemas.openxmlformats.org/officeDocument/2006/relationships/image" Target="../media/image94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91.emf"/><Relationship Id="rId7" Type="http://schemas.openxmlformats.org/officeDocument/2006/relationships/image" Target="../media/image96.emf"/><Relationship Id="rId2" Type="http://schemas.openxmlformats.org/officeDocument/2006/relationships/image" Target="../media/image90.emf"/><Relationship Id="rId1" Type="http://schemas.openxmlformats.org/officeDocument/2006/relationships/image" Target="../media/image95.emf"/><Relationship Id="rId6" Type="http://schemas.openxmlformats.org/officeDocument/2006/relationships/image" Target="../media/image94.emf"/><Relationship Id="rId11" Type="http://schemas.openxmlformats.org/officeDocument/2006/relationships/image" Target="../media/image100.emf"/><Relationship Id="rId5" Type="http://schemas.openxmlformats.org/officeDocument/2006/relationships/image" Target="../media/image93.emf"/><Relationship Id="rId10" Type="http://schemas.openxmlformats.org/officeDocument/2006/relationships/image" Target="../media/image99.emf"/><Relationship Id="rId4" Type="http://schemas.openxmlformats.org/officeDocument/2006/relationships/image" Target="../media/image92.emf"/><Relationship Id="rId9" Type="http://schemas.openxmlformats.org/officeDocument/2006/relationships/image" Target="../media/image98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image" Target="../media/image109.wmf"/><Relationship Id="rId3" Type="http://schemas.openxmlformats.org/officeDocument/2006/relationships/image" Target="../media/image17.wmf"/><Relationship Id="rId7" Type="http://schemas.openxmlformats.org/officeDocument/2006/relationships/image" Target="../media/image103.wmf"/><Relationship Id="rId12" Type="http://schemas.openxmlformats.org/officeDocument/2006/relationships/image" Target="../media/image108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102.wmf"/><Relationship Id="rId11" Type="http://schemas.openxmlformats.org/officeDocument/2006/relationships/image" Target="../media/image107.wmf"/><Relationship Id="rId5" Type="http://schemas.openxmlformats.org/officeDocument/2006/relationships/image" Target="../media/image101.wmf"/><Relationship Id="rId15" Type="http://schemas.openxmlformats.org/officeDocument/2006/relationships/image" Target="../media/image111.wmf"/><Relationship Id="rId10" Type="http://schemas.openxmlformats.org/officeDocument/2006/relationships/image" Target="../media/image106.wmf"/><Relationship Id="rId4" Type="http://schemas.openxmlformats.org/officeDocument/2006/relationships/image" Target="../media/image18.wmf"/><Relationship Id="rId9" Type="http://schemas.openxmlformats.org/officeDocument/2006/relationships/image" Target="../media/image105.wmf"/><Relationship Id="rId14" Type="http://schemas.openxmlformats.org/officeDocument/2006/relationships/image" Target="../media/image11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emf"/><Relationship Id="rId3" Type="http://schemas.openxmlformats.org/officeDocument/2006/relationships/image" Target="../media/image121.emf"/><Relationship Id="rId7" Type="http://schemas.openxmlformats.org/officeDocument/2006/relationships/image" Target="../media/image125.e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Relationship Id="rId9" Type="http://schemas.openxmlformats.org/officeDocument/2006/relationships/image" Target="../media/image127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13" Type="http://schemas.openxmlformats.org/officeDocument/2006/relationships/image" Target="../media/image140.wmf"/><Relationship Id="rId3" Type="http://schemas.openxmlformats.org/officeDocument/2006/relationships/image" Target="../media/image130.emf"/><Relationship Id="rId7" Type="http://schemas.openxmlformats.org/officeDocument/2006/relationships/image" Target="../media/image134.emf"/><Relationship Id="rId12" Type="http://schemas.openxmlformats.org/officeDocument/2006/relationships/image" Target="../media/image139.emf"/><Relationship Id="rId17" Type="http://schemas.openxmlformats.org/officeDocument/2006/relationships/image" Target="../media/image22.emf"/><Relationship Id="rId2" Type="http://schemas.openxmlformats.org/officeDocument/2006/relationships/image" Target="../media/image129.emf"/><Relationship Id="rId16" Type="http://schemas.openxmlformats.org/officeDocument/2006/relationships/image" Target="../media/image21.emf"/><Relationship Id="rId1" Type="http://schemas.openxmlformats.org/officeDocument/2006/relationships/image" Target="../media/image128.emf"/><Relationship Id="rId6" Type="http://schemas.openxmlformats.org/officeDocument/2006/relationships/image" Target="../media/image133.emf"/><Relationship Id="rId11" Type="http://schemas.openxmlformats.org/officeDocument/2006/relationships/image" Target="../media/image138.emf"/><Relationship Id="rId5" Type="http://schemas.openxmlformats.org/officeDocument/2006/relationships/image" Target="../media/image132.emf"/><Relationship Id="rId15" Type="http://schemas.openxmlformats.org/officeDocument/2006/relationships/image" Target="../media/image142.emf"/><Relationship Id="rId10" Type="http://schemas.openxmlformats.org/officeDocument/2006/relationships/image" Target="../media/image137.emf"/><Relationship Id="rId4" Type="http://schemas.openxmlformats.org/officeDocument/2006/relationships/image" Target="../media/image131.emf"/><Relationship Id="rId9" Type="http://schemas.openxmlformats.org/officeDocument/2006/relationships/image" Target="../media/image136.emf"/><Relationship Id="rId14" Type="http://schemas.openxmlformats.org/officeDocument/2006/relationships/image" Target="../media/image141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3" Type="http://schemas.openxmlformats.org/officeDocument/2006/relationships/image" Target="../media/image153.wmf"/><Relationship Id="rId7" Type="http://schemas.openxmlformats.org/officeDocument/2006/relationships/image" Target="../media/image156.emf"/><Relationship Id="rId2" Type="http://schemas.openxmlformats.org/officeDocument/2006/relationships/image" Target="../media/image152.emf"/><Relationship Id="rId1" Type="http://schemas.openxmlformats.org/officeDocument/2006/relationships/image" Target="../media/image151.emf"/><Relationship Id="rId6" Type="http://schemas.openxmlformats.org/officeDocument/2006/relationships/image" Target="../media/image155.emf"/><Relationship Id="rId5" Type="http://schemas.openxmlformats.org/officeDocument/2006/relationships/image" Target="../media/image27.emf"/><Relationship Id="rId4" Type="http://schemas.openxmlformats.org/officeDocument/2006/relationships/image" Target="../media/image154.wmf"/><Relationship Id="rId9" Type="http://schemas.openxmlformats.org/officeDocument/2006/relationships/image" Target="../media/image158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emf"/><Relationship Id="rId13" Type="http://schemas.openxmlformats.org/officeDocument/2006/relationships/image" Target="../media/image171.emf"/><Relationship Id="rId3" Type="http://schemas.openxmlformats.org/officeDocument/2006/relationships/image" Target="../media/image161.wmf"/><Relationship Id="rId7" Type="http://schemas.openxmlformats.org/officeDocument/2006/relationships/image" Target="../media/image165.emf"/><Relationship Id="rId12" Type="http://schemas.openxmlformats.org/officeDocument/2006/relationships/image" Target="../media/image170.emf"/><Relationship Id="rId2" Type="http://schemas.openxmlformats.org/officeDocument/2006/relationships/image" Target="../media/image160.wmf"/><Relationship Id="rId1" Type="http://schemas.openxmlformats.org/officeDocument/2006/relationships/image" Target="../media/image159.emf"/><Relationship Id="rId6" Type="http://schemas.openxmlformats.org/officeDocument/2006/relationships/image" Target="../media/image164.emf"/><Relationship Id="rId11" Type="http://schemas.openxmlformats.org/officeDocument/2006/relationships/image" Target="../media/image169.emf"/><Relationship Id="rId5" Type="http://schemas.openxmlformats.org/officeDocument/2006/relationships/image" Target="../media/image163.wmf"/><Relationship Id="rId10" Type="http://schemas.openxmlformats.org/officeDocument/2006/relationships/image" Target="../media/image168.wmf"/><Relationship Id="rId4" Type="http://schemas.openxmlformats.org/officeDocument/2006/relationships/image" Target="../media/image162.emf"/><Relationship Id="rId9" Type="http://schemas.openxmlformats.org/officeDocument/2006/relationships/image" Target="../media/image167.emf"/><Relationship Id="rId14" Type="http://schemas.openxmlformats.org/officeDocument/2006/relationships/image" Target="../media/image172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3" Type="http://schemas.openxmlformats.org/officeDocument/2006/relationships/image" Target="../media/image173.wmf"/><Relationship Id="rId7" Type="http://schemas.openxmlformats.org/officeDocument/2006/relationships/image" Target="../media/image177.wmf"/><Relationship Id="rId12" Type="http://schemas.openxmlformats.org/officeDocument/2006/relationships/image" Target="../media/image182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176.wmf"/><Relationship Id="rId11" Type="http://schemas.openxmlformats.org/officeDocument/2006/relationships/image" Target="../media/image181.wmf"/><Relationship Id="rId5" Type="http://schemas.openxmlformats.org/officeDocument/2006/relationships/image" Target="../media/image175.wmf"/><Relationship Id="rId10" Type="http://schemas.openxmlformats.org/officeDocument/2006/relationships/image" Target="../media/image180.wmf"/><Relationship Id="rId4" Type="http://schemas.openxmlformats.org/officeDocument/2006/relationships/image" Target="../media/image174.wmf"/><Relationship Id="rId9" Type="http://schemas.openxmlformats.org/officeDocument/2006/relationships/image" Target="../media/image17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4" Type="http://schemas.openxmlformats.org/officeDocument/2006/relationships/image" Target="../media/image186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3" Type="http://schemas.openxmlformats.org/officeDocument/2006/relationships/image" Target="../media/image42.wmf"/><Relationship Id="rId7" Type="http://schemas.openxmlformats.org/officeDocument/2006/relationships/image" Target="../media/image197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196.wmf"/><Relationship Id="rId5" Type="http://schemas.openxmlformats.org/officeDocument/2006/relationships/image" Target="../media/image195.wmf"/><Relationship Id="rId10" Type="http://schemas.openxmlformats.org/officeDocument/2006/relationships/image" Target="../media/image200.wmf"/><Relationship Id="rId4" Type="http://schemas.openxmlformats.org/officeDocument/2006/relationships/image" Target="../media/image194.wmf"/><Relationship Id="rId9" Type="http://schemas.openxmlformats.org/officeDocument/2006/relationships/image" Target="../media/image19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wmf"/><Relationship Id="rId2" Type="http://schemas.openxmlformats.org/officeDocument/2006/relationships/image" Target="../media/image202.wmf"/><Relationship Id="rId1" Type="http://schemas.openxmlformats.org/officeDocument/2006/relationships/image" Target="../media/image201.wmf"/><Relationship Id="rId5" Type="http://schemas.openxmlformats.org/officeDocument/2006/relationships/image" Target="../media/image205.wmf"/><Relationship Id="rId4" Type="http://schemas.openxmlformats.org/officeDocument/2006/relationships/image" Target="../media/image20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3.wmf"/><Relationship Id="rId7" Type="http://schemas.openxmlformats.org/officeDocument/2006/relationships/image" Target="../media/image46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45.wmf"/><Relationship Id="rId11" Type="http://schemas.openxmlformats.org/officeDocument/2006/relationships/image" Target="../media/image50.wmf"/><Relationship Id="rId5" Type="http://schemas.openxmlformats.org/officeDocument/2006/relationships/image" Target="../media/image44.wmf"/><Relationship Id="rId10" Type="http://schemas.openxmlformats.org/officeDocument/2006/relationships/image" Target="../media/image49.wmf"/><Relationship Id="rId4" Type="http://schemas.openxmlformats.org/officeDocument/2006/relationships/image" Target="../media/image43.emf"/><Relationship Id="rId9" Type="http://schemas.openxmlformats.org/officeDocument/2006/relationships/image" Target="../media/image4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60.wmf"/><Relationship Id="rId7" Type="http://schemas.openxmlformats.org/officeDocument/2006/relationships/image" Target="../media/image9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8.wmf"/><Relationship Id="rId11" Type="http://schemas.openxmlformats.org/officeDocument/2006/relationships/image" Target="../media/image63.wmf"/><Relationship Id="rId5" Type="http://schemas.openxmlformats.org/officeDocument/2006/relationships/image" Target="../media/image7.wmf"/><Relationship Id="rId10" Type="http://schemas.openxmlformats.org/officeDocument/2006/relationships/image" Target="../media/image62.wmf"/><Relationship Id="rId4" Type="http://schemas.openxmlformats.org/officeDocument/2006/relationships/image" Target="../media/image61.wmf"/><Relationship Id="rId9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79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12" Type="http://schemas.openxmlformats.org/officeDocument/2006/relationships/image" Target="../media/image78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72.wmf"/><Relationship Id="rId11" Type="http://schemas.openxmlformats.org/officeDocument/2006/relationships/image" Target="../media/image77.wmf"/><Relationship Id="rId5" Type="http://schemas.openxmlformats.org/officeDocument/2006/relationships/image" Target="../media/image71.wmf"/><Relationship Id="rId10" Type="http://schemas.openxmlformats.org/officeDocument/2006/relationships/image" Target="../media/image76.wmf"/><Relationship Id="rId4" Type="http://schemas.openxmlformats.org/officeDocument/2006/relationships/image" Target="../media/image70.wmf"/><Relationship Id="rId9" Type="http://schemas.openxmlformats.org/officeDocument/2006/relationships/image" Target="../media/image75.wmf"/><Relationship Id="rId14" Type="http://schemas.openxmlformats.org/officeDocument/2006/relationships/image" Target="../media/image8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750C9-A0C5-4760-9901-24E546529938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8669A-049C-4741-B1C3-04E527ADA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360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8669A-049C-4741-B1C3-04E527ADA75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780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8669A-049C-4741-B1C3-04E527ADA75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422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445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441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896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329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888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234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9865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8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2683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76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84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26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26" Type="http://schemas.openxmlformats.org/officeDocument/2006/relationships/oleObject" Target="../embeddings/oleObject9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5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5" Type="http://schemas.openxmlformats.org/officeDocument/2006/relationships/image" Target="../media/image7.wmf"/><Relationship Id="rId33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png"/><Relationship Id="rId20" Type="http://schemas.openxmlformats.org/officeDocument/2006/relationships/oleObject" Target="../embeddings/oleObject6.bin"/><Relationship Id="rId29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4.wmf"/><Relationship Id="rId24" Type="http://schemas.openxmlformats.org/officeDocument/2006/relationships/oleObject" Target="../embeddings/oleObject8.bin"/><Relationship Id="rId32" Type="http://schemas.openxmlformats.org/officeDocument/2006/relationships/oleObject" Target="../embeddings/oleObject12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8.png"/><Relationship Id="rId23" Type="http://schemas.openxmlformats.org/officeDocument/2006/relationships/image" Target="../media/image6.wmf"/><Relationship Id="rId28" Type="http://schemas.openxmlformats.org/officeDocument/2006/relationships/oleObject" Target="../embeddings/oleObject10.bin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2.png"/><Relationship Id="rId31" Type="http://schemas.openxmlformats.org/officeDocument/2006/relationships/image" Target="../media/image10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png"/><Relationship Id="rId22" Type="http://schemas.openxmlformats.org/officeDocument/2006/relationships/oleObject" Target="../embeddings/oleObject7.bin"/><Relationship Id="rId27" Type="http://schemas.openxmlformats.org/officeDocument/2006/relationships/image" Target="../media/image8.wmf"/><Relationship Id="rId30" Type="http://schemas.openxmlformats.org/officeDocument/2006/relationships/oleObject" Target="../embeddings/oleObject1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13" Type="http://schemas.openxmlformats.org/officeDocument/2006/relationships/image" Target="../media/image67.png"/><Relationship Id="rId3" Type="http://schemas.openxmlformats.org/officeDocument/2006/relationships/image" Target="../media/image290.png"/><Relationship Id="rId7" Type="http://schemas.openxmlformats.org/officeDocument/2006/relationships/image" Target="../media/image330.png"/><Relationship Id="rId12" Type="http://schemas.openxmlformats.org/officeDocument/2006/relationships/image" Target="../media/image66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0.png"/><Relationship Id="rId11" Type="http://schemas.openxmlformats.org/officeDocument/2006/relationships/image" Target="../media/image65.png"/><Relationship Id="rId5" Type="http://schemas.openxmlformats.org/officeDocument/2006/relationships/image" Target="../media/image310.png"/><Relationship Id="rId10" Type="http://schemas.openxmlformats.org/officeDocument/2006/relationships/image" Target="../media/image64.emf"/><Relationship Id="rId4" Type="http://schemas.openxmlformats.org/officeDocument/2006/relationships/image" Target="../media/image300.png"/><Relationship Id="rId9" Type="http://schemas.openxmlformats.org/officeDocument/2006/relationships/image" Target="../media/image350.png"/><Relationship Id="rId14" Type="http://schemas.openxmlformats.org/officeDocument/2006/relationships/image" Target="../media/image6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74.wmf"/><Relationship Id="rId26" Type="http://schemas.openxmlformats.org/officeDocument/2006/relationships/image" Target="../media/image78.wmf"/><Relationship Id="rId3" Type="http://schemas.openxmlformats.org/officeDocument/2006/relationships/oleObject" Target="../embeddings/oleObject67.bin"/><Relationship Id="rId21" Type="http://schemas.openxmlformats.org/officeDocument/2006/relationships/oleObject" Target="../embeddings/oleObject76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1.wmf"/><Relationship Id="rId17" Type="http://schemas.openxmlformats.org/officeDocument/2006/relationships/oleObject" Target="../embeddings/oleObject74.bin"/><Relationship Id="rId25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.wmf"/><Relationship Id="rId20" Type="http://schemas.openxmlformats.org/officeDocument/2006/relationships/image" Target="../media/image75.wmf"/><Relationship Id="rId29" Type="http://schemas.openxmlformats.org/officeDocument/2006/relationships/oleObject" Target="../embeddings/oleObject80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71.bin"/><Relationship Id="rId24" Type="http://schemas.openxmlformats.org/officeDocument/2006/relationships/image" Target="../media/image77.wmf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23" Type="http://schemas.openxmlformats.org/officeDocument/2006/relationships/oleObject" Target="../embeddings/oleObject77.bin"/><Relationship Id="rId28" Type="http://schemas.openxmlformats.org/officeDocument/2006/relationships/image" Target="../media/image79.wmf"/><Relationship Id="rId10" Type="http://schemas.openxmlformats.org/officeDocument/2006/relationships/image" Target="../media/image70.wmf"/><Relationship Id="rId19" Type="http://schemas.openxmlformats.org/officeDocument/2006/relationships/oleObject" Target="../embeddings/oleObject75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2.wmf"/><Relationship Id="rId22" Type="http://schemas.openxmlformats.org/officeDocument/2006/relationships/image" Target="../media/image76.wmf"/><Relationship Id="rId27" Type="http://schemas.openxmlformats.org/officeDocument/2006/relationships/oleObject" Target="../embeddings/oleObject79.bin"/><Relationship Id="rId30" Type="http://schemas.openxmlformats.org/officeDocument/2006/relationships/image" Target="../media/image8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88.emf"/><Relationship Id="rId26" Type="http://schemas.openxmlformats.org/officeDocument/2006/relationships/image" Target="../media/image92.emf"/><Relationship Id="rId3" Type="http://schemas.openxmlformats.org/officeDocument/2006/relationships/oleObject" Target="../embeddings/oleObject81.bin"/><Relationship Id="rId21" Type="http://schemas.openxmlformats.org/officeDocument/2006/relationships/oleObject" Target="../embeddings/oleObject90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5.emf"/><Relationship Id="rId17" Type="http://schemas.openxmlformats.org/officeDocument/2006/relationships/oleObject" Target="../embeddings/oleObject88.bin"/><Relationship Id="rId25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7.emf"/><Relationship Id="rId20" Type="http://schemas.openxmlformats.org/officeDocument/2006/relationships/image" Target="../media/image89.emf"/><Relationship Id="rId29" Type="http://schemas.openxmlformats.org/officeDocument/2006/relationships/oleObject" Target="../embeddings/oleObject94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2.emf"/><Relationship Id="rId11" Type="http://schemas.openxmlformats.org/officeDocument/2006/relationships/oleObject" Target="../embeddings/oleObject85.bin"/><Relationship Id="rId24" Type="http://schemas.openxmlformats.org/officeDocument/2006/relationships/image" Target="../media/image91.emf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23" Type="http://schemas.openxmlformats.org/officeDocument/2006/relationships/oleObject" Target="../embeddings/oleObject91.bin"/><Relationship Id="rId28" Type="http://schemas.openxmlformats.org/officeDocument/2006/relationships/image" Target="../media/image93.emf"/><Relationship Id="rId10" Type="http://schemas.openxmlformats.org/officeDocument/2006/relationships/image" Target="../media/image84.emf"/><Relationship Id="rId19" Type="http://schemas.openxmlformats.org/officeDocument/2006/relationships/oleObject" Target="../embeddings/oleObject89.bin"/><Relationship Id="rId4" Type="http://schemas.openxmlformats.org/officeDocument/2006/relationships/image" Target="../media/image81.e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86.emf"/><Relationship Id="rId22" Type="http://schemas.openxmlformats.org/officeDocument/2006/relationships/image" Target="../media/image90.emf"/><Relationship Id="rId27" Type="http://schemas.openxmlformats.org/officeDocument/2006/relationships/oleObject" Target="../embeddings/oleObject93.bin"/><Relationship Id="rId30" Type="http://schemas.openxmlformats.org/officeDocument/2006/relationships/image" Target="../media/image94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97.emf"/><Relationship Id="rId3" Type="http://schemas.openxmlformats.org/officeDocument/2006/relationships/oleObject" Target="../embeddings/oleObject95.bin"/><Relationship Id="rId21" Type="http://schemas.openxmlformats.org/officeDocument/2006/relationships/oleObject" Target="../embeddings/oleObject104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93.emf"/><Relationship Id="rId17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6.emf"/><Relationship Id="rId20" Type="http://schemas.openxmlformats.org/officeDocument/2006/relationships/image" Target="../media/image98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0.emf"/><Relationship Id="rId11" Type="http://schemas.openxmlformats.org/officeDocument/2006/relationships/oleObject" Target="../embeddings/oleObject99.bin"/><Relationship Id="rId24" Type="http://schemas.openxmlformats.org/officeDocument/2006/relationships/image" Target="../media/image100.emf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23" Type="http://schemas.openxmlformats.org/officeDocument/2006/relationships/oleObject" Target="../embeddings/oleObject105.bin"/><Relationship Id="rId10" Type="http://schemas.openxmlformats.org/officeDocument/2006/relationships/image" Target="../media/image92.emf"/><Relationship Id="rId19" Type="http://schemas.openxmlformats.org/officeDocument/2006/relationships/oleObject" Target="../embeddings/oleObject103.bin"/><Relationship Id="rId4" Type="http://schemas.openxmlformats.org/officeDocument/2006/relationships/image" Target="../media/image95.e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94.emf"/><Relationship Id="rId22" Type="http://schemas.openxmlformats.org/officeDocument/2006/relationships/image" Target="../media/image99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104.wmf"/><Relationship Id="rId26" Type="http://schemas.openxmlformats.org/officeDocument/2006/relationships/image" Target="../media/image108.wmf"/><Relationship Id="rId3" Type="http://schemas.openxmlformats.org/officeDocument/2006/relationships/oleObject" Target="../embeddings/oleObject106.bin"/><Relationship Id="rId21" Type="http://schemas.openxmlformats.org/officeDocument/2006/relationships/oleObject" Target="../embeddings/oleObject115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113.bin"/><Relationship Id="rId25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3.wmf"/><Relationship Id="rId20" Type="http://schemas.openxmlformats.org/officeDocument/2006/relationships/image" Target="../media/image105.wmf"/><Relationship Id="rId29" Type="http://schemas.openxmlformats.org/officeDocument/2006/relationships/oleObject" Target="../embeddings/oleObject119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10.bin"/><Relationship Id="rId24" Type="http://schemas.openxmlformats.org/officeDocument/2006/relationships/image" Target="../media/image107.wmf"/><Relationship Id="rId32" Type="http://schemas.openxmlformats.org/officeDocument/2006/relationships/image" Target="../media/image111.wmf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23" Type="http://schemas.openxmlformats.org/officeDocument/2006/relationships/oleObject" Target="../embeddings/oleObject116.bin"/><Relationship Id="rId28" Type="http://schemas.openxmlformats.org/officeDocument/2006/relationships/image" Target="../media/image109.wmf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114.bin"/><Relationship Id="rId31" Type="http://schemas.openxmlformats.org/officeDocument/2006/relationships/oleObject" Target="../embeddings/oleObject120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02.wmf"/><Relationship Id="rId22" Type="http://schemas.openxmlformats.org/officeDocument/2006/relationships/image" Target="../media/image106.wmf"/><Relationship Id="rId27" Type="http://schemas.openxmlformats.org/officeDocument/2006/relationships/oleObject" Target="../embeddings/oleObject118.bin"/><Relationship Id="rId30" Type="http://schemas.openxmlformats.org/officeDocument/2006/relationships/image" Target="../media/image11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126.bin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16.wmf"/><Relationship Id="rId17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8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7.bin"/><Relationship Id="rId10" Type="http://schemas.openxmlformats.org/officeDocument/2006/relationships/image" Target="../media/image115.w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1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13" Type="http://schemas.openxmlformats.org/officeDocument/2006/relationships/oleObject" Target="../embeddings/oleObject133.bin"/><Relationship Id="rId18" Type="http://schemas.openxmlformats.org/officeDocument/2006/relationships/image" Target="../media/image126.e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23.wmf"/><Relationship Id="rId17" Type="http://schemas.openxmlformats.org/officeDocument/2006/relationships/oleObject" Target="../embeddings/oleObject135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25.emf"/><Relationship Id="rId20" Type="http://schemas.openxmlformats.org/officeDocument/2006/relationships/image" Target="../media/image127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10" Type="http://schemas.openxmlformats.org/officeDocument/2006/relationships/image" Target="../media/image122.wmf"/><Relationship Id="rId19" Type="http://schemas.openxmlformats.org/officeDocument/2006/relationships/oleObject" Target="../embeddings/oleObject136.bin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2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emf"/><Relationship Id="rId13" Type="http://schemas.openxmlformats.org/officeDocument/2006/relationships/oleObject" Target="../embeddings/oleObject142.bin"/><Relationship Id="rId18" Type="http://schemas.openxmlformats.org/officeDocument/2006/relationships/image" Target="../media/image135.emf"/><Relationship Id="rId26" Type="http://schemas.openxmlformats.org/officeDocument/2006/relationships/image" Target="../media/image139.emf"/><Relationship Id="rId3" Type="http://schemas.openxmlformats.org/officeDocument/2006/relationships/oleObject" Target="../embeddings/oleObject137.bin"/><Relationship Id="rId21" Type="http://schemas.openxmlformats.org/officeDocument/2006/relationships/oleObject" Target="../embeddings/oleObject146.bin"/><Relationship Id="rId34" Type="http://schemas.openxmlformats.org/officeDocument/2006/relationships/image" Target="../media/image21.emf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32.emf"/><Relationship Id="rId17" Type="http://schemas.openxmlformats.org/officeDocument/2006/relationships/oleObject" Target="../embeddings/oleObject144.bin"/><Relationship Id="rId25" Type="http://schemas.openxmlformats.org/officeDocument/2006/relationships/oleObject" Target="../embeddings/oleObject148.bin"/><Relationship Id="rId33" Type="http://schemas.openxmlformats.org/officeDocument/2006/relationships/oleObject" Target="../embeddings/oleObject152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34.emf"/><Relationship Id="rId20" Type="http://schemas.openxmlformats.org/officeDocument/2006/relationships/image" Target="../media/image136.emf"/><Relationship Id="rId29" Type="http://schemas.openxmlformats.org/officeDocument/2006/relationships/oleObject" Target="../embeddings/oleObject150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9.emf"/><Relationship Id="rId11" Type="http://schemas.openxmlformats.org/officeDocument/2006/relationships/oleObject" Target="../embeddings/oleObject141.bin"/><Relationship Id="rId24" Type="http://schemas.openxmlformats.org/officeDocument/2006/relationships/image" Target="../media/image138.emf"/><Relationship Id="rId32" Type="http://schemas.openxmlformats.org/officeDocument/2006/relationships/image" Target="../media/image142.emf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3.bin"/><Relationship Id="rId23" Type="http://schemas.openxmlformats.org/officeDocument/2006/relationships/oleObject" Target="../embeddings/oleObject147.bin"/><Relationship Id="rId28" Type="http://schemas.openxmlformats.org/officeDocument/2006/relationships/image" Target="../media/image140.wmf"/><Relationship Id="rId36" Type="http://schemas.openxmlformats.org/officeDocument/2006/relationships/image" Target="../media/image22.emf"/><Relationship Id="rId10" Type="http://schemas.openxmlformats.org/officeDocument/2006/relationships/image" Target="../media/image131.emf"/><Relationship Id="rId19" Type="http://schemas.openxmlformats.org/officeDocument/2006/relationships/oleObject" Target="../embeddings/oleObject145.bin"/><Relationship Id="rId31" Type="http://schemas.openxmlformats.org/officeDocument/2006/relationships/oleObject" Target="../embeddings/oleObject151.bin"/><Relationship Id="rId4" Type="http://schemas.openxmlformats.org/officeDocument/2006/relationships/image" Target="../media/image128.e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33.emf"/><Relationship Id="rId22" Type="http://schemas.openxmlformats.org/officeDocument/2006/relationships/image" Target="../media/image137.emf"/><Relationship Id="rId27" Type="http://schemas.openxmlformats.org/officeDocument/2006/relationships/oleObject" Target="../embeddings/oleObject149.bin"/><Relationship Id="rId30" Type="http://schemas.openxmlformats.org/officeDocument/2006/relationships/image" Target="../media/image141.emf"/><Relationship Id="rId35" Type="http://schemas.openxmlformats.org/officeDocument/2006/relationships/oleObject" Target="../embeddings/oleObject15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4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144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5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50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60.bin"/><Relationship Id="rId10" Type="http://schemas.openxmlformats.org/officeDocument/2006/relationships/image" Target="../media/image149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6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8.bin"/><Relationship Id="rId18" Type="http://schemas.openxmlformats.org/officeDocument/2006/relationships/oleObject" Target="../embeddings/oleObject20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6.wmf"/><Relationship Id="rId17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5.wmf"/><Relationship Id="rId19" Type="http://schemas.openxmlformats.org/officeDocument/2006/relationships/image" Target="../media/image19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7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169.bin"/><Relationship Id="rId18" Type="http://schemas.openxmlformats.org/officeDocument/2006/relationships/image" Target="../media/image157.emf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27.emf"/><Relationship Id="rId17" Type="http://schemas.openxmlformats.org/officeDocument/2006/relationships/oleObject" Target="../embeddings/oleObject171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56.emf"/><Relationship Id="rId20" Type="http://schemas.openxmlformats.org/officeDocument/2006/relationships/image" Target="../media/image158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52.emf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5.bin"/><Relationship Id="rId15" Type="http://schemas.openxmlformats.org/officeDocument/2006/relationships/oleObject" Target="../embeddings/oleObject170.bin"/><Relationship Id="rId10" Type="http://schemas.openxmlformats.org/officeDocument/2006/relationships/image" Target="../media/image154.wmf"/><Relationship Id="rId19" Type="http://schemas.openxmlformats.org/officeDocument/2006/relationships/oleObject" Target="../embeddings/oleObject172.bin"/><Relationship Id="rId4" Type="http://schemas.openxmlformats.org/officeDocument/2006/relationships/image" Target="../media/image151.emf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155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oleObject" Target="../embeddings/oleObject178.bin"/><Relationship Id="rId18" Type="http://schemas.openxmlformats.org/officeDocument/2006/relationships/image" Target="../media/image166.emf"/><Relationship Id="rId26" Type="http://schemas.openxmlformats.org/officeDocument/2006/relationships/image" Target="../media/image170.emf"/><Relationship Id="rId3" Type="http://schemas.openxmlformats.org/officeDocument/2006/relationships/oleObject" Target="../embeddings/oleObject173.bin"/><Relationship Id="rId21" Type="http://schemas.openxmlformats.org/officeDocument/2006/relationships/oleObject" Target="../embeddings/oleObject182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63.wmf"/><Relationship Id="rId17" Type="http://schemas.openxmlformats.org/officeDocument/2006/relationships/oleObject" Target="../embeddings/oleObject180.bin"/><Relationship Id="rId25" Type="http://schemas.openxmlformats.org/officeDocument/2006/relationships/oleObject" Target="../embeddings/oleObject184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65.emf"/><Relationship Id="rId20" Type="http://schemas.openxmlformats.org/officeDocument/2006/relationships/image" Target="../media/image167.emf"/><Relationship Id="rId29" Type="http://schemas.openxmlformats.org/officeDocument/2006/relationships/oleObject" Target="../embeddings/oleObject186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177.bin"/><Relationship Id="rId24" Type="http://schemas.openxmlformats.org/officeDocument/2006/relationships/image" Target="../media/image169.emf"/><Relationship Id="rId5" Type="http://schemas.openxmlformats.org/officeDocument/2006/relationships/oleObject" Target="../embeddings/oleObject174.bin"/><Relationship Id="rId15" Type="http://schemas.openxmlformats.org/officeDocument/2006/relationships/oleObject" Target="../embeddings/oleObject179.bin"/><Relationship Id="rId23" Type="http://schemas.openxmlformats.org/officeDocument/2006/relationships/oleObject" Target="../embeddings/oleObject183.bin"/><Relationship Id="rId28" Type="http://schemas.openxmlformats.org/officeDocument/2006/relationships/image" Target="../media/image171.emf"/><Relationship Id="rId10" Type="http://schemas.openxmlformats.org/officeDocument/2006/relationships/image" Target="../media/image162.emf"/><Relationship Id="rId19" Type="http://schemas.openxmlformats.org/officeDocument/2006/relationships/oleObject" Target="../embeddings/oleObject181.bin"/><Relationship Id="rId4" Type="http://schemas.openxmlformats.org/officeDocument/2006/relationships/image" Target="../media/image159.e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64.emf"/><Relationship Id="rId22" Type="http://schemas.openxmlformats.org/officeDocument/2006/relationships/image" Target="../media/image168.wmf"/><Relationship Id="rId27" Type="http://schemas.openxmlformats.org/officeDocument/2006/relationships/oleObject" Target="../embeddings/oleObject185.bin"/><Relationship Id="rId30" Type="http://schemas.openxmlformats.org/officeDocument/2006/relationships/image" Target="../media/image172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13" Type="http://schemas.openxmlformats.org/officeDocument/2006/relationships/oleObject" Target="../embeddings/oleObject192.bin"/><Relationship Id="rId18" Type="http://schemas.openxmlformats.org/officeDocument/2006/relationships/image" Target="../media/image178.wmf"/><Relationship Id="rId26" Type="http://schemas.openxmlformats.org/officeDocument/2006/relationships/image" Target="../media/image182.wmf"/><Relationship Id="rId3" Type="http://schemas.openxmlformats.org/officeDocument/2006/relationships/oleObject" Target="../embeddings/oleObject187.bin"/><Relationship Id="rId21" Type="http://schemas.openxmlformats.org/officeDocument/2006/relationships/oleObject" Target="../embeddings/oleObject196.bin"/><Relationship Id="rId7" Type="http://schemas.openxmlformats.org/officeDocument/2006/relationships/oleObject" Target="../embeddings/oleObject189.bin"/><Relationship Id="rId12" Type="http://schemas.openxmlformats.org/officeDocument/2006/relationships/image" Target="../media/image175.wmf"/><Relationship Id="rId17" Type="http://schemas.openxmlformats.org/officeDocument/2006/relationships/oleObject" Target="../embeddings/oleObject194.bin"/><Relationship Id="rId25" Type="http://schemas.openxmlformats.org/officeDocument/2006/relationships/oleObject" Target="../embeddings/oleObject198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77.wmf"/><Relationship Id="rId20" Type="http://schemas.openxmlformats.org/officeDocument/2006/relationships/image" Target="../media/image179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191.bin"/><Relationship Id="rId24" Type="http://schemas.openxmlformats.org/officeDocument/2006/relationships/image" Target="../media/image181.wmf"/><Relationship Id="rId5" Type="http://schemas.openxmlformats.org/officeDocument/2006/relationships/oleObject" Target="../embeddings/oleObject188.bin"/><Relationship Id="rId15" Type="http://schemas.openxmlformats.org/officeDocument/2006/relationships/oleObject" Target="../embeddings/oleObject193.bin"/><Relationship Id="rId23" Type="http://schemas.openxmlformats.org/officeDocument/2006/relationships/oleObject" Target="../embeddings/oleObject197.bin"/><Relationship Id="rId10" Type="http://schemas.openxmlformats.org/officeDocument/2006/relationships/image" Target="../media/image174.wmf"/><Relationship Id="rId19" Type="http://schemas.openxmlformats.org/officeDocument/2006/relationships/oleObject" Target="../embeddings/oleObject195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190.bin"/><Relationship Id="rId14" Type="http://schemas.openxmlformats.org/officeDocument/2006/relationships/image" Target="../media/image176.wmf"/><Relationship Id="rId22" Type="http://schemas.openxmlformats.org/officeDocument/2006/relationships/image" Target="../media/image18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3" Type="http://schemas.openxmlformats.org/officeDocument/2006/relationships/oleObject" Target="../embeddings/oleObject199.bin"/><Relationship Id="rId7" Type="http://schemas.openxmlformats.org/officeDocument/2006/relationships/oleObject" Target="../embeddings/oleObject20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84.wmf"/><Relationship Id="rId5" Type="http://schemas.openxmlformats.org/officeDocument/2006/relationships/oleObject" Target="../embeddings/oleObject200.bin"/><Relationship Id="rId10" Type="http://schemas.openxmlformats.org/officeDocument/2006/relationships/image" Target="../media/image186.wmf"/><Relationship Id="rId4" Type="http://schemas.openxmlformats.org/officeDocument/2006/relationships/image" Target="../media/image183.wmf"/><Relationship Id="rId9" Type="http://schemas.openxmlformats.org/officeDocument/2006/relationships/oleObject" Target="../embeddings/oleObject20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18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208.bin"/><Relationship Id="rId18" Type="http://schemas.openxmlformats.org/officeDocument/2006/relationships/image" Target="../media/image198.wmf"/><Relationship Id="rId3" Type="http://schemas.openxmlformats.org/officeDocument/2006/relationships/oleObject" Target="../embeddings/oleObject203.bin"/><Relationship Id="rId21" Type="http://schemas.openxmlformats.org/officeDocument/2006/relationships/oleObject" Target="../embeddings/oleObject212.bin"/><Relationship Id="rId7" Type="http://schemas.openxmlformats.org/officeDocument/2006/relationships/oleObject" Target="../embeddings/oleObject205.bin"/><Relationship Id="rId12" Type="http://schemas.openxmlformats.org/officeDocument/2006/relationships/image" Target="../media/image195.wmf"/><Relationship Id="rId17" Type="http://schemas.openxmlformats.org/officeDocument/2006/relationships/oleObject" Target="../embeddings/oleObject210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97.wmf"/><Relationship Id="rId20" Type="http://schemas.openxmlformats.org/officeDocument/2006/relationships/image" Target="../media/image199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207.bin"/><Relationship Id="rId5" Type="http://schemas.openxmlformats.org/officeDocument/2006/relationships/oleObject" Target="../embeddings/oleObject204.bin"/><Relationship Id="rId15" Type="http://schemas.openxmlformats.org/officeDocument/2006/relationships/oleObject" Target="../embeddings/oleObject209.bin"/><Relationship Id="rId10" Type="http://schemas.openxmlformats.org/officeDocument/2006/relationships/image" Target="../media/image194.wmf"/><Relationship Id="rId19" Type="http://schemas.openxmlformats.org/officeDocument/2006/relationships/oleObject" Target="../embeddings/oleObject211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206.bin"/><Relationship Id="rId14" Type="http://schemas.openxmlformats.org/officeDocument/2006/relationships/image" Target="../media/image196.wmf"/><Relationship Id="rId22" Type="http://schemas.openxmlformats.org/officeDocument/2006/relationships/image" Target="../media/image200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3" Type="http://schemas.openxmlformats.org/officeDocument/2006/relationships/oleObject" Target="../embeddings/oleObject213.bin"/><Relationship Id="rId7" Type="http://schemas.openxmlformats.org/officeDocument/2006/relationships/oleObject" Target="../embeddings/oleObject215.bin"/><Relationship Id="rId12" Type="http://schemas.openxmlformats.org/officeDocument/2006/relationships/image" Target="../media/image20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02.wmf"/><Relationship Id="rId11" Type="http://schemas.openxmlformats.org/officeDocument/2006/relationships/oleObject" Target="../embeddings/oleObject217.bin"/><Relationship Id="rId5" Type="http://schemas.openxmlformats.org/officeDocument/2006/relationships/oleObject" Target="../embeddings/oleObject214.bin"/><Relationship Id="rId10" Type="http://schemas.openxmlformats.org/officeDocument/2006/relationships/image" Target="../media/image204.wmf"/><Relationship Id="rId4" Type="http://schemas.openxmlformats.org/officeDocument/2006/relationships/image" Target="../media/image201.wmf"/><Relationship Id="rId9" Type="http://schemas.openxmlformats.org/officeDocument/2006/relationships/oleObject" Target="../embeddings/oleObject21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4.w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wmf"/><Relationship Id="rId11" Type="http://schemas.openxmlformats.org/officeDocument/2006/relationships/image" Target="../media/image33.png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2.png"/><Relationship Id="rId4" Type="http://schemas.openxmlformats.org/officeDocument/2006/relationships/image" Target="../media/image28.wmf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6.wmf"/><Relationship Id="rId26" Type="http://schemas.openxmlformats.org/officeDocument/2006/relationships/oleObject" Target="../embeddings/oleObject47.bin"/><Relationship Id="rId3" Type="http://schemas.openxmlformats.org/officeDocument/2006/relationships/oleObject" Target="../embeddings/oleObject34.bin"/><Relationship Id="rId21" Type="http://schemas.openxmlformats.org/officeDocument/2006/relationships/image" Target="../media/image47.wmf"/><Relationship Id="rId7" Type="http://schemas.openxmlformats.org/officeDocument/2006/relationships/oleObject" Target="../embeddings/oleObject36.bin"/><Relationship Id="rId12" Type="http://schemas.openxmlformats.org/officeDocument/2006/relationships/oleObject" Target="../embeddings/oleObject39.bin"/><Relationship Id="rId17" Type="http://schemas.openxmlformats.org/officeDocument/2006/relationships/oleObject" Target="../embeddings/oleObject42.bin"/><Relationship Id="rId25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.wmf"/><Relationship Id="rId20" Type="http://schemas.openxmlformats.org/officeDocument/2006/relationships/oleObject" Target="../embeddings/oleObject44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wmf"/><Relationship Id="rId11" Type="http://schemas.openxmlformats.org/officeDocument/2006/relationships/image" Target="../media/image43.emf"/><Relationship Id="rId24" Type="http://schemas.openxmlformats.org/officeDocument/2006/relationships/oleObject" Target="../embeddings/oleObject46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1.bin"/><Relationship Id="rId23" Type="http://schemas.openxmlformats.org/officeDocument/2006/relationships/image" Target="../media/image48.wmf"/><Relationship Id="rId10" Type="http://schemas.openxmlformats.org/officeDocument/2006/relationships/oleObject" Target="../embeddings/oleObject38.bin"/><Relationship Id="rId19" Type="http://schemas.openxmlformats.org/officeDocument/2006/relationships/oleObject" Target="../embeddings/oleObject43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4.wmf"/><Relationship Id="rId22" Type="http://schemas.openxmlformats.org/officeDocument/2006/relationships/oleObject" Target="../embeddings/oleObject45.bin"/><Relationship Id="rId27" Type="http://schemas.openxmlformats.org/officeDocument/2006/relationships/image" Target="../media/image5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55.bin"/><Relationship Id="rId21" Type="http://schemas.openxmlformats.org/officeDocument/2006/relationships/oleObject" Target="../embeddings/oleObject64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62.bin"/><Relationship Id="rId25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59.bin"/><Relationship Id="rId24" Type="http://schemas.openxmlformats.org/officeDocument/2006/relationships/oleObject" Target="../embeddings/oleObject66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23" Type="http://schemas.openxmlformats.org/officeDocument/2006/relationships/oleObject" Target="../embeddings/oleObject65.bin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63.bin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8.wmf"/><Relationship Id="rId22" Type="http://schemas.openxmlformats.org/officeDocument/2006/relationships/image" Target="../media/image6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62" name="Group 46"/>
          <p:cNvGrpSpPr>
            <a:grpSpLocks/>
          </p:cNvGrpSpPr>
          <p:nvPr/>
        </p:nvGrpSpPr>
        <p:grpSpPr bwMode="auto">
          <a:xfrm>
            <a:off x="121535" y="413956"/>
            <a:ext cx="7461252" cy="952500"/>
            <a:chOff x="295" y="345"/>
            <a:chExt cx="4700" cy="600"/>
          </a:xfrm>
        </p:grpSpPr>
        <p:sp>
          <p:nvSpPr>
            <p:cNvPr id="53283" name="Rectangle 4"/>
            <p:cNvSpPr>
              <a:spLocks noChangeArrowheads="1"/>
            </p:cNvSpPr>
            <p:nvPr/>
          </p:nvSpPr>
          <p:spPr bwMode="auto">
            <a:xfrm>
              <a:off x="295" y="345"/>
              <a:ext cx="470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 smtClean="0"/>
                <a:t>1</a:t>
              </a:r>
              <a:r>
                <a:rPr lang="zh-CN" altLang="en-US" sz="2400" b="1" dirty="0" smtClean="0"/>
                <a:t>、已知</a:t>
              </a:r>
              <a:r>
                <a:rPr lang="zh-CN" altLang="en-US" sz="2400" b="1" dirty="0"/>
                <a:t>向量                       </a:t>
              </a:r>
              <a:r>
                <a:rPr lang="zh-CN" altLang="en-US" sz="2400" b="1" dirty="0" smtClean="0"/>
                <a:t>  轴    与</a:t>
              </a:r>
              <a:r>
                <a:rPr lang="zh-CN" altLang="en-US" sz="2400" b="1" dirty="0"/>
                <a:t>三坐标轴正向构成</a:t>
              </a:r>
              <a:endParaRPr lang="zh-CN" altLang="en-US" sz="1800" dirty="0"/>
            </a:p>
          </p:txBody>
        </p:sp>
        <p:graphicFrame>
          <p:nvGraphicFramePr>
            <p:cNvPr id="53284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5145353"/>
                </p:ext>
              </p:extLst>
            </p:nvPr>
          </p:nvGraphicFramePr>
          <p:xfrm>
            <a:off x="1519" y="355"/>
            <a:ext cx="1180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" name="Equation" r:id="rId3" imgW="825500" imgH="203200" progId="Equation.DSMT4">
                    <p:embed/>
                  </p:oleObj>
                </mc:Choice>
                <mc:Fallback>
                  <p:oleObj name="Equation" r:id="rId3" imgW="825500" imgH="203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355"/>
                          <a:ext cx="1180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8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9328307"/>
                </p:ext>
              </p:extLst>
            </p:nvPr>
          </p:nvGraphicFramePr>
          <p:xfrm>
            <a:off x="2962" y="391"/>
            <a:ext cx="181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3" name="Equation" r:id="rId5" imgW="126835" imgH="139518" progId="Equation.DSMT4">
                    <p:embed/>
                  </p:oleObj>
                </mc:Choice>
                <mc:Fallback>
                  <p:oleObj name="Equation" r:id="rId5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2" y="391"/>
                          <a:ext cx="181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86" name="Rectangle 9"/>
            <p:cNvSpPr>
              <a:spLocks noChangeArrowheads="1"/>
            </p:cNvSpPr>
            <p:nvPr/>
          </p:nvSpPr>
          <p:spPr bwMode="auto">
            <a:xfrm>
              <a:off x="521" y="657"/>
              <a:ext cx="11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 dirty="0"/>
                <a:t>相等锐角， </a:t>
              </a:r>
            </a:p>
          </p:txBody>
        </p:sp>
        <p:sp>
          <p:nvSpPr>
            <p:cNvPr id="53287" name="Rectangle 10"/>
            <p:cNvSpPr>
              <a:spLocks noChangeArrowheads="1"/>
            </p:cNvSpPr>
            <p:nvPr/>
          </p:nvSpPr>
          <p:spPr bwMode="auto">
            <a:xfrm>
              <a:off x="1464" y="641"/>
              <a:ext cx="21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 dirty="0"/>
                <a:t>求    在     轴上的投影。</a:t>
              </a:r>
              <a:r>
                <a:rPr lang="zh-CN" altLang="en-US" sz="1800" dirty="0"/>
                <a:t> </a:t>
              </a:r>
            </a:p>
          </p:txBody>
        </p:sp>
        <p:graphicFrame>
          <p:nvGraphicFramePr>
            <p:cNvPr id="53288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2789529"/>
                </p:ext>
              </p:extLst>
            </p:nvPr>
          </p:nvGraphicFramePr>
          <p:xfrm>
            <a:off x="1746" y="645"/>
            <a:ext cx="224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4" name="Equation" r:id="rId7" imgW="139579" imgH="177646" progId="Equation.DSMT4">
                    <p:embed/>
                  </p:oleObj>
                </mc:Choice>
                <mc:Fallback>
                  <p:oleObj name="Equation" r:id="rId7" imgW="139579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645"/>
                          <a:ext cx="224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89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9567486"/>
                </p:ext>
              </p:extLst>
            </p:nvPr>
          </p:nvGraphicFramePr>
          <p:xfrm>
            <a:off x="2154" y="702"/>
            <a:ext cx="18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5" name="Equation" r:id="rId9" imgW="126835" imgH="139518" progId="Equation.DSMT4">
                    <p:embed/>
                  </p:oleObj>
                </mc:Choice>
                <mc:Fallback>
                  <p:oleObj name="Equation" r:id="rId9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702"/>
                          <a:ext cx="18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extBox 1"/>
          <p:cNvSpPr txBox="1"/>
          <p:nvPr/>
        </p:nvSpPr>
        <p:spPr>
          <a:xfrm>
            <a:off x="2915816" y="-2738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复习练习题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3" name="Text Box 3"/>
          <p:cNvSpPr txBox="1">
            <a:spLocks noChangeArrowheads="1"/>
          </p:cNvSpPr>
          <p:nvPr/>
        </p:nvSpPr>
        <p:spPr bwMode="auto">
          <a:xfrm>
            <a:off x="120766" y="1340768"/>
            <a:ext cx="15097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、</a:t>
            </a:r>
            <a:endParaRPr lang="en-US" altLang="zh-CN" sz="2800" b="1" dirty="0"/>
          </a:p>
        </p:txBody>
      </p:sp>
      <p:graphicFrame>
        <p:nvGraphicFramePr>
          <p:cNvPr id="4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32909"/>
              </p:ext>
            </p:extLst>
          </p:nvPr>
        </p:nvGraphicFramePr>
        <p:xfrm>
          <a:off x="510473" y="1340768"/>
          <a:ext cx="6389688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" name="Equation" r:id="rId10" imgW="2895480" imgH="495000" progId="Equation.DSMT4">
                  <p:embed/>
                </p:oleObj>
              </mc:Choice>
              <mc:Fallback>
                <p:oleObj name="Equation" r:id="rId10" imgW="289548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473" y="1340768"/>
                        <a:ext cx="6389688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35496" y="3781489"/>
            <a:ext cx="9036496" cy="1519719"/>
            <a:chOff x="35496" y="3140968"/>
            <a:chExt cx="9036496" cy="1519719"/>
          </a:xfrm>
        </p:grpSpPr>
        <p:sp>
          <p:nvSpPr>
            <p:cNvPr id="3" name="TextBox 2"/>
            <p:cNvSpPr txBox="1"/>
            <p:nvPr/>
          </p:nvSpPr>
          <p:spPr>
            <a:xfrm>
              <a:off x="35496" y="3275692"/>
              <a:ext cx="903649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4</a:t>
              </a:r>
              <a:r>
                <a:rPr lang="zh-CN" altLang="en-US" sz="2800" b="1" dirty="0" smtClean="0"/>
                <a:t>、</a:t>
              </a:r>
              <a:r>
                <a:rPr lang="zh-CN" altLang="zh-CN" sz="2800" b="1" dirty="0" smtClean="0"/>
                <a:t>已知</a:t>
              </a:r>
              <a:r>
                <a:rPr lang="zh-CN" altLang="zh-CN" sz="2800" b="1" dirty="0"/>
                <a:t>两</a:t>
              </a:r>
              <a:r>
                <a:rPr lang="zh-CN" altLang="zh-CN" sz="2800" b="1" dirty="0" smtClean="0"/>
                <a:t>直线</a:t>
              </a:r>
              <a:r>
                <a:rPr lang="en-US" altLang="zh-CN" sz="2800" b="1" dirty="0" smtClean="0"/>
                <a:t>                              </a:t>
              </a:r>
              <a:r>
                <a:rPr lang="zh-CN" altLang="zh-CN" sz="2800" b="1" dirty="0" smtClean="0"/>
                <a:t>和</a:t>
              </a:r>
              <a:r>
                <a:rPr lang="en-US" altLang="zh-CN" sz="2800" b="1" dirty="0" smtClean="0"/>
                <a:t>                                     </a:t>
              </a:r>
              <a:r>
                <a:rPr lang="zh-CN" altLang="en-US" sz="2800" b="1" dirty="0" smtClean="0"/>
                <a:t>，</a:t>
              </a:r>
              <a:r>
                <a:rPr lang="zh-CN" altLang="zh-CN" sz="2800" b="1" dirty="0" smtClean="0"/>
                <a:t>求：</a:t>
              </a:r>
              <a:endParaRPr lang="en-US" altLang="zh-CN" sz="2800" b="1" dirty="0" smtClean="0"/>
            </a:p>
            <a:p>
              <a:r>
                <a:rPr lang="zh-CN" altLang="zh-CN" sz="2800" b="1" dirty="0" smtClean="0"/>
                <a:t>（</a:t>
              </a:r>
              <a:r>
                <a:rPr lang="en-US" altLang="zh-CN" sz="2800" b="1" dirty="0"/>
                <a:t>1</a:t>
              </a:r>
              <a:r>
                <a:rPr lang="zh-CN" altLang="zh-CN" sz="2800" b="1" dirty="0"/>
                <a:t>）过</a:t>
              </a:r>
              <a:r>
                <a:rPr lang="en-US" altLang="zh-CN" sz="2800" b="1" dirty="0"/>
                <a:t> </a:t>
              </a:r>
              <a:r>
                <a:rPr lang="en-US" altLang="zh-CN" sz="2800" b="1" dirty="0" smtClean="0"/>
                <a:t>        </a:t>
              </a:r>
              <a:r>
                <a:rPr lang="zh-CN" altLang="zh-CN" sz="2800" b="1" dirty="0" smtClean="0"/>
                <a:t>且</a:t>
              </a:r>
              <a:r>
                <a:rPr lang="zh-CN" altLang="zh-CN" sz="2800" b="1" dirty="0"/>
                <a:t>平行于</a:t>
              </a:r>
              <a:r>
                <a:rPr lang="en-US" altLang="zh-CN" sz="2800" b="1" dirty="0"/>
                <a:t> </a:t>
              </a:r>
              <a:r>
                <a:rPr lang="en-US" altLang="zh-CN" sz="2800" b="1" dirty="0" smtClean="0"/>
                <a:t>         </a:t>
              </a:r>
              <a:r>
                <a:rPr lang="zh-CN" altLang="zh-CN" sz="2800" b="1" dirty="0" smtClean="0"/>
                <a:t>的</a:t>
              </a:r>
              <a:r>
                <a:rPr lang="zh-CN" altLang="zh-CN" sz="2800" b="1" dirty="0"/>
                <a:t>平面</a:t>
              </a:r>
              <a:r>
                <a:rPr lang="en-US" altLang="zh-CN" sz="2800" b="1" dirty="0"/>
                <a:t> </a:t>
              </a:r>
              <a:r>
                <a:rPr lang="en-US" altLang="zh-CN" sz="2800" b="1" dirty="0" smtClean="0"/>
                <a:t>        </a:t>
              </a:r>
              <a:r>
                <a:rPr lang="zh-CN" altLang="zh-CN" sz="2800" b="1" dirty="0" smtClean="0"/>
                <a:t>的</a:t>
              </a:r>
              <a:r>
                <a:rPr lang="zh-CN" altLang="zh-CN" sz="2800" b="1" dirty="0"/>
                <a:t>方程； </a:t>
              </a:r>
              <a:endParaRPr lang="en-US" altLang="zh-CN" sz="2800" b="1" dirty="0" smtClean="0"/>
            </a:p>
            <a:p>
              <a:r>
                <a:rPr lang="zh-CN" altLang="zh-CN" sz="2800" b="1" dirty="0" smtClean="0"/>
                <a:t>（</a:t>
              </a:r>
              <a:r>
                <a:rPr lang="en-US" altLang="zh-CN" sz="2800" b="1" dirty="0"/>
                <a:t>2</a:t>
              </a:r>
              <a:r>
                <a:rPr lang="zh-CN" altLang="zh-CN" sz="2800" b="1" dirty="0"/>
                <a:t>）</a:t>
              </a:r>
              <a:r>
                <a:rPr lang="en-US" altLang="zh-CN" sz="2800" b="1" dirty="0"/>
                <a:t> </a:t>
              </a:r>
              <a:r>
                <a:rPr lang="en-US" altLang="zh-CN" sz="2800" b="1" dirty="0" smtClean="0"/>
                <a:t>   </a:t>
              </a:r>
              <a:r>
                <a:rPr lang="zh-CN" altLang="zh-CN" sz="2800" b="1" dirty="0" smtClean="0"/>
                <a:t>与</a:t>
              </a:r>
              <a:r>
                <a:rPr lang="en-US" altLang="zh-CN" sz="2800" b="1" dirty="0" smtClean="0"/>
                <a:t>       </a:t>
              </a:r>
              <a:r>
                <a:rPr lang="zh-CN" altLang="zh-CN" sz="2800" b="1" dirty="0" smtClean="0"/>
                <a:t>的</a:t>
              </a:r>
              <a:r>
                <a:rPr lang="zh-CN" altLang="zh-CN" sz="2800" b="1" dirty="0"/>
                <a:t>最短距离</a:t>
              </a:r>
              <a:r>
                <a:rPr lang="en-US" altLang="zh-CN" sz="2800" b="1" dirty="0"/>
                <a:t> </a:t>
              </a:r>
              <a:r>
                <a:rPr lang="en-US" altLang="zh-CN" sz="2800" b="1" dirty="0" smtClean="0"/>
                <a:t>       </a:t>
              </a:r>
              <a:r>
                <a:rPr lang="zh-CN" altLang="zh-CN" sz="2800" b="1" dirty="0" smtClean="0"/>
                <a:t>。</a:t>
              </a:r>
              <a:r>
                <a:rPr lang="en-US" altLang="zh-CN" sz="2800" b="1" dirty="0" smtClean="0"/>
                <a:t>     </a:t>
              </a:r>
              <a:endParaRPr lang="zh-CN" altLang="en-US" sz="28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1776950" y="3275692"/>
                  <a:ext cx="3791504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latin typeface="Cambria Math"/>
                              </a:rPr>
                              <m:t>𝑳</m:t>
                            </m:r>
                          </m:e>
                          <m:sub>
                            <m:r>
                              <a:rPr lang="zh-CN" altLang="en-US" sz="2400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400" b="1">
                            <a:latin typeface="Cambria Math"/>
                          </a:rPr>
                          <m:t>:</m:t>
                        </m:r>
                        <m:r>
                          <a:rPr lang="zh-CN" altLang="en-US" sz="2400" b="1" i="1">
                            <a:latin typeface="Cambria Math"/>
                          </a:rPr>
                          <m:t>𝒙</m:t>
                        </m:r>
                        <m:r>
                          <a:rPr lang="zh-CN" altLang="en-US" sz="2400" b="1">
                            <a:latin typeface="Cambria Math"/>
                          </a:rPr>
                          <m:t>=</m:t>
                        </m:r>
                        <m:r>
                          <a:rPr lang="zh-CN" altLang="en-US" sz="2400" b="1" i="1">
                            <a:latin typeface="Cambria Math"/>
                          </a:rPr>
                          <m:t>𝒚</m:t>
                        </m:r>
                        <m:r>
                          <a:rPr lang="zh-CN" altLang="en-US" sz="2400" b="1">
                            <a:latin typeface="Cambria Math"/>
                          </a:rPr>
                          <m:t>=</m:t>
                        </m:r>
                        <m:r>
                          <a:rPr lang="zh-CN" altLang="en-US" sz="2400" b="1" i="1">
                            <a:latin typeface="Cambria Math"/>
                          </a:rPr>
                          <m:t>𝒛</m:t>
                        </m:r>
                        <m:r>
                          <a:rPr lang="zh-CN" altLang="en-US" sz="2400" b="1">
                            <a:latin typeface="Cambria Math"/>
                          </a:rPr>
                          <m:t>−</m:t>
                        </m:r>
                        <m:r>
                          <a:rPr lang="zh-CN" altLang="en-US" sz="2400" b="1" i="1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6950" y="3275692"/>
                  <a:ext cx="3791504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5292080" y="3140968"/>
                  <a:ext cx="3093476" cy="6258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zh-CN" altLang="en-US" sz="2400" b="1">
                          <a:latin typeface="Cambria Math"/>
                        </a:rPr>
                        <m:t>:</m:t>
                      </m:r>
                      <m:r>
                        <a:rPr lang="zh-CN" altLang="en-US" sz="2400" b="1" i="1">
                          <a:latin typeface="Cambria Math"/>
                        </a:rPr>
                        <m:t>𝒙</m:t>
                      </m:r>
                      <m:r>
                        <a:rPr lang="zh-CN" altLang="en-US" sz="2400" b="1">
                          <a:latin typeface="Cambria Math"/>
                        </a:rPr>
                        <m:t>−</m:t>
                      </m:r>
                      <m:r>
                        <a:rPr lang="zh-CN" altLang="en-US" sz="2400" b="1" i="1">
                          <a:latin typeface="Cambria Math"/>
                        </a:rPr>
                        <m:t>𝟏</m:t>
                      </m:r>
                      <m:r>
                        <a:rPr lang="zh-CN" altLang="en-US" sz="2400" b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latin typeface="Cambria Math"/>
                            </a:rPr>
                            <m:t>𝒚</m:t>
                          </m:r>
                          <m:r>
                            <a:rPr lang="zh-CN" altLang="en-US" sz="2400" b="1">
                              <a:latin typeface="Cambria Math"/>
                            </a:rPr>
                            <m:t>−</m:t>
                          </m:r>
                          <m:r>
                            <a:rPr lang="zh-CN" altLang="en-US" sz="2400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400" b="1">
                              <a:latin typeface="Cambria Math"/>
                            </a:rPr>
                            <m:t>−</m:t>
                          </m:r>
                          <m:r>
                            <a:rPr lang="zh-CN" altLang="en-US" sz="2400" b="1" i="1"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zh-CN" altLang="en-US" sz="2400" b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latin typeface="Cambria Math"/>
                            </a:rPr>
                            <m:t>𝒛</m:t>
                          </m:r>
                          <m:r>
                            <a:rPr lang="zh-CN" altLang="en-US" sz="2400" b="1">
                              <a:latin typeface="Cambria Math"/>
                            </a:rPr>
                            <m:t>−</m:t>
                          </m:r>
                          <m:r>
                            <a:rPr lang="zh-CN" altLang="en-US" sz="2400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400" b="1">
                              <a:latin typeface="Cambria Math"/>
                            </a:rPr>
                            <m:t>−</m:t>
                          </m:r>
                          <m:r>
                            <a:rPr lang="zh-CN" altLang="en-US" sz="2400" b="1" i="1">
                              <a:latin typeface="Cambria Math"/>
                            </a:rPr>
                            <m:t>𝟐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  </m:t>
                          </m:r>
                        </m:den>
                      </m:f>
                    </m:oMath>
                  </a14:m>
                  <a:r>
                    <a:rPr lang="zh-CN" altLang="en-US" sz="2400" b="1" dirty="0" smtClean="0"/>
                    <a:t> </a:t>
                  </a:r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080" y="3140968"/>
                  <a:ext cx="3093476" cy="62581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475656" y="3717032"/>
                  <a:ext cx="575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latin typeface="Cambria Math"/>
                              </a:rPr>
                              <m:t>𝑳</m:t>
                            </m:r>
                          </m:e>
                          <m:sub>
                            <m:r>
                              <a:rPr lang="zh-CN" altLang="en-US" sz="2400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3717032"/>
                  <a:ext cx="575734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3705317" y="3717032"/>
                  <a:ext cx="575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latin typeface="Cambria Math"/>
                              </a:rPr>
                              <m:t>𝑳</m:t>
                            </m:r>
                          </m:e>
                          <m:sub>
                            <m:r>
                              <a:rPr lang="zh-CN" altLang="en-US" sz="2400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5317" y="3717032"/>
                  <a:ext cx="575734" cy="46166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5580112" y="3717032"/>
                  <a:ext cx="4651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latin typeface="Cambria Math"/>
                          </a:rPr>
                          <m:t>𝝅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0112" y="3717032"/>
                  <a:ext cx="465191" cy="461665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4128815" y="4186345"/>
                  <a:ext cx="45236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8815" y="4186345"/>
                  <a:ext cx="452368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/>
                <p:cNvSpPr/>
                <p:nvPr/>
              </p:nvSpPr>
              <p:spPr>
                <a:xfrm>
                  <a:off x="875622" y="4149080"/>
                  <a:ext cx="575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latin typeface="Cambria Math"/>
                              </a:rPr>
                              <m:t>𝑳</m:t>
                            </m:r>
                          </m:e>
                          <m:sub>
                            <m:r>
                              <a:rPr lang="zh-CN" altLang="en-US" sz="2400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53" name="矩形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622" y="4149080"/>
                  <a:ext cx="575734" cy="461665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矩形 53"/>
                <p:cNvSpPr/>
                <p:nvPr/>
              </p:nvSpPr>
              <p:spPr>
                <a:xfrm>
                  <a:off x="1764018" y="4149080"/>
                  <a:ext cx="575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latin typeface="Cambria Math"/>
                              </a:rPr>
                              <m:t>𝑳</m:t>
                            </m:r>
                          </m:e>
                          <m:sub>
                            <m:r>
                              <a:rPr lang="zh-CN" altLang="en-US" sz="2400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54" name="矩形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4018" y="4149080"/>
                  <a:ext cx="575734" cy="46166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107504" y="5282044"/>
            <a:ext cx="10871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en-US" altLang="zh-CN" sz="2800" b="1" dirty="0" smtClean="0">
                <a:latin typeface="+mn-ea"/>
                <a:ea typeface="+mn-ea"/>
                <a:cs typeface="Times New Roman" panose="02020603050405020304" pitchFamily="18" charset="0"/>
              </a:rPr>
              <a:t>5</a:t>
            </a:r>
            <a:r>
              <a:rPr kumimoji="0" lang="zh-CN" altLang="en-US" sz="2800" b="1" dirty="0" smtClean="0">
                <a:latin typeface="+mn-ea"/>
                <a:ea typeface="+mn-ea"/>
                <a:cs typeface="Times New Roman" panose="02020603050405020304" pitchFamily="18" charset="0"/>
              </a:rPr>
              <a:t>、设</a:t>
            </a:r>
            <a:endParaRPr kumimoji="0" lang="zh-CN" altLang="en-US" sz="2800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381369"/>
              </p:ext>
            </p:extLst>
          </p:nvPr>
        </p:nvGraphicFramePr>
        <p:xfrm>
          <a:off x="1303792" y="5297919"/>
          <a:ext cx="2755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" name="公式" r:id="rId20" imgW="2755800" imgH="482400" progId="Equation.3">
                  <p:embed/>
                </p:oleObj>
              </mc:Choice>
              <mc:Fallback>
                <p:oleObj name="公式" r:id="rId20" imgW="27558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792" y="5297919"/>
                        <a:ext cx="2755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4040543" y="5261406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2800" b="1">
                <a:latin typeface="+mn-ea"/>
                <a:ea typeface="+mn-ea"/>
                <a:cs typeface="Times New Roman" panose="02020603050405020304" pitchFamily="18" charset="0"/>
              </a:rPr>
              <a:t>求</a:t>
            </a:r>
          </a:p>
        </p:txBody>
      </p:sp>
      <p:graphicFrame>
        <p:nvGraphicFramePr>
          <p:cNvPr id="3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821084"/>
              </p:ext>
            </p:extLst>
          </p:nvPr>
        </p:nvGraphicFramePr>
        <p:xfrm>
          <a:off x="1979489" y="5733876"/>
          <a:ext cx="4000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" name="公式" r:id="rId22" imgW="4000320" imgH="1079280" progId="Equation.3">
                  <p:embed/>
                </p:oleObj>
              </mc:Choice>
              <mc:Fallback>
                <p:oleObj name="公式" r:id="rId22" imgW="4000320" imgH="107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489" y="5733876"/>
                        <a:ext cx="40005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187"/>
          <p:cNvSpPr>
            <a:spLocks noChangeArrowheads="1"/>
          </p:cNvSpPr>
          <p:nvPr/>
        </p:nvSpPr>
        <p:spPr bwMode="auto">
          <a:xfrm>
            <a:off x="0" y="1114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.</a:t>
            </a:r>
            <a:r>
              <a:rPr kumimoji="0" lang="en-US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07504" y="2545085"/>
            <a:ext cx="9009131" cy="1315963"/>
            <a:chOff x="107504" y="2545085"/>
            <a:chExt cx="9009131" cy="1315963"/>
          </a:xfrm>
        </p:grpSpPr>
        <p:sp>
          <p:nvSpPr>
            <p:cNvPr id="31" name="Text Box 3"/>
            <p:cNvSpPr txBox="1">
              <a:spLocks noChangeArrowheads="1"/>
            </p:cNvSpPr>
            <p:nvPr/>
          </p:nvSpPr>
          <p:spPr bwMode="auto">
            <a:xfrm>
              <a:off x="107504" y="2545085"/>
              <a:ext cx="15097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dirty="0" smtClean="0">
                  <a:latin typeface="黑体" pitchFamily="2" charset="-122"/>
                  <a:ea typeface="黑体" pitchFamily="2" charset="-122"/>
                </a:rPr>
                <a:t>3</a:t>
              </a:r>
              <a:r>
                <a:rPr lang="zh-CN" altLang="en-US" sz="2400" b="1" dirty="0" smtClean="0">
                  <a:latin typeface="黑体" pitchFamily="2" charset="-122"/>
                  <a:ea typeface="黑体" pitchFamily="2" charset="-122"/>
                </a:rPr>
                <a:t>、</a:t>
              </a:r>
              <a:endParaRPr lang="en-US" altLang="zh-CN" sz="2400" b="1" dirty="0"/>
            </a:p>
          </p:txBody>
        </p:sp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7024448"/>
                </p:ext>
              </p:extLst>
            </p:nvPr>
          </p:nvGraphicFramePr>
          <p:xfrm>
            <a:off x="1380422" y="2564904"/>
            <a:ext cx="4919770" cy="562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9" name="Equation" r:id="rId24" imgW="2336800" imgH="266700" progId="Equation.DSMT4">
                    <p:embed/>
                  </p:oleObj>
                </mc:Choice>
                <mc:Fallback>
                  <p:oleObj name="Equation" r:id="rId24" imgW="2336800" imgH="266700" progId="Equation.DSMT4">
                    <p:embed/>
                    <p:pic>
                      <p:nvPicPr>
                        <p:cNvPr id="0" name="Object 1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0422" y="2564904"/>
                          <a:ext cx="4919770" cy="56225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6008721"/>
                </p:ext>
              </p:extLst>
            </p:nvPr>
          </p:nvGraphicFramePr>
          <p:xfrm>
            <a:off x="6625339" y="2564904"/>
            <a:ext cx="1760217" cy="5238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" name="Equation" r:id="rId26" imgW="799753" imgH="241195" progId="Equation.DSMT4">
                    <p:embed/>
                  </p:oleObj>
                </mc:Choice>
                <mc:Fallback>
                  <p:oleObj name="Equation" r:id="rId26" imgW="799753" imgH="241195" progId="Equation.DSMT4">
                    <p:embed/>
                    <p:pic>
                      <p:nvPicPr>
                        <p:cNvPr id="0" name="Object 1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25339" y="2564904"/>
                          <a:ext cx="1760217" cy="52387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0267960"/>
                </p:ext>
              </p:extLst>
            </p:nvPr>
          </p:nvGraphicFramePr>
          <p:xfrm>
            <a:off x="409085" y="3212976"/>
            <a:ext cx="418499" cy="6416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1" name="Equation" r:id="rId28" imgW="139579" imgH="215713" progId="Equation.DSMT4">
                    <p:embed/>
                  </p:oleObj>
                </mc:Choice>
                <mc:Fallback>
                  <p:oleObj name="Equation" r:id="rId28" imgW="139579" imgH="215713" progId="Equation.DSMT4">
                    <p:embed/>
                    <p:pic>
                      <p:nvPicPr>
                        <p:cNvPr id="0" name="Object 1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085" y="3212976"/>
                          <a:ext cx="418499" cy="64169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3848512"/>
                </p:ext>
              </p:extLst>
            </p:nvPr>
          </p:nvGraphicFramePr>
          <p:xfrm>
            <a:off x="1241172" y="3217885"/>
            <a:ext cx="376044" cy="643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" name="Equation" r:id="rId30" imgW="126725" imgH="177415" progId="Equation.DSMT4">
                    <p:embed/>
                  </p:oleObj>
                </mc:Choice>
                <mc:Fallback>
                  <p:oleObj name="Equation" r:id="rId30" imgW="126725" imgH="177415" progId="Equation.DSMT4">
                    <p:embed/>
                    <p:pic>
                      <p:nvPicPr>
                        <p:cNvPr id="0" name="Object 1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1172" y="3217885"/>
                          <a:ext cx="376044" cy="6431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5266686"/>
                </p:ext>
              </p:extLst>
            </p:nvPr>
          </p:nvGraphicFramePr>
          <p:xfrm>
            <a:off x="4976330" y="3284984"/>
            <a:ext cx="347968" cy="5335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3" name="Equation" r:id="rId32" imgW="139579" imgH="215713" progId="Equation.DSMT4">
                    <p:embed/>
                  </p:oleObj>
                </mc:Choice>
                <mc:Fallback>
                  <p:oleObj name="Equation" r:id="rId32" imgW="139579" imgH="215713" progId="Equation.DSMT4">
                    <p:embed/>
                    <p:pic>
                      <p:nvPicPr>
                        <p:cNvPr id="0" name="Object 1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6330" y="3284984"/>
                          <a:ext cx="347968" cy="53355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Rectangle 182"/>
            <p:cNvSpPr>
              <a:spLocks noChangeArrowheads="1"/>
            </p:cNvSpPr>
            <p:nvPr/>
          </p:nvSpPr>
          <p:spPr bwMode="auto">
            <a:xfrm>
              <a:off x="592656" y="2607295"/>
              <a:ext cx="80021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Times New Roman" pitchFamily="18" charset="0"/>
                </a:rPr>
                <a:t>已知</a:t>
              </a: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7" name="Rectangle 184"/>
            <p:cNvSpPr>
              <a:spLocks noChangeArrowheads="1"/>
            </p:cNvSpPr>
            <p:nvPr/>
          </p:nvSpPr>
          <p:spPr bwMode="auto">
            <a:xfrm>
              <a:off x="5852549" y="2607294"/>
              <a:ext cx="80021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Times New Roman" pitchFamily="18" charset="0"/>
                </a:rPr>
                <a:t>，且</a:t>
              </a: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9" name="Rectangle 186"/>
            <p:cNvSpPr>
              <a:spLocks noChangeArrowheads="1"/>
            </p:cNvSpPr>
            <p:nvPr/>
          </p:nvSpPr>
          <p:spPr bwMode="auto">
            <a:xfrm>
              <a:off x="1708251" y="3357476"/>
              <a:ext cx="379985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Times New Roman" pitchFamily="18" charset="0"/>
                </a:rPr>
                <a:t>上的投影等</a:t>
              </a:r>
              <a:r>
                <a:rPr kumimoji="0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Times New Roman" pitchFamily="18" charset="0"/>
                </a:rPr>
                <a:t>14</a:t>
              </a: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Times New Roman" pitchFamily="18" charset="0"/>
                </a:rPr>
                <a:t>，求向量</a:t>
              </a:r>
              <a:endPara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316416" y="26072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向量</a:t>
              </a:r>
              <a:endParaRPr lang="zh-CN" altLang="en-US" sz="24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55576" y="339938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在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1812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5496" y="188640"/>
            <a:ext cx="9036496" cy="1519719"/>
            <a:chOff x="35496" y="3140968"/>
            <a:chExt cx="9036496" cy="1519719"/>
          </a:xfrm>
        </p:grpSpPr>
        <p:sp>
          <p:nvSpPr>
            <p:cNvPr id="3" name="TextBox 2"/>
            <p:cNvSpPr txBox="1"/>
            <p:nvPr/>
          </p:nvSpPr>
          <p:spPr>
            <a:xfrm>
              <a:off x="35496" y="3275692"/>
              <a:ext cx="903649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4</a:t>
              </a:r>
              <a:r>
                <a:rPr lang="zh-CN" altLang="en-US" sz="2800" b="1" dirty="0" smtClean="0"/>
                <a:t>、</a:t>
              </a:r>
              <a:r>
                <a:rPr lang="zh-CN" altLang="zh-CN" sz="2800" b="1" dirty="0" smtClean="0"/>
                <a:t>已知</a:t>
              </a:r>
              <a:r>
                <a:rPr lang="zh-CN" altLang="zh-CN" sz="2800" b="1" dirty="0"/>
                <a:t>两</a:t>
              </a:r>
              <a:r>
                <a:rPr lang="zh-CN" altLang="zh-CN" sz="2800" b="1" dirty="0" smtClean="0"/>
                <a:t>直线</a:t>
              </a:r>
              <a:r>
                <a:rPr lang="en-US" altLang="zh-CN" sz="2800" b="1" dirty="0" smtClean="0"/>
                <a:t>                              </a:t>
              </a:r>
              <a:r>
                <a:rPr lang="zh-CN" altLang="zh-CN" sz="2800" b="1" dirty="0" smtClean="0"/>
                <a:t>和</a:t>
              </a:r>
              <a:r>
                <a:rPr lang="en-US" altLang="zh-CN" sz="2800" b="1" dirty="0" smtClean="0"/>
                <a:t>                                     </a:t>
              </a:r>
              <a:r>
                <a:rPr lang="zh-CN" altLang="en-US" sz="2800" b="1" dirty="0" smtClean="0"/>
                <a:t>，</a:t>
              </a:r>
              <a:r>
                <a:rPr lang="zh-CN" altLang="zh-CN" sz="2800" b="1" dirty="0" smtClean="0"/>
                <a:t>求：</a:t>
              </a:r>
              <a:endParaRPr lang="en-US" altLang="zh-CN" sz="2800" b="1" dirty="0" smtClean="0"/>
            </a:p>
            <a:p>
              <a:r>
                <a:rPr lang="zh-CN" altLang="zh-CN" sz="2800" b="1" dirty="0" smtClean="0"/>
                <a:t>（</a:t>
              </a:r>
              <a:r>
                <a:rPr lang="en-US" altLang="zh-CN" sz="2800" b="1" dirty="0"/>
                <a:t>1</a:t>
              </a:r>
              <a:r>
                <a:rPr lang="zh-CN" altLang="zh-CN" sz="2800" b="1" dirty="0"/>
                <a:t>）过</a:t>
              </a:r>
              <a:r>
                <a:rPr lang="en-US" altLang="zh-CN" sz="2800" b="1" dirty="0"/>
                <a:t> </a:t>
              </a:r>
              <a:r>
                <a:rPr lang="en-US" altLang="zh-CN" sz="2800" b="1" dirty="0" smtClean="0"/>
                <a:t>        </a:t>
              </a:r>
              <a:r>
                <a:rPr lang="zh-CN" altLang="zh-CN" sz="2800" b="1" dirty="0" smtClean="0"/>
                <a:t>且</a:t>
              </a:r>
              <a:r>
                <a:rPr lang="zh-CN" altLang="zh-CN" sz="2800" b="1" dirty="0"/>
                <a:t>平行于</a:t>
              </a:r>
              <a:r>
                <a:rPr lang="en-US" altLang="zh-CN" sz="2800" b="1" dirty="0"/>
                <a:t> </a:t>
              </a:r>
              <a:r>
                <a:rPr lang="en-US" altLang="zh-CN" sz="2800" b="1" dirty="0" smtClean="0"/>
                <a:t>         </a:t>
              </a:r>
              <a:r>
                <a:rPr lang="zh-CN" altLang="zh-CN" sz="2800" b="1" dirty="0" smtClean="0"/>
                <a:t>的</a:t>
              </a:r>
              <a:r>
                <a:rPr lang="zh-CN" altLang="zh-CN" sz="2800" b="1" dirty="0"/>
                <a:t>平面</a:t>
              </a:r>
              <a:r>
                <a:rPr lang="en-US" altLang="zh-CN" sz="2800" b="1" dirty="0"/>
                <a:t> </a:t>
              </a:r>
              <a:r>
                <a:rPr lang="en-US" altLang="zh-CN" sz="2800" b="1" dirty="0" smtClean="0"/>
                <a:t>        </a:t>
              </a:r>
              <a:r>
                <a:rPr lang="zh-CN" altLang="zh-CN" sz="2800" b="1" dirty="0" smtClean="0"/>
                <a:t>的</a:t>
              </a:r>
              <a:r>
                <a:rPr lang="zh-CN" altLang="zh-CN" sz="2800" b="1" dirty="0"/>
                <a:t>方程； </a:t>
              </a:r>
              <a:endParaRPr lang="en-US" altLang="zh-CN" sz="2800" b="1" dirty="0" smtClean="0"/>
            </a:p>
            <a:p>
              <a:r>
                <a:rPr lang="zh-CN" altLang="zh-CN" sz="2800" b="1" dirty="0" smtClean="0"/>
                <a:t>（</a:t>
              </a:r>
              <a:r>
                <a:rPr lang="en-US" altLang="zh-CN" sz="2800" b="1" dirty="0"/>
                <a:t>2</a:t>
              </a:r>
              <a:r>
                <a:rPr lang="zh-CN" altLang="zh-CN" sz="2800" b="1" dirty="0"/>
                <a:t>）</a:t>
              </a:r>
              <a:r>
                <a:rPr lang="en-US" altLang="zh-CN" sz="2800" b="1" dirty="0"/>
                <a:t> </a:t>
              </a:r>
              <a:r>
                <a:rPr lang="en-US" altLang="zh-CN" sz="2800" b="1" dirty="0" smtClean="0"/>
                <a:t>   </a:t>
              </a:r>
              <a:r>
                <a:rPr lang="zh-CN" altLang="zh-CN" sz="2800" b="1" dirty="0" smtClean="0"/>
                <a:t>与</a:t>
              </a:r>
              <a:r>
                <a:rPr lang="en-US" altLang="zh-CN" sz="2800" b="1" dirty="0" smtClean="0"/>
                <a:t>       </a:t>
              </a:r>
              <a:r>
                <a:rPr lang="zh-CN" altLang="zh-CN" sz="2800" b="1" dirty="0" smtClean="0"/>
                <a:t>的</a:t>
              </a:r>
              <a:r>
                <a:rPr lang="zh-CN" altLang="zh-CN" sz="2800" b="1" dirty="0"/>
                <a:t>最短距离</a:t>
              </a:r>
              <a:r>
                <a:rPr lang="en-US" altLang="zh-CN" sz="2800" b="1" dirty="0"/>
                <a:t> </a:t>
              </a:r>
              <a:r>
                <a:rPr lang="en-US" altLang="zh-CN" sz="2800" b="1" dirty="0" smtClean="0"/>
                <a:t>       </a:t>
              </a:r>
              <a:r>
                <a:rPr lang="zh-CN" altLang="zh-CN" sz="2800" b="1" dirty="0" smtClean="0"/>
                <a:t>。</a:t>
              </a:r>
              <a:r>
                <a:rPr lang="en-US" altLang="zh-CN" sz="2800" b="1" dirty="0" smtClean="0"/>
                <a:t>     </a:t>
              </a:r>
              <a:endParaRPr lang="zh-CN" altLang="en-US" sz="28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1776950" y="3275692"/>
                  <a:ext cx="3791504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latin typeface="Cambria Math"/>
                              </a:rPr>
                              <m:t>𝑳</m:t>
                            </m:r>
                          </m:e>
                          <m:sub>
                            <m:r>
                              <a:rPr lang="zh-CN" altLang="en-US" sz="2400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400" b="1">
                            <a:latin typeface="Cambria Math"/>
                          </a:rPr>
                          <m:t>:</m:t>
                        </m:r>
                        <m:r>
                          <a:rPr lang="zh-CN" altLang="en-US" sz="2400" b="1" i="1">
                            <a:latin typeface="Cambria Math"/>
                          </a:rPr>
                          <m:t>𝒙</m:t>
                        </m:r>
                        <m:r>
                          <a:rPr lang="zh-CN" altLang="en-US" sz="2400" b="1">
                            <a:latin typeface="Cambria Math"/>
                          </a:rPr>
                          <m:t>=</m:t>
                        </m:r>
                        <m:r>
                          <a:rPr lang="zh-CN" altLang="en-US" sz="2400" b="1" i="1">
                            <a:latin typeface="Cambria Math"/>
                          </a:rPr>
                          <m:t>𝒚</m:t>
                        </m:r>
                        <m:r>
                          <a:rPr lang="zh-CN" altLang="en-US" sz="2400" b="1">
                            <a:latin typeface="Cambria Math"/>
                          </a:rPr>
                          <m:t>=</m:t>
                        </m:r>
                        <m:r>
                          <a:rPr lang="zh-CN" altLang="en-US" sz="2400" b="1" i="1">
                            <a:latin typeface="Cambria Math"/>
                          </a:rPr>
                          <m:t>𝒛</m:t>
                        </m:r>
                        <m:r>
                          <a:rPr lang="zh-CN" altLang="en-US" sz="2400" b="1">
                            <a:latin typeface="Cambria Math"/>
                          </a:rPr>
                          <m:t>−</m:t>
                        </m:r>
                        <m:r>
                          <a:rPr lang="zh-CN" altLang="en-US" sz="2400" b="1" i="1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6950" y="3275692"/>
                  <a:ext cx="3791504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5292080" y="3140968"/>
                  <a:ext cx="3093476" cy="6258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zh-CN" altLang="en-US" sz="2400" b="1">
                          <a:latin typeface="Cambria Math"/>
                        </a:rPr>
                        <m:t>:</m:t>
                      </m:r>
                      <m:r>
                        <a:rPr lang="zh-CN" altLang="en-US" sz="2400" b="1" i="1">
                          <a:latin typeface="Cambria Math"/>
                        </a:rPr>
                        <m:t>𝒙</m:t>
                      </m:r>
                      <m:r>
                        <a:rPr lang="zh-CN" altLang="en-US" sz="2400" b="1">
                          <a:latin typeface="Cambria Math"/>
                        </a:rPr>
                        <m:t>−</m:t>
                      </m:r>
                      <m:r>
                        <a:rPr lang="zh-CN" altLang="en-US" sz="2400" b="1" i="1">
                          <a:latin typeface="Cambria Math"/>
                        </a:rPr>
                        <m:t>𝟏</m:t>
                      </m:r>
                      <m:r>
                        <a:rPr lang="zh-CN" altLang="en-US" sz="2400" b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latin typeface="Cambria Math"/>
                            </a:rPr>
                            <m:t>𝒚</m:t>
                          </m:r>
                          <m:r>
                            <a:rPr lang="zh-CN" altLang="en-US" sz="2400" b="1">
                              <a:latin typeface="Cambria Math"/>
                            </a:rPr>
                            <m:t>−</m:t>
                          </m:r>
                          <m:r>
                            <a:rPr lang="zh-CN" altLang="en-US" sz="2400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400" b="1">
                              <a:latin typeface="Cambria Math"/>
                            </a:rPr>
                            <m:t>−</m:t>
                          </m:r>
                          <m:r>
                            <a:rPr lang="zh-CN" altLang="en-US" sz="2400" b="1" i="1"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zh-CN" altLang="en-US" sz="2400" b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latin typeface="Cambria Math"/>
                            </a:rPr>
                            <m:t>𝒛</m:t>
                          </m:r>
                          <m:r>
                            <a:rPr lang="zh-CN" altLang="en-US" sz="2400" b="1">
                              <a:latin typeface="Cambria Math"/>
                            </a:rPr>
                            <m:t>−</m:t>
                          </m:r>
                          <m:r>
                            <a:rPr lang="zh-CN" altLang="en-US" sz="2400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400" b="1">
                              <a:latin typeface="Cambria Math"/>
                            </a:rPr>
                            <m:t>−</m:t>
                          </m:r>
                          <m:r>
                            <a:rPr lang="zh-CN" altLang="en-US" sz="2400" b="1" i="1">
                              <a:latin typeface="Cambria Math"/>
                            </a:rPr>
                            <m:t>𝟐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  </m:t>
                          </m:r>
                        </m:den>
                      </m:f>
                    </m:oMath>
                  </a14:m>
                  <a:r>
                    <a:rPr lang="zh-CN" altLang="en-US" sz="2400" b="1" dirty="0" smtClean="0"/>
                    <a:t> </a:t>
                  </a:r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080" y="3140968"/>
                  <a:ext cx="3093476" cy="62581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475656" y="3717032"/>
                  <a:ext cx="575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latin typeface="Cambria Math"/>
                              </a:rPr>
                              <m:t>𝑳</m:t>
                            </m:r>
                          </m:e>
                          <m:sub>
                            <m:r>
                              <a:rPr lang="zh-CN" altLang="en-US" sz="2400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3717032"/>
                  <a:ext cx="575734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3705317" y="3717032"/>
                  <a:ext cx="575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latin typeface="Cambria Math"/>
                              </a:rPr>
                              <m:t>𝑳</m:t>
                            </m:r>
                          </m:e>
                          <m:sub>
                            <m:r>
                              <a:rPr lang="zh-CN" altLang="en-US" sz="2400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5317" y="3717032"/>
                  <a:ext cx="57573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5580112" y="3717032"/>
                  <a:ext cx="4651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latin typeface="Cambria Math"/>
                          </a:rPr>
                          <m:t>𝝅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0112" y="3717032"/>
                  <a:ext cx="465191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4128815" y="4186345"/>
                  <a:ext cx="45236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8815" y="4186345"/>
                  <a:ext cx="452368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875622" y="4149080"/>
                  <a:ext cx="575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latin typeface="Cambria Math"/>
                              </a:rPr>
                              <m:t>𝑳</m:t>
                            </m:r>
                          </m:e>
                          <m:sub>
                            <m:r>
                              <a:rPr lang="zh-CN" altLang="en-US" sz="2400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622" y="4149080"/>
                  <a:ext cx="57573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1764018" y="4149080"/>
                  <a:ext cx="575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latin typeface="Cambria Math"/>
                              </a:rPr>
                              <m:t>𝑳</m:t>
                            </m:r>
                          </m:e>
                          <m:sub>
                            <m:r>
                              <a:rPr lang="zh-CN" altLang="en-US" sz="2400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4018" y="4149080"/>
                  <a:ext cx="575734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05" y="1628800"/>
            <a:ext cx="8437959" cy="871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18" y="2276185"/>
            <a:ext cx="3144784" cy="74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042" y="2420888"/>
            <a:ext cx="5424438" cy="43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28" y="2860753"/>
            <a:ext cx="4056848" cy="8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71184"/>
            <a:ext cx="8156774" cy="122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403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7586" name="Rectangle 2"/>
          <p:cNvSpPr>
            <a:spLocks noChangeArrowheads="1"/>
          </p:cNvSpPr>
          <p:nvPr/>
        </p:nvSpPr>
        <p:spPr bwMode="auto">
          <a:xfrm>
            <a:off x="323528" y="531813"/>
            <a:ext cx="10871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en-US" altLang="zh-CN" sz="2800" b="1" dirty="0" smtClean="0">
                <a:latin typeface="+mn-ea"/>
                <a:ea typeface="+mn-ea"/>
                <a:cs typeface="Times New Roman" panose="02020603050405020304" pitchFamily="18" charset="0"/>
              </a:rPr>
              <a:t>5</a:t>
            </a:r>
            <a:r>
              <a:rPr kumimoji="0" lang="zh-CN" altLang="en-US" sz="2800" b="1" dirty="0" smtClean="0">
                <a:latin typeface="+mn-ea"/>
                <a:ea typeface="+mn-ea"/>
                <a:cs typeface="Times New Roman" panose="02020603050405020304" pitchFamily="18" charset="0"/>
              </a:rPr>
              <a:t>、设</a:t>
            </a:r>
            <a:endParaRPr kumimoji="0" lang="zh-CN" altLang="en-US" sz="2800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6275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548274"/>
              </p:ext>
            </p:extLst>
          </p:nvPr>
        </p:nvGraphicFramePr>
        <p:xfrm>
          <a:off x="1519816" y="547688"/>
          <a:ext cx="2755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8" name="公式" r:id="rId3" imgW="2755800" imgH="482400" progId="Equation.3">
                  <p:embed/>
                </p:oleObj>
              </mc:Choice>
              <mc:Fallback>
                <p:oleObj name="公式" r:id="rId3" imgW="27558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816" y="547688"/>
                        <a:ext cx="2755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7588" name="Rectangle 4"/>
          <p:cNvSpPr>
            <a:spLocks noChangeArrowheads="1"/>
          </p:cNvSpPr>
          <p:nvPr/>
        </p:nvSpPr>
        <p:spPr bwMode="auto">
          <a:xfrm>
            <a:off x="4256567" y="511175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2800" b="1">
                <a:latin typeface="+mn-ea"/>
                <a:ea typeface="+mn-ea"/>
                <a:cs typeface="Times New Roman" panose="02020603050405020304" pitchFamily="18" charset="0"/>
              </a:rPr>
              <a:t>求</a:t>
            </a:r>
          </a:p>
        </p:txBody>
      </p:sp>
      <p:graphicFrame>
        <p:nvGraphicFramePr>
          <p:cNvPr id="26275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796370"/>
              </p:ext>
            </p:extLst>
          </p:nvPr>
        </p:nvGraphicFramePr>
        <p:xfrm>
          <a:off x="2195513" y="1195388"/>
          <a:ext cx="4000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9" name="公式" r:id="rId5" imgW="4000320" imgH="1079280" progId="Equation.3">
                  <p:embed/>
                </p:oleObj>
              </mc:Choice>
              <mc:Fallback>
                <p:oleObj name="公式" r:id="rId5" imgW="4000320" imgH="107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195388"/>
                        <a:ext cx="40005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7590" name="Rectangle 6"/>
          <p:cNvSpPr>
            <a:spLocks noChangeArrowheads="1"/>
          </p:cNvSpPr>
          <p:nvPr/>
        </p:nvSpPr>
        <p:spPr bwMode="auto">
          <a:xfrm>
            <a:off x="539750" y="263525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28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26275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781657"/>
              </p:ext>
            </p:extLst>
          </p:nvPr>
        </p:nvGraphicFramePr>
        <p:xfrm>
          <a:off x="1258888" y="2419350"/>
          <a:ext cx="30607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0" name="公式" r:id="rId7" imgW="3060360" imgH="1079280" progId="Equation.3">
                  <p:embed/>
                </p:oleObj>
              </mc:Choice>
              <mc:Fallback>
                <p:oleObj name="公式" r:id="rId7" imgW="3060360" imgH="107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419350"/>
                        <a:ext cx="30607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75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988539"/>
              </p:ext>
            </p:extLst>
          </p:nvPr>
        </p:nvGraphicFramePr>
        <p:xfrm>
          <a:off x="4427538" y="2420938"/>
          <a:ext cx="27686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1" name="公式" r:id="rId9" imgW="2768400" imgH="1079280" progId="Equation.3">
                  <p:embed/>
                </p:oleObj>
              </mc:Choice>
              <mc:Fallback>
                <p:oleObj name="公式" r:id="rId9" imgW="2768400" imgH="107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420938"/>
                        <a:ext cx="27686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75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049833"/>
              </p:ext>
            </p:extLst>
          </p:nvPr>
        </p:nvGraphicFramePr>
        <p:xfrm>
          <a:off x="1116013" y="40767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2" name="公式" r:id="rId11" imgW="241200" imgH="152280" progId="Equation.3">
                  <p:embed/>
                </p:oleObj>
              </mc:Choice>
              <mc:Fallback>
                <p:oleObj name="公式" r:id="rId11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0767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75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575226"/>
              </p:ext>
            </p:extLst>
          </p:nvPr>
        </p:nvGraphicFramePr>
        <p:xfrm>
          <a:off x="2362200" y="3787775"/>
          <a:ext cx="1562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3" name="公式" r:id="rId13" imgW="1562040" imgH="698400" progId="Equation.3">
                  <p:embed/>
                </p:oleObj>
              </mc:Choice>
              <mc:Fallback>
                <p:oleObj name="公式" r:id="rId13" imgW="156204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787775"/>
                        <a:ext cx="15621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75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257371"/>
              </p:ext>
            </p:extLst>
          </p:nvPr>
        </p:nvGraphicFramePr>
        <p:xfrm>
          <a:off x="1403350" y="3787775"/>
          <a:ext cx="965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4" name="公式" r:id="rId15" imgW="965160" imgH="698400" progId="Equation.3">
                  <p:embed/>
                </p:oleObj>
              </mc:Choice>
              <mc:Fallback>
                <p:oleObj name="公式" r:id="rId15" imgW="96516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787775"/>
                        <a:ext cx="9652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75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92534"/>
              </p:ext>
            </p:extLst>
          </p:nvPr>
        </p:nvGraphicFramePr>
        <p:xfrm>
          <a:off x="3995738" y="3787775"/>
          <a:ext cx="2273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5" name="公式" r:id="rId17" imgW="2273040" imgH="698400" progId="Equation.3">
                  <p:embed/>
                </p:oleObj>
              </mc:Choice>
              <mc:Fallback>
                <p:oleObj name="公式" r:id="rId17" imgW="227304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787775"/>
                        <a:ext cx="22733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7597" name="Rectangle 13"/>
          <p:cNvSpPr>
            <a:spLocks noChangeArrowheads="1"/>
          </p:cNvSpPr>
          <p:nvPr/>
        </p:nvSpPr>
        <p:spPr bwMode="auto">
          <a:xfrm>
            <a:off x="539750" y="4924425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2800" b="1">
                <a:latin typeface="+mn-ea"/>
                <a:ea typeface="+mn-ea"/>
                <a:cs typeface="Times New Roman" panose="02020603050405020304" pitchFamily="18" charset="0"/>
              </a:rPr>
              <a:t>原式＝</a:t>
            </a:r>
          </a:p>
        </p:txBody>
      </p:sp>
      <p:graphicFrame>
        <p:nvGraphicFramePr>
          <p:cNvPr id="262759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612878"/>
              </p:ext>
            </p:extLst>
          </p:nvPr>
        </p:nvGraphicFramePr>
        <p:xfrm>
          <a:off x="2344738" y="4818063"/>
          <a:ext cx="2082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6" name="公式" r:id="rId19" imgW="2082600" imgH="914400" progId="Equation.3">
                  <p:embed/>
                </p:oleObj>
              </mc:Choice>
              <mc:Fallback>
                <p:oleObj name="公式" r:id="rId19" imgW="20826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4818063"/>
                        <a:ext cx="2082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759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580517"/>
              </p:ext>
            </p:extLst>
          </p:nvPr>
        </p:nvGraphicFramePr>
        <p:xfrm>
          <a:off x="1692275" y="5003800"/>
          <a:ext cx="596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7" name="公式" r:id="rId21" imgW="596880" imgH="583920" progId="Equation.3">
                  <p:embed/>
                </p:oleObj>
              </mc:Choice>
              <mc:Fallback>
                <p:oleObj name="公式" r:id="rId21" imgW="59688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003800"/>
                        <a:ext cx="5969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760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833213"/>
              </p:ext>
            </p:extLst>
          </p:nvPr>
        </p:nvGraphicFramePr>
        <p:xfrm>
          <a:off x="2362200" y="4508500"/>
          <a:ext cx="1993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8" name="公式" r:id="rId23" imgW="1993680" imgH="698400" progId="Equation.3">
                  <p:embed/>
                </p:oleObj>
              </mc:Choice>
              <mc:Fallback>
                <p:oleObj name="公式" r:id="rId23" imgW="199368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508500"/>
                        <a:ext cx="1993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760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503937"/>
              </p:ext>
            </p:extLst>
          </p:nvPr>
        </p:nvGraphicFramePr>
        <p:xfrm>
          <a:off x="4500563" y="4818063"/>
          <a:ext cx="2590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9" name="公式" r:id="rId25" imgW="2590560" imgH="914400" progId="Equation.3">
                  <p:embed/>
                </p:oleObj>
              </mc:Choice>
              <mc:Fallback>
                <p:oleObj name="公式" r:id="rId25" imgW="25905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818063"/>
                        <a:ext cx="2590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760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472684"/>
              </p:ext>
            </p:extLst>
          </p:nvPr>
        </p:nvGraphicFramePr>
        <p:xfrm>
          <a:off x="5651500" y="4795838"/>
          <a:ext cx="120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0" name="公式" r:id="rId27" imgW="1206360" imgH="406080" progId="Equation.3">
                  <p:embed/>
                </p:oleObj>
              </mc:Choice>
              <mc:Fallback>
                <p:oleObj name="公式" r:id="rId27" imgW="12063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795838"/>
                        <a:ext cx="1206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760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937235"/>
              </p:ext>
            </p:extLst>
          </p:nvPr>
        </p:nvGraphicFramePr>
        <p:xfrm>
          <a:off x="7092950" y="4821238"/>
          <a:ext cx="762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1" name="公式" r:id="rId29" imgW="761760" imgH="838080" progId="Equation.3">
                  <p:embed/>
                </p:oleObj>
              </mc:Choice>
              <mc:Fallback>
                <p:oleObj name="公式" r:id="rId29" imgW="7617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4821238"/>
                        <a:ext cx="762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74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2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2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62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62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62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62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62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62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62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62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62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62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62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262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7590" grpId="0"/>
      <p:bldP spid="262759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66688" y="3149600"/>
            <a:ext cx="1335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/>
              <a:t>解：</a:t>
            </a:r>
            <a:r>
              <a:rPr lang="en-US" altLang="zh-CN" sz="3200"/>
              <a:t>1)</a:t>
            </a:r>
          </a:p>
        </p:txBody>
      </p:sp>
      <p:graphicFrame>
        <p:nvGraphicFramePr>
          <p:cNvPr id="419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32585"/>
              </p:ext>
            </p:extLst>
          </p:nvPr>
        </p:nvGraphicFramePr>
        <p:xfrm>
          <a:off x="1547813" y="2906713"/>
          <a:ext cx="2617787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" name="Equation" r:id="rId3" imgW="1028520" imgH="558720" progId="Equation.3">
                  <p:embed/>
                </p:oleObj>
              </mc:Choice>
              <mc:Fallback>
                <p:oleObj name="Equation" r:id="rId3" imgW="102852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906713"/>
                        <a:ext cx="2617787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1205"/>
              </p:ext>
            </p:extLst>
          </p:nvPr>
        </p:nvGraphicFramePr>
        <p:xfrm>
          <a:off x="3981450" y="2892425"/>
          <a:ext cx="2068513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5" name="Equation" r:id="rId5" imgW="812520" imgH="571320" progId="Equation.3">
                  <p:embed/>
                </p:oleObj>
              </mc:Choice>
              <mc:Fallback>
                <p:oleObj name="Equation" r:id="rId5" imgW="81252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2892425"/>
                        <a:ext cx="2068513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231268"/>
              </p:ext>
            </p:extLst>
          </p:nvPr>
        </p:nvGraphicFramePr>
        <p:xfrm>
          <a:off x="5843588" y="2901950"/>
          <a:ext cx="21336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" name="Equation" r:id="rId7" imgW="838080" imgH="419040" progId="Equation.3">
                  <p:embed/>
                </p:oleObj>
              </mc:Choice>
              <mc:Fallback>
                <p:oleObj name="Equation" r:id="rId7" imgW="8380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3588" y="2901950"/>
                        <a:ext cx="213360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8045450" y="34115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3200"/>
          </a:p>
        </p:txBody>
      </p:sp>
      <p:graphicFrame>
        <p:nvGraphicFramePr>
          <p:cNvPr id="4199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020822"/>
              </p:ext>
            </p:extLst>
          </p:nvPr>
        </p:nvGraphicFramePr>
        <p:xfrm>
          <a:off x="8583613" y="3182938"/>
          <a:ext cx="327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" name="Equation" r:id="rId9" imgW="126720" imgH="177480" progId="Equation.3">
                  <p:embed/>
                </p:oleObj>
              </mc:Choice>
              <mc:Fallback>
                <p:oleObj name="Equation" r:id="rId9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3613" y="3182938"/>
                        <a:ext cx="3270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082477"/>
              </p:ext>
            </p:extLst>
          </p:nvPr>
        </p:nvGraphicFramePr>
        <p:xfrm>
          <a:off x="200025" y="4797425"/>
          <a:ext cx="21367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" name="Equation" r:id="rId11" imgW="838080" imgH="228600" progId="Equation.3">
                  <p:embed/>
                </p:oleObj>
              </mc:Choice>
              <mc:Fallback>
                <p:oleObj name="Equation" r:id="rId11" imgW="838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4797425"/>
                        <a:ext cx="213677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808525"/>
              </p:ext>
            </p:extLst>
          </p:nvPr>
        </p:nvGraphicFramePr>
        <p:xfrm>
          <a:off x="2266950" y="4559300"/>
          <a:ext cx="41433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" name="Equation" r:id="rId13" imgW="1625400" imgH="393480" progId="Equation.3">
                  <p:embed/>
                </p:oleObj>
              </mc:Choice>
              <mc:Fallback>
                <p:oleObj name="Equation" r:id="rId13" imgW="1625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4559300"/>
                        <a:ext cx="414337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794318"/>
              </p:ext>
            </p:extLst>
          </p:nvPr>
        </p:nvGraphicFramePr>
        <p:xfrm>
          <a:off x="6407150" y="4540250"/>
          <a:ext cx="184626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0" name="Equation" r:id="rId15" imgW="723600" imgH="393480" progId="Equation.3">
                  <p:embed/>
                </p:oleObj>
              </mc:Choice>
              <mc:Fallback>
                <p:oleObj name="Equation" r:id="rId15" imgW="723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7150" y="4540250"/>
                        <a:ext cx="1846263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495115"/>
              </p:ext>
            </p:extLst>
          </p:nvPr>
        </p:nvGraphicFramePr>
        <p:xfrm>
          <a:off x="8320088" y="4787900"/>
          <a:ext cx="6143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1" name="Equation" r:id="rId17" imgW="241200" imgH="177480" progId="Equation.3">
                  <p:embed/>
                </p:oleObj>
              </mc:Choice>
              <mc:Fallback>
                <p:oleObj name="Equation" r:id="rId17" imgW="241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0088" y="4787900"/>
                        <a:ext cx="61436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4" name="Text Box 20"/>
          <p:cNvSpPr txBox="1">
            <a:spLocks noChangeArrowheads="1"/>
          </p:cNvSpPr>
          <p:nvPr/>
        </p:nvSpPr>
        <p:spPr bwMode="auto">
          <a:xfrm>
            <a:off x="1143000" y="5821363"/>
            <a:ext cx="180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/>
              <a:t>同理可得</a:t>
            </a:r>
          </a:p>
        </p:txBody>
      </p:sp>
      <p:graphicFrame>
        <p:nvGraphicFramePr>
          <p:cNvPr id="4200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459725"/>
              </p:ext>
            </p:extLst>
          </p:nvPr>
        </p:nvGraphicFramePr>
        <p:xfrm>
          <a:off x="2974975" y="5884863"/>
          <a:ext cx="1909763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2" name="Equation" r:id="rId19" imgW="749160" imgH="241200" progId="Equation.3">
                  <p:embed/>
                </p:oleObj>
              </mc:Choice>
              <mc:Fallback>
                <p:oleObj name="Equation" r:id="rId19" imgW="749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975" y="5884863"/>
                        <a:ext cx="1909763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5"/>
          <p:cNvSpPr>
            <a:spLocks noGrp="1" noChangeArrowheads="1"/>
          </p:cNvSpPr>
          <p:nvPr>
            <p:ph type="title"/>
          </p:nvPr>
        </p:nvSpPr>
        <p:spPr>
          <a:xfrm>
            <a:off x="323528" y="980728"/>
            <a:ext cx="2524150" cy="628650"/>
          </a:xfrm>
          <a:noFill/>
          <a:ln/>
        </p:spPr>
        <p:txBody>
          <a:bodyPr>
            <a:normAutofit/>
          </a:bodyPr>
          <a:lstStyle/>
          <a:p>
            <a:pPr algn="l"/>
            <a:r>
              <a:rPr lang="en-US" altLang="zh-CN" sz="3200" b="1" dirty="0" smtClean="0">
                <a:ea typeface="楷体_GB2312" pitchFamily="49" charset="-122"/>
              </a:rPr>
              <a:t>6</a:t>
            </a:r>
            <a:r>
              <a:rPr lang="zh-CN" altLang="en-US" sz="3200" b="1" dirty="0" smtClean="0">
                <a:ea typeface="楷体_GB2312" pitchFamily="49" charset="-122"/>
              </a:rPr>
              <a:t>、</a:t>
            </a:r>
            <a:r>
              <a:rPr lang="zh-CN" altLang="en-US" sz="3200" dirty="0" smtClean="0">
                <a:solidFill>
                  <a:schemeClr val="tx1"/>
                </a:solidFill>
                <a:ea typeface="楷体_GB2312" pitchFamily="49" charset="-122"/>
              </a:rPr>
              <a:t>设      </a:t>
            </a:r>
            <a:endParaRPr lang="zh-CN" altLang="en-US" sz="32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627824"/>
              </p:ext>
            </p:extLst>
          </p:nvPr>
        </p:nvGraphicFramePr>
        <p:xfrm>
          <a:off x="1533550" y="681038"/>
          <a:ext cx="2011362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3" name="Equation" r:id="rId21" imgW="774360" imgH="457200" progId="Equation.3">
                  <p:embed/>
                </p:oleObj>
              </mc:Choice>
              <mc:Fallback>
                <p:oleObj name="Equation" r:id="rId21" imgW="774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50" y="681038"/>
                        <a:ext cx="2011362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714839"/>
              </p:ext>
            </p:extLst>
          </p:nvPr>
        </p:nvGraphicFramePr>
        <p:xfrm>
          <a:off x="3409975" y="85725"/>
          <a:ext cx="182880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4" name="Equation" r:id="rId23" imgW="761760" imgH="558720" progId="Equation.3">
                  <p:embed/>
                </p:oleObj>
              </mc:Choice>
              <mc:Fallback>
                <p:oleObj name="Equation" r:id="rId23" imgW="76176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75" y="85725"/>
                        <a:ext cx="1828800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016421"/>
              </p:ext>
            </p:extLst>
          </p:nvPr>
        </p:nvGraphicFramePr>
        <p:xfrm>
          <a:off x="4032275" y="1476375"/>
          <a:ext cx="2744787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5" name="Equation" r:id="rId25" imgW="1143000" imgH="228600" progId="Equation.3">
                  <p:embed/>
                </p:oleObj>
              </mc:Choice>
              <mc:Fallback>
                <p:oleObj name="Equation" r:id="rId25" imgW="114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75" y="1476375"/>
                        <a:ext cx="2744787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678415"/>
              </p:ext>
            </p:extLst>
          </p:nvPr>
        </p:nvGraphicFramePr>
        <p:xfrm>
          <a:off x="5389587" y="333375"/>
          <a:ext cx="170656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6" name="Equation" r:id="rId27" imgW="711000" imgH="228600" progId="Equation.3">
                  <p:embed/>
                </p:oleObj>
              </mc:Choice>
              <mc:Fallback>
                <p:oleObj name="Equation" r:id="rId27" imgW="711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587" y="333375"/>
                        <a:ext cx="1706563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981612"/>
              </p:ext>
            </p:extLst>
          </p:nvPr>
        </p:nvGraphicFramePr>
        <p:xfrm>
          <a:off x="992263" y="2166938"/>
          <a:ext cx="661828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7" name="Equation" r:id="rId29" imgW="2539800" imgH="228600" progId="Equation.3">
                  <p:embed/>
                </p:oleObj>
              </mc:Choice>
              <mc:Fallback>
                <p:oleObj name="Equation" r:id="rId29" imgW="253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263" y="2166938"/>
                        <a:ext cx="661828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736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3" grpId="0" build="p" autoUpdateAnimBg="0"/>
      <p:bldP spid="41997" grpId="0" animBg="1"/>
      <p:bldP spid="42004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121179"/>
              </p:ext>
            </p:extLst>
          </p:nvPr>
        </p:nvGraphicFramePr>
        <p:xfrm>
          <a:off x="365125" y="2971800"/>
          <a:ext cx="4594225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0" name="Equation" r:id="rId3" imgW="1803240" imgH="634680" progId="Equation.3">
                  <p:embed/>
                </p:oleObj>
              </mc:Choice>
              <mc:Fallback>
                <p:oleObj name="Equation" r:id="rId3" imgW="180324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2971800"/>
                        <a:ext cx="4594225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Rectangle 5"/>
          <p:cNvSpPr>
            <a:spLocks noGrp="1" noChangeArrowheads="1"/>
          </p:cNvSpPr>
          <p:nvPr>
            <p:ph type="title"/>
          </p:nvPr>
        </p:nvSpPr>
        <p:spPr>
          <a:xfrm>
            <a:off x="323528" y="980728"/>
            <a:ext cx="2524150" cy="628650"/>
          </a:xfrm>
          <a:noFill/>
          <a:ln/>
        </p:spPr>
        <p:txBody>
          <a:bodyPr>
            <a:normAutofit/>
          </a:bodyPr>
          <a:lstStyle/>
          <a:p>
            <a:pPr algn="l"/>
            <a:r>
              <a:rPr lang="en-US" altLang="zh-CN" sz="3200" b="1" dirty="0" smtClean="0">
                <a:ea typeface="楷体_GB2312" pitchFamily="49" charset="-122"/>
              </a:rPr>
              <a:t>6</a:t>
            </a:r>
            <a:r>
              <a:rPr lang="zh-CN" altLang="en-US" sz="3200" b="1" dirty="0" smtClean="0">
                <a:ea typeface="楷体_GB2312" pitchFamily="49" charset="-122"/>
              </a:rPr>
              <a:t>、</a:t>
            </a:r>
            <a:r>
              <a:rPr lang="zh-CN" altLang="en-US" sz="3200" dirty="0" smtClean="0">
                <a:solidFill>
                  <a:schemeClr val="tx1"/>
                </a:solidFill>
                <a:ea typeface="楷体_GB2312" pitchFamily="49" charset="-122"/>
              </a:rPr>
              <a:t>设      </a:t>
            </a:r>
            <a:endParaRPr lang="zh-CN" altLang="en-US" sz="32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430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852312"/>
              </p:ext>
            </p:extLst>
          </p:nvPr>
        </p:nvGraphicFramePr>
        <p:xfrm>
          <a:off x="1533550" y="681038"/>
          <a:ext cx="2011362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1" name="Equation" r:id="rId5" imgW="774360" imgH="457200" progId="Equation.3">
                  <p:embed/>
                </p:oleObj>
              </mc:Choice>
              <mc:Fallback>
                <p:oleObj name="Equation" r:id="rId5" imgW="774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50" y="681038"/>
                        <a:ext cx="2011362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234192"/>
              </p:ext>
            </p:extLst>
          </p:nvPr>
        </p:nvGraphicFramePr>
        <p:xfrm>
          <a:off x="3409975" y="85725"/>
          <a:ext cx="182880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2" name="Equation" r:id="rId7" imgW="761760" imgH="558720" progId="Equation.3">
                  <p:embed/>
                </p:oleObj>
              </mc:Choice>
              <mc:Fallback>
                <p:oleObj name="Equation" r:id="rId7" imgW="76176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75" y="85725"/>
                        <a:ext cx="1828800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144541"/>
              </p:ext>
            </p:extLst>
          </p:nvPr>
        </p:nvGraphicFramePr>
        <p:xfrm>
          <a:off x="4032275" y="1476375"/>
          <a:ext cx="2744787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3" name="Equation" r:id="rId9" imgW="1143000" imgH="228600" progId="Equation.3">
                  <p:embed/>
                </p:oleObj>
              </mc:Choice>
              <mc:Fallback>
                <p:oleObj name="Equation" r:id="rId9" imgW="114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75" y="1476375"/>
                        <a:ext cx="2744787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092989"/>
              </p:ext>
            </p:extLst>
          </p:nvPr>
        </p:nvGraphicFramePr>
        <p:xfrm>
          <a:off x="5389587" y="333375"/>
          <a:ext cx="170656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4" name="Equation" r:id="rId11" imgW="711000" imgH="228600" progId="Equation.3">
                  <p:embed/>
                </p:oleObj>
              </mc:Choice>
              <mc:Fallback>
                <p:oleObj name="Equation" r:id="rId11" imgW="711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587" y="333375"/>
                        <a:ext cx="1706563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930946"/>
              </p:ext>
            </p:extLst>
          </p:nvPr>
        </p:nvGraphicFramePr>
        <p:xfrm>
          <a:off x="992263" y="2166938"/>
          <a:ext cx="661828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5" name="Equation" r:id="rId13" imgW="2539800" imgH="228600" progId="Equation.3">
                  <p:embed/>
                </p:oleObj>
              </mc:Choice>
              <mc:Fallback>
                <p:oleObj name="Equation" r:id="rId13" imgW="253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263" y="2166938"/>
                        <a:ext cx="661828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284664"/>
              </p:ext>
            </p:extLst>
          </p:nvPr>
        </p:nvGraphicFramePr>
        <p:xfrm>
          <a:off x="4876800" y="2857500"/>
          <a:ext cx="4076700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6" name="Equation" r:id="rId15" imgW="1600200" imgH="749160" progId="Equation.3">
                  <p:embed/>
                </p:oleObj>
              </mc:Choice>
              <mc:Fallback>
                <p:oleObj name="Equation" r:id="rId15" imgW="1600200" imgH="749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857500"/>
                        <a:ext cx="4076700" cy="191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82623"/>
              </p:ext>
            </p:extLst>
          </p:nvPr>
        </p:nvGraphicFramePr>
        <p:xfrm>
          <a:off x="914400" y="4833938"/>
          <a:ext cx="3236913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7" name="Equation" r:id="rId17" imgW="1269720" imgH="457200" progId="Equation.3">
                  <p:embed/>
                </p:oleObj>
              </mc:Choice>
              <mc:Fallback>
                <p:oleObj name="Equation" r:id="rId17" imgW="1269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33938"/>
                        <a:ext cx="3236913" cy="116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738902"/>
              </p:ext>
            </p:extLst>
          </p:nvPr>
        </p:nvGraphicFramePr>
        <p:xfrm>
          <a:off x="4087813" y="4724400"/>
          <a:ext cx="1909762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8" name="Equation" r:id="rId19" imgW="749160" imgH="215640" progId="Equation.3">
                  <p:embed/>
                </p:oleObj>
              </mc:Choice>
              <mc:Fallback>
                <p:oleObj name="Equation" r:id="rId19" imgW="749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7813" y="4724400"/>
                        <a:ext cx="1909762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9" name="Line 21"/>
          <p:cNvSpPr>
            <a:spLocks noChangeShapeType="1"/>
          </p:cNvSpPr>
          <p:nvPr/>
        </p:nvSpPr>
        <p:spPr bwMode="auto">
          <a:xfrm>
            <a:off x="4254500" y="5410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3200"/>
          </a:p>
        </p:txBody>
      </p:sp>
      <p:graphicFrame>
        <p:nvGraphicFramePr>
          <p:cNvPr id="4303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297739"/>
              </p:ext>
            </p:extLst>
          </p:nvPr>
        </p:nvGraphicFramePr>
        <p:xfrm>
          <a:off x="5988050" y="4829175"/>
          <a:ext cx="1781175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9" name="Equation" r:id="rId21" imgW="698400" imgH="444240" progId="Equation.3">
                  <p:embed/>
                </p:oleObj>
              </mc:Choice>
              <mc:Fallback>
                <p:oleObj name="Equation" r:id="rId21" imgW="698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8050" y="4829175"/>
                        <a:ext cx="1781175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916428"/>
              </p:ext>
            </p:extLst>
          </p:nvPr>
        </p:nvGraphicFramePr>
        <p:xfrm>
          <a:off x="7835900" y="5167313"/>
          <a:ext cx="6159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0" name="Equation" r:id="rId23" imgW="241200" imgH="177480" progId="Equation.3">
                  <p:embed/>
                </p:oleObj>
              </mc:Choice>
              <mc:Fallback>
                <p:oleObj name="Equation" r:id="rId23" imgW="241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5900" y="5167313"/>
                        <a:ext cx="6159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2" name="Text Box 24"/>
          <p:cNvSpPr txBox="1">
            <a:spLocks noChangeArrowheads="1"/>
          </p:cNvSpPr>
          <p:nvPr/>
        </p:nvSpPr>
        <p:spPr bwMode="auto">
          <a:xfrm>
            <a:off x="4083050" y="6049963"/>
            <a:ext cx="180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/>
              <a:t>故不可微</a:t>
            </a:r>
          </a:p>
        </p:txBody>
      </p:sp>
    </p:spTree>
    <p:extLst>
      <p:ext uri="{BB962C8B-B14F-4D97-AF65-F5344CB8AC3E}">
        <p14:creationId xmlns:p14="http://schemas.microsoft.com/office/powerpoint/2010/main" val="22844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9" grpId="0" animBg="1"/>
      <p:bldP spid="43032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29" name="Group 29"/>
          <p:cNvGrpSpPr>
            <a:grpSpLocks/>
          </p:cNvGrpSpPr>
          <p:nvPr/>
        </p:nvGrpSpPr>
        <p:grpSpPr bwMode="auto">
          <a:xfrm>
            <a:off x="468312" y="549275"/>
            <a:ext cx="8207375" cy="1212850"/>
            <a:chOff x="295" y="346"/>
            <a:chExt cx="5170" cy="764"/>
          </a:xfrm>
        </p:grpSpPr>
        <p:sp>
          <p:nvSpPr>
            <p:cNvPr id="179202" name="Text Box 2"/>
            <p:cNvSpPr txBox="1">
              <a:spLocks noChangeArrowheads="1"/>
            </p:cNvSpPr>
            <p:nvPr/>
          </p:nvSpPr>
          <p:spPr bwMode="auto">
            <a:xfrm>
              <a:off x="295" y="346"/>
              <a:ext cx="5170" cy="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30000"/>
                </a:lnSpc>
              </a:pPr>
              <a:r>
                <a:rPr lang="zh-CN" altLang="en-US" sz="2800" b="1" dirty="0" smtClean="0">
                  <a:solidFill>
                    <a:srgbClr val="FF0000"/>
                  </a:solidFill>
                  <a:latin typeface="Times New Roman" pitchFamily="18" charset="0"/>
                </a:rPr>
                <a:t>   </a:t>
              </a:r>
              <a:r>
                <a:rPr lang="zh-CN" altLang="en-US" sz="2800" b="1" dirty="0" smtClean="0">
                  <a:latin typeface="Times New Roman" pitchFamily="18" charset="0"/>
                </a:rPr>
                <a:t> </a:t>
              </a:r>
              <a:r>
                <a:rPr lang="en-US" altLang="zh-CN" sz="2800" b="1" dirty="0" smtClean="0">
                  <a:latin typeface="Times New Roman" pitchFamily="18" charset="0"/>
                </a:rPr>
                <a:t>7</a:t>
              </a:r>
              <a:r>
                <a:rPr lang="zh-CN" altLang="en-US" sz="2800" b="1" dirty="0" smtClean="0">
                  <a:latin typeface="Times New Roman" pitchFamily="18" charset="0"/>
                </a:rPr>
                <a:t>、</a:t>
              </a:r>
              <a:r>
                <a:rPr lang="en-US" altLang="zh-CN" sz="2800" b="1" dirty="0" smtClean="0">
                  <a:latin typeface="Times New Roman" pitchFamily="18" charset="0"/>
                </a:rPr>
                <a:t>  </a:t>
              </a:r>
              <a:r>
                <a:rPr lang="zh-CN" altLang="en-US" sz="2800" dirty="0">
                  <a:latin typeface="Times New Roman" pitchFamily="18" charset="0"/>
                </a:rPr>
                <a:t>设                                  ，其中                    是</a:t>
              </a:r>
              <a:r>
                <a:rPr lang="zh-CN" altLang="en-US" sz="2800" dirty="0" smtClean="0">
                  <a:latin typeface="Times New Roman" pitchFamily="18" charset="0"/>
                </a:rPr>
                <a:t>方程                              确定</a:t>
              </a:r>
              <a:r>
                <a:rPr lang="zh-CN" altLang="en-US" sz="2800" dirty="0">
                  <a:latin typeface="Times New Roman" pitchFamily="18" charset="0"/>
                </a:rPr>
                <a:t>的隐函数，求</a:t>
              </a:r>
            </a:p>
          </p:txBody>
        </p:sp>
        <p:graphicFrame>
          <p:nvGraphicFramePr>
            <p:cNvPr id="179203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4559866"/>
                </p:ext>
              </p:extLst>
            </p:nvPr>
          </p:nvGraphicFramePr>
          <p:xfrm>
            <a:off x="1383" y="391"/>
            <a:ext cx="1625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0" name="Equation" r:id="rId3" imgW="1180800" imgH="203040" progId="Equation.DSMT4">
                    <p:embed/>
                  </p:oleObj>
                </mc:Choice>
                <mc:Fallback>
                  <p:oleObj name="Equation" r:id="rId3" imgW="11808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391"/>
                          <a:ext cx="1625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9216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9564565"/>
                </p:ext>
              </p:extLst>
            </p:nvPr>
          </p:nvGraphicFramePr>
          <p:xfrm>
            <a:off x="3825" y="391"/>
            <a:ext cx="97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1" name="Equation" r:id="rId5" imgW="711000" imgH="203040" progId="Equation.DSMT4">
                    <p:embed/>
                  </p:oleObj>
                </mc:Choice>
                <mc:Fallback>
                  <p:oleObj name="Equation" r:id="rId5" imgW="7110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5" y="391"/>
                          <a:ext cx="978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9217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7425752"/>
                </p:ext>
              </p:extLst>
            </p:nvPr>
          </p:nvGraphicFramePr>
          <p:xfrm>
            <a:off x="746" y="736"/>
            <a:ext cx="141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2" name="Equation" r:id="rId7" imgW="1028520" imgH="228600" progId="Equation.DSMT4">
                    <p:embed/>
                  </p:oleObj>
                </mc:Choice>
                <mc:Fallback>
                  <p:oleObj name="Equation" r:id="rId7" imgW="10285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6" y="736"/>
                          <a:ext cx="1417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9218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1277025"/>
                </p:ext>
              </p:extLst>
            </p:nvPr>
          </p:nvGraphicFramePr>
          <p:xfrm>
            <a:off x="4159" y="754"/>
            <a:ext cx="64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3" name="Equation" r:id="rId9" imgW="469800" imgH="228600" progId="Equation.DSMT4">
                    <p:embed/>
                  </p:oleObj>
                </mc:Choice>
                <mc:Fallback>
                  <p:oleObj name="Equation" r:id="rId9" imgW="469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9" y="754"/>
                          <a:ext cx="647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92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053388"/>
              </p:ext>
            </p:extLst>
          </p:nvPr>
        </p:nvGraphicFramePr>
        <p:xfrm>
          <a:off x="733425" y="1916113"/>
          <a:ext cx="38877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4" name="公式" r:id="rId11" imgW="1777680" imgH="228600" progId="Equation.3">
                  <p:embed/>
                </p:oleObj>
              </mc:Choice>
              <mc:Fallback>
                <p:oleObj name="公式" r:id="rId11" imgW="1777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1916113"/>
                        <a:ext cx="3887788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260234"/>
              </p:ext>
            </p:extLst>
          </p:nvPr>
        </p:nvGraphicFramePr>
        <p:xfrm>
          <a:off x="755650" y="2565400"/>
          <a:ext cx="22764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5" name="公式" r:id="rId13" imgW="1041120" imgH="228600" progId="Equation.3">
                  <p:embed/>
                </p:oleObj>
              </mc:Choice>
              <mc:Fallback>
                <p:oleObj name="公式" r:id="rId13" imgW="1041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565400"/>
                        <a:ext cx="22764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256812"/>
              </p:ext>
            </p:extLst>
          </p:nvPr>
        </p:nvGraphicFramePr>
        <p:xfrm>
          <a:off x="3708400" y="2565400"/>
          <a:ext cx="10826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6" name="公式" r:id="rId15" imgW="495000" imgH="253800" progId="Equation.3">
                  <p:embed/>
                </p:oleObj>
              </mc:Choice>
              <mc:Fallback>
                <p:oleObj name="公式" r:id="rId15" imgW="4950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565400"/>
                        <a:ext cx="1082675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492526"/>
              </p:ext>
            </p:extLst>
          </p:nvPr>
        </p:nvGraphicFramePr>
        <p:xfrm>
          <a:off x="5292725" y="2565400"/>
          <a:ext cx="2082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7" name="公式" r:id="rId17" imgW="952200" imgH="241200" progId="Equation.3">
                  <p:embed/>
                </p:oleObj>
              </mc:Choice>
              <mc:Fallback>
                <p:oleObj name="公式" r:id="rId17" imgW="9522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565400"/>
                        <a:ext cx="20828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587906"/>
              </p:ext>
            </p:extLst>
          </p:nvPr>
        </p:nvGraphicFramePr>
        <p:xfrm>
          <a:off x="736600" y="3046413"/>
          <a:ext cx="20256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8" name="公式" r:id="rId19" imgW="927000" imgH="444240" progId="Equation.3">
                  <p:embed/>
                </p:oleObj>
              </mc:Choice>
              <mc:Fallback>
                <p:oleObj name="公式" r:id="rId19" imgW="9270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3046413"/>
                        <a:ext cx="2025650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222405"/>
              </p:ext>
            </p:extLst>
          </p:nvPr>
        </p:nvGraphicFramePr>
        <p:xfrm>
          <a:off x="2843213" y="3068638"/>
          <a:ext cx="197008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9" name="公式" r:id="rId21" imgW="901440" imgH="431640" progId="Equation.3">
                  <p:embed/>
                </p:oleObj>
              </mc:Choice>
              <mc:Fallback>
                <p:oleObj name="公式" r:id="rId21" imgW="901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068638"/>
                        <a:ext cx="1970087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805085"/>
              </p:ext>
            </p:extLst>
          </p:nvPr>
        </p:nvGraphicFramePr>
        <p:xfrm>
          <a:off x="4859338" y="3068638"/>
          <a:ext cx="174783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0" name="公式" r:id="rId23" imgW="799920" imgH="431640" progId="Equation.3">
                  <p:embed/>
                </p:oleObj>
              </mc:Choice>
              <mc:Fallback>
                <p:oleObj name="公式" r:id="rId23" imgW="7999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068638"/>
                        <a:ext cx="1747837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683637"/>
              </p:ext>
            </p:extLst>
          </p:nvPr>
        </p:nvGraphicFramePr>
        <p:xfrm>
          <a:off x="684213" y="4149725"/>
          <a:ext cx="48291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1" name="公式" r:id="rId25" imgW="2209680" imgH="228600" progId="Equation.3">
                  <p:embed/>
                </p:oleObj>
              </mc:Choice>
              <mc:Fallback>
                <p:oleObj name="公式" r:id="rId25" imgW="2209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149725"/>
                        <a:ext cx="48291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919147"/>
              </p:ext>
            </p:extLst>
          </p:nvPr>
        </p:nvGraphicFramePr>
        <p:xfrm>
          <a:off x="1042988" y="4797425"/>
          <a:ext cx="349726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2" name="公式" r:id="rId27" imgW="1600200" imgH="203040" progId="Equation.3">
                  <p:embed/>
                </p:oleObj>
              </mc:Choice>
              <mc:Fallback>
                <p:oleObj name="公式" r:id="rId27" imgW="1600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97425"/>
                        <a:ext cx="3497262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749384"/>
              </p:ext>
            </p:extLst>
          </p:nvPr>
        </p:nvGraphicFramePr>
        <p:xfrm>
          <a:off x="827088" y="5373688"/>
          <a:ext cx="61118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3" name="公式" r:id="rId29" imgW="2793960" imgH="228600" progId="Equation.3">
                  <p:embed/>
                </p:oleObj>
              </mc:Choice>
              <mc:Fallback>
                <p:oleObj name="公式" r:id="rId29" imgW="2793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373688"/>
                        <a:ext cx="61118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3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35943"/>
              </p:ext>
            </p:extLst>
          </p:nvPr>
        </p:nvGraphicFramePr>
        <p:xfrm>
          <a:off x="4859338" y="4724400"/>
          <a:ext cx="1498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4" name="公式" r:id="rId31" imgW="685800" imgH="228600" progId="Equation.3">
                  <p:embed/>
                </p:oleObj>
              </mc:Choice>
              <mc:Fallback>
                <p:oleObj name="公式" r:id="rId31" imgW="685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724400"/>
                        <a:ext cx="14986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182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395288" y="2133600"/>
            <a:ext cx="1368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解析</a:t>
            </a:r>
          </a:p>
        </p:txBody>
      </p:sp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1476375" y="1989138"/>
          <a:ext cx="21590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6" name="公式" r:id="rId3" imgW="1104840" imgH="406080" progId="Equation.3">
                  <p:embed/>
                </p:oleObj>
              </mc:Choice>
              <mc:Fallback>
                <p:oleObj name="公式" r:id="rId3" imgW="11048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989138"/>
                        <a:ext cx="21590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1403350" y="2781300"/>
          <a:ext cx="42672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7" name="公式" r:id="rId5" imgW="2184120" imgH="444240" progId="Equation.3">
                  <p:embed/>
                </p:oleObj>
              </mc:Choice>
              <mc:Fallback>
                <p:oleObj name="公式" r:id="rId5" imgW="21841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781300"/>
                        <a:ext cx="426720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1258888" y="3716338"/>
          <a:ext cx="6573837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8" name="公式" r:id="rId7" imgW="3365280" imgH="444240" progId="Equation.3">
                  <p:embed/>
                </p:oleObj>
              </mc:Choice>
              <mc:Fallback>
                <p:oleObj name="公式" r:id="rId7" imgW="3365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716338"/>
                        <a:ext cx="6573837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971550" y="4652963"/>
            <a:ext cx="1439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由已知得</a:t>
            </a:r>
          </a:p>
        </p:txBody>
      </p:sp>
      <p:graphicFrame>
        <p:nvGraphicFramePr>
          <p:cNvPr id="40970" name="Object 10"/>
          <p:cNvGraphicFramePr>
            <a:graphicFrameLocks noChangeAspect="1"/>
          </p:cNvGraphicFramePr>
          <p:nvPr/>
        </p:nvGraphicFramePr>
        <p:xfrm>
          <a:off x="2700338" y="4724400"/>
          <a:ext cx="349726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9" name="公式" r:id="rId9" imgW="1790640" imgH="203040" progId="Equation.3">
                  <p:embed/>
                </p:oleObj>
              </mc:Choice>
              <mc:Fallback>
                <p:oleObj name="公式" r:id="rId9" imgW="1790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724400"/>
                        <a:ext cx="3497262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1908175" y="5373688"/>
            <a:ext cx="1439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40972" name="Object 12"/>
          <p:cNvGraphicFramePr>
            <a:graphicFrameLocks noChangeAspect="1"/>
          </p:cNvGraphicFramePr>
          <p:nvPr/>
        </p:nvGraphicFramePr>
        <p:xfrm>
          <a:off x="2700338" y="5445125"/>
          <a:ext cx="9429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0" name="公式" r:id="rId11" imgW="482400" imgH="190440" progId="Equation.3">
                  <p:embed/>
                </p:oleObj>
              </mc:Choice>
              <mc:Fallback>
                <p:oleObj name="公式" r:id="rId11" imgW="482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445125"/>
                        <a:ext cx="9429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4067175" y="5373688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得微分方程</a:t>
            </a:r>
          </a:p>
        </p:txBody>
      </p:sp>
      <p:graphicFrame>
        <p:nvGraphicFramePr>
          <p:cNvPr id="40974" name="Object 14"/>
          <p:cNvGraphicFramePr>
            <a:graphicFrameLocks noChangeAspect="1"/>
          </p:cNvGraphicFramePr>
          <p:nvPr/>
        </p:nvGraphicFramePr>
        <p:xfrm>
          <a:off x="5940425" y="5445125"/>
          <a:ext cx="23558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1" name="公式" r:id="rId13" imgW="1206360" imgH="203040" progId="Equation.3">
                  <p:embed/>
                </p:oleObj>
              </mc:Choice>
              <mc:Fallback>
                <p:oleObj name="公式" r:id="rId13" imgW="1206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5445125"/>
                        <a:ext cx="235585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1908175" y="6021388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可解得</a:t>
            </a:r>
          </a:p>
        </p:txBody>
      </p:sp>
      <p:graphicFrame>
        <p:nvGraphicFramePr>
          <p:cNvPr id="40976" name="Object 16"/>
          <p:cNvGraphicFramePr>
            <a:graphicFrameLocks noChangeAspect="1"/>
          </p:cNvGraphicFramePr>
          <p:nvPr/>
        </p:nvGraphicFramePr>
        <p:xfrm>
          <a:off x="3503613" y="5799138"/>
          <a:ext cx="275272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2" name="公式" r:id="rId15" imgW="1409400" imgH="431640" progId="Equation.3">
                  <p:embed/>
                </p:oleObj>
              </mc:Choice>
              <mc:Fallback>
                <p:oleObj name="公式" r:id="rId15" imgW="1409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5799138"/>
                        <a:ext cx="2752725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114151" y="333375"/>
            <a:ext cx="5690097" cy="1635125"/>
            <a:chOff x="1114151" y="333375"/>
            <a:chExt cx="5690097" cy="1635125"/>
          </a:xfrm>
        </p:grpSpPr>
        <p:pic>
          <p:nvPicPr>
            <p:cNvPr id="40964" name="Picture 4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6236" y="333375"/>
              <a:ext cx="5688012" cy="163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 useBgFill="1">
          <p:nvSpPr>
            <p:cNvPr id="15" name="TextBox 14"/>
            <p:cNvSpPr txBox="1"/>
            <p:nvPr/>
          </p:nvSpPr>
          <p:spPr>
            <a:xfrm>
              <a:off x="1114151" y="375047"/>
              <a:ext cx="649537" cy="461665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8</a:t>
              </a:r>
              <a:r>
                <a:rPr lang="zh-CN" altLang="en-US" sz="2400" b="1" dirty="0" smtClean="0"/>
                <a:t>、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4999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/>
      <p:bldP spid="40969" grpId="0"/>
      <p:bldP spid="40971" grpId="0"/>
      <p:bldP spid="40973" grpId="0"/>
      <p:bldP spid="409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683223"/>
              </p:ext>
            </p:extLst>
          </p:nvPr>
        </p:nvGraphicFramePr>
        <p:xfrm>
          <a:off x="109538" y="404813"/>
          <a:ext cx="904875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" name="Equation" r:id="rId3" imgW="4216320" imgH="215640" progId="Equation.DSMT4">
                  <p:embed/>
                </p:oleObj>
              </mc:Choice>
              <mc:Fallback>
                <p:oleObj name="Equation" r:id="rId3" imgW="4216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8" y="404813"/>
                        <a:ext cx="904875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793" name="Text Box 9"/>
          <p:cNvSpPr txBox="1">
            <a:spLocks noChangeArrowheads="1"/>
          </p:cNvSpPr>
          <p:nvPr/>
        </p:nvSpPr>
        <p:spPr bwMode="auto">
          <a:xfrm>
            <a:off x="285750" y="893969"/>
            <a:ext cx="1776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新宋体-18030" charset="-122"/>
              </a:rPr>
              <a:t>解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新宋体-18030" charset="-122"/>
              </a:rPr>
              <a:t>:</a:t>
            </a:r>
            <a:r>
              <a:rPr lang="en-US" altLang="zh-CN" sz="2800" b="1">
                <a:solidFill>
                  <a:prstClr val="black"/>
                </a:solidFill>
                <a:latin typeface="Times New Roman" pitchFamily="18" charset="0"/>
                <a:ea typeface="新宋体-18030" charset="-122"/>
              </a:rPr>
              <a:t>  </a:t>
            </a:r>
            <a:r>
              <a:rPr lang="zh-CN" altLang="en-US" sz="2800" b="1">
                <a:solidFill>
                  <a:prstClr val="black"/>
                </a:solidFill>
                <a:latin typeface="Times New Roman" pitchFamily="18" charset="0"/>
                <a:ea typeface="新宋体-18030" charset="-122"/>
              </a:rPr>
              <a:t>令</a:t>
            </a:r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2467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742730"/>
              </p:ext>
            </p:extLst>
          </p:nvPr>
        </p:nvGraphicFramePr>
        <p:xfrm>
          <a:off x="1443038" y="941594"/>
          <a:ext cx="4497387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2" name="Equation" r:id="rId5" imgW="2095200" imgH="215640" progId="Equation.DSMT4">
                  <p:embed/>
                </p:oleObj>
              </mc:Choice>
              <mc:Fallback>
                <p:oleObj name="Equation" r:id="rId5" imgW="2095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941594"/>
                        <a:ext cx="4497387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191344"/>
              </p:ext>
            </p:extLst>
          </p:nvPr>
        </p:nvGraphicFramePr>
        <p:xfrm>
          <a:off x="942975" y="1541669"/>
          <a:ext cx="773271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3" name="Equation" r:id="rId7" imgW="3390840" imgH="241200" progId="Equation.DSMT4">
                  <p:embed/>
                </p:oleObj>
              </mc:Choice>
              <mc:Fallback>
                <p:oleObj name="Equation" r:id="rId7" imgW="3390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1541669"/>
                        <a:ext cx="7732713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487989"/>
              </p:ext>
            </p:extLst>
          </p:nvPr>
        </p:nvGraphicFramePr>
        <p:xfrm>
          <a:off x="928688" y="2116344"/>
          <a:ext cx="347503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" name="Equation" r:id="rId9" imgW="1523880" imgH="317160" progId="Equation.DSMT4">
                  <p:embed/>
                </p:oleObj>
              </mc:Choice>
              <mc:Fallback>
                <p:oleObj name="Equation" r:id="rId9" imgW="152388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116344"/>
                        <a:ext cx="3475037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9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012572"/>
              </p:ext>
            </p:extLst>
          </p:nvPr>
        </p:nvGraphicFramePr>
        <p:xfrm>
          <a:off x="1574800" y="2835482"/>
          <a:ext cx="6111875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" name="Equation" r:id="rId11" imgW="2679480" imgH="279360" progId="Equation.DSMT4">
                  <p:embed/>
                </p:oleObj>
              </mc:Choice>
              <mc:Fallback>
                <p:oleObj name="Equation" r:id="rId11" imgW="26794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2835482"/>
                        <a:ext cx="6111875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9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16018"/>
              </p:ext>
            </p:extLst>
          </p:nvPr>
        </p:nvGraphicFramePr>
        <p:xfrm>
          <a:off x="7413625" y="2889457"/>
          <a:ext cx="16224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6" name="Equation" r:id="rId13" imgW="711000" imgH="203040" progId="Equation.DSMT4">
                  <p:embed/>
                </p:oleObj>
              </mc:Choice>
              <mc:Fallback>
                <p:oleObj name="Equation" r:id="rId13" imgW="711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25" y="2889457"/>
                        <a:ext cx="16224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80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936237"/>
              </p:ext>
            </p:extLst>
          </p:nvPr>
        </p:nvGraphicFramePr>
        <p:xfrm>
          <a:off x="250825" y="3451432"/>
          <a:ext cx="381635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7" name="Equation" r:id="rId15" imgW="1777680" imgH="215640" progId="Equation.DSMT4">
                  <p:embed/>
                </p:oleObj>
              </mc:Choice>
              <mc:Fallback>
                <p:oleObj name="Equation" r:id="rId15" imgW="1777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451432"/>
                        <a:ext cx="381635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80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380307"/>
              </p:ext>
            </p:extLst>
          </p:nvPr>
        </p:nvGraphicFramePr>
        <p:xfrm>
          <a:off x="2124075" y="3989594"/>
          <a:ext cx="54165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" name="Equation" r:id="rId17" imgW="2374560" imgH="203040" progId="Equation.DSMT4">
                  <p:embed/>
                </p:oleObj>
              </mc:Choice>
              <mc:Fallback>
                <p:oleObj name="Equation" r:id="rId17" imgW="2374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989594"/>
                        <a:ext cx="54165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80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338115"/>
              </p:ext>
            </p:extLst>
          </p:nvPr>
        </p:nvGraphicFramePr>
        <p:xfrm>
          <a:off x="1116013" y="4565857"/>
          <a:ext cx="26939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9" name="Equation" r:id="rId19" imgW="1180800" imgH="215640" progId="Equation.DSMT4">
                  <p:embed/>
                </p:oleObj>
              </mc:Choice>
              <mc:Fallback>
                <p:oleObj name="Equation" r:id="rId19" imgW="1180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565857"/>
                        <a:ext cx="2693987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472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6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6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6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6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6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9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4" name="Rectangle 4"/>
          <p:cNvSpPr>
            <a:spLocks noRot="1" noChangeArrowheads="1"/>
          </p:cNvSpPr>
          <p:nvPr/>
        </p:nvSpPr>
        <p:spPr bwMode="auto">
          <a:xfrm>
            <a:off x="251520" y="284163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 smtClean="0">
                <a:latin typeface="Times New Roman" pitchFamily="18" charset="0"/>
              </a:rPr>
              <a:t>10</a:t>
            </a:r>
            <a:r>
              <a:rPr lang="zh-CN" altLang="en-US" sz="2800" b="1" dirty="0" smtClean="0">
                <a:latin typeface="Times New Roman" pitchFamily="18" charset="0"/>
              </a:rPr>
              <a:t>、</a:t>
            </a:r>
            <a:endParaRPr lang="en-US" altLang="zh-CN" sz="2800" b="1" dirty="0">
              <a:latin typeface="Times New Roman" pitchFamily="18" charset="0"/>
            </a:endParaRPr>
          </a:p>
        </p:txBody>
      </p:sp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179388" y="1846263"/>
            <a:ext cx="865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解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25286" name="Object 6"/>
          <p:cNvGraphicFramePr>
            <a:graphicFrameLocks noChangeAspect="1"/>
          </p:cNvGraphicFramePr>
          <p:nvPr/>
        </p:nvGraphicFramePr>
        <p:xfrm>
          <a:off x="727075" y="1866900"/>
          <a:ext cx="47815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" name="Equation" r:id="rId3" imgW="2082600" imgH="228600" progId="Equation.DSMT4">
                  <p:embed/>
                </p:oleObj>
              </mc:Choice>
              <mc:Fallback>
                <p:oleObj name="Equation" r:id="rId3" imgW="2082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1866900"/>
                        <a:ext cx="47815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7" name="Text Box 7"/>
          <p:cNvSpPr txBox="1">
            <a:spLocks noChangeArrowheads="1"/>
          </p:cNvSpPr>
          <p:nvPr/>
        </p:nvSpPr>
        <p:spPr bwMode="auto">
          <a:xfrm>
            <a:off x="611188" y="25225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方向余弦为</a:t>
            </a:r>
          </a:p>
        </p:txBody>
      </p:sp>
      <p:graphicFrame>
        <p:nvGraphicFramePr>
          <p:cNvPr id="225288" name="Object 8"/>
          <p:cNvGraphicFramePr>
            <a:graphicFrameLocks noChangeAspect="1"/>
          </p:cNvGraphicFramePr>
          <p:nvPr/>
        </p:nvGraphicFramePr>
        <p:xfrm>
          <a:off x="2582863" y="2325688"/>
          <a:ext cx="2008187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" name="Equation" r:id="rId5" imgW="876240" imgH="431640" progId="Equation.DSMT4">
                  <p:embed/>
                </p:oleObj>
              </mc:Choice>
              <mc:Fallback>
                <p:oleObj name="Equation" r:id="rId5" imgW="876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863" y="2325688"/>
                        <a:ext cx="2008187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9" name="Object 9"/>
          <p:cNvGraphicFramePr>
            <a:graphicFrameLocks noChangeAspect="1"/>
          </p:cNvGraphicFramePr>
          <p:nvPr/>
        </p:nvGraphicFramePr>
        <p:xfrm>
          <a:off x="4662488" y="2325688"/>
          <a:ext cx="194310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" name="Equation" r:id="rId7" imgW="888840" imgH="431640" progId="Equation.DSMT4">
                  <p:embed/>
                </p:oleObj>
              </mc:Choice>
              <mc:Fallback>
                <p:oleObj name="Equation" r:id="rId7" imgW="8888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2488" y="2325688"/>
                        <a:ext cx="1943100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0" name="Object 10"/>
          <p:cNvGraphicFramePr>
            <a:graphicFrameLocks noChangeAspect="1"/>
          </p:cNvGraphicFramePr>
          <p:nvPr/>
        </p:nvGraphicFramePr>
        <p:xfrm>
          <a:off x="6588125" y="2270125"/>
          <a:ext cx="1944688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" name="Equation" r:id="rId9" imgW="850680" imgH="431640" progId="Equation.DSMT4">
                  <p:embed/>
                </p:oleObj>
              </mc:Choice>
              <mc:Fallback>
                <p:oleObj name="Equation" r:id="rId9" imgW="850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2270125"/>
                        <a:ext cx="1944688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91" name="Text Box 11"/>
          <p:cNvSpPr txBox="1">
            <a:spLocks noChangeArrowheads="1"/>
          </p:cNvSpPr>
          <p:nvPr/>
        </p:nvSpPr>
        <p:spPr bwMode="auto">
          <a:xfrm>
            <a:off x="684213" y="359092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而</a:t>
            </a:r>
          </a:p>
        </p:txBody>
      </p:sp>
      <p:graphicFrame>
        <p:nvGraphicFramePr>
          <p:cNvPr id="225292" name="Object 12"/>
          <p:cNvGraphicFramePr>
            <a:graphicFrameLocks noChangeAspect="1"/>
          </p:cNvGraphicFramePr>
          <p:nvPr/>
        </p:nvGraphicFramePr>
        <p:xfrm>
          <a:off x="1116013" y="3290888"/>
          <a:ext cx="1008062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" name="Equation" r:id="rId11" imgW="545760" imgH="482400" progId="Equation.DSMT4">
                  <p:embed/>
                </p:oleObj>
              </mc:Choice>
              <mc:Fallback>
                <p:oleObj name="Equation" r:id="rId11" imgW="5457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290888"/>
                        <a:ext cx="1008062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3" name="Object 13"/>
          <p:cNvGraphicFramePr>
            <a:graphicFrameLocks noChangeAspect="1"/>
          </p:cNvGraphicFramePr>
          <p:nvPr/>
        </p:nvGraphicFramePr>
        <p:xfrm>
          <a:off x="6227763" y="3298825"/>
          <a:ext cx="187325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" name="Equation" r:id="rId13" imgW="927000" imgH="482400" progId="Equation.DSMT4">
                  <p:embed/>
                </p:oleObj>
              </mc:Choice>
              <mc:Fallback>
                <p:oleObj name="Equation" r:id="rId13" imgW="9270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3298825"/>
                        <a:ext cx="1873250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4" name="Object 14"/>
          <p:cNvGraphicFramePr>
            <a:graphicFrameLocks noChangeAspect="1"/>
          </p:cNvGraphicFramePr>
          <p:nvPr/>
        </p:nvGraphicFramePr>
        <p:xfrm>
          <a:off x="773113" y="4433888"/>
          <a:ext cx="223202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" name="Equation" r:id="rId15" imgW="965160" imgH="482400" progId="Equation.DSMT4">
                  <p:embed/>
                </p:oleObj>
              </mc:Choice>
              <mc:Fallback>
                <p:oleObj name="Equation" r:id="rId15" imgW="9651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4433888"/>
                        <a:ext cx="2232025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95" name="Text Box 15"/>
          <p:cNvSpPr txBox="1">
            <a:spLocks noChangeArrowheads="1"/>
          </p:cNvSpPr>
          <p:nvPr/>
        </p:nvSpPr>
        <p:spPr bwMode="auto">
          <a:xfrm>
            <a:off x="5003800" y="356393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同理得</a:t>
            </a:r>
          </a:p>
        </p:txBody>
      </p:sp>
      <p:graphicFrame>
        <p:nvGraphicFramePr>
          <p:cNvPr id="225296" name="Object 16"/>
          <p:cNvGraphicFramePr>
            <a:graphicFrameLocks noChangeAspect="1"/>
          </p:cNvGraphicFramePr>
          <p:nvPr/>
        </p:nvGraphicFramePr>
        <p:xfrm>
          <a:off x="6300788" y="1901825"/>
          <a:ext cx="15843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7" name="Equation" r:id="rId17" imgW="685800" imgH="203040" progId="Equation.DSMT4">
                  <p:embed/>
                </p:oleObj>
              </mc:Choice>
              <mc:Fallback>
                <p:oleObj name="Equation" r:id="rId17" imgW="685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901825"/>
                        <a:ext cx="15843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7" name="Object 17"/>
          <p:cNvGraphicFramePr>
            <a:graphicFrameLocks noChangeAspect="1"/>
          </p:cNvGraphicFramePr>
          <p:nvPr/>
        </p:nvGraphicFramePr>
        <p:xfrm>
          <a:off x="4356100" y="3362325"/>
          <a:ext cx="611188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8" name="Equation" r:id="rId19" imgW="380880" imgH="431640" progId="Equation.DSMT4">
                  <p:embed/>
                </p:oleObj>
              </mc:Choice>
              <mc:Fallback>
                <p:oleObj name="Equation" r:id="rId19" imgW="380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362325"/>
                        <a:ext cx="611188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8" name="Object 18"/>
          <p:cNvGraphicFramePr>
            <a:graphicFrameLocks noChangeAspect="1"/>
          </p:cNvGraphicFramePr>
          <p:nvPr/>
        </p:nvGraphicFramePr>
        <p:xfrm>
          <a:off x="2124075" y="3302000"/>
          <a:ext cx="223202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9" name="Equation" r:id="rId21" imgW="1155600" imgH="507960" progId="Equation.DSMT4">
                  <p:embed/>
                </p:oleObj>
              </mc:Choice>
              <mc:Fallback>
                <p:oleObj name="Equation" r:id="rId21" imgW="11556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302000"/>
                        <a:ext cx="2232025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9" name="Object 19"/>
          <p:cNvGraphicFramePr>
            <a:graphicFrameLocks noChangeAspect="1"/>
          </p:cNvGraphicFramePr>
          <p:nvPr/>
        </p:nvGraphicFramePr>
        <p:xfrm>
          <a:off x="5670550" y="1862138"/>
          <a:ext cx="7016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0" name="Equation" r:id="rId23" imgW="253800" imgH="177480" progId="Equation.DSMT4">
                  <p:embed/>
                </p:oleObj>
              </mc:Choice>
              <mc:Fallback>
                <p:oleObj name="Equation" r:id="rId23" imgW="2538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0550" y="1862138"/>
                        <a:ext cx="70167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00" name="Object 20"/>
          <p:cNvGraphicFramePr>
            <a:graphicFrameLocks noChangeAspect="1"/>
          </p:cNvGraphicFramePr>
          <p:nvPr/>
        </p:nvGraphicFramePr>
        <p:xfrm>
          <a:off x="3265488" y="4429125"/>
          <a:ext cx="922337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1" name="Equation" r:id="rId25" imgW="469800" imgH="457200" progId="Equation.DSMT4">
                  <p:embed/>
                </p:oleObj>
              </mc:Choice>
              <mc:Fallback>
                <p:oleObj name="Equation" r:id="rId25" imgW="469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488" y="4429125"/>
                        <a:ext cx="922337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01" name="Object 21"/>
          <p:cNvGraphicFramePr>
            <a:graphicFrameLocks noChangeAspect="1"/>
          </p:cNvGraphicFramePr>
          <p:nvPr/>
        </p:nvGraphicFramePr>
        <p:xfrm>
          <a:off x="4157663" y="4471988"/>
          <a:ext cx="4608512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2" name="Equation" r:id="rId27" imgW="2095200" imgH="482400" progId="Equation.DSMT4">
                  <p:embed/>
                </p:oleObj>
              </mc:Choice>
              <mc:Fallback>
                <p:oleObj name="Equation" r:id="rId27" imgW="20952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7663" y="4471988"/>
                        <a:ext cx="4608512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02" name="Object 22"/>
          <p:cNvGraphicFramePr>
            <a:graphicFrameLocks noChangeAspect="1"/>
          </p:cNvGraphicFramePr>
          <p:nvPr/>
        </p:nvGraphicFramePr>
        <p:xfrm>
          <a:off x="5470525" y="5467350"/>
          <a:ext cx="61436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3" name="Equation" r:id="rId29" imgW="266400" imgH="406080" progId="Equation.DSMT4">
                  <p:embed/>
                </p:oleObj>
              </mc:Choice>
              <mc:Fallback>
                <p:oleObj name="Equation" r:id="rId29" imgW="266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0525" y="5467350"/>
                        <a:ext cx="61436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03" name="Object 23"/>
          <p:cNvGraphicFramePr>
            <a:graphicFrameLocks noChangeAspect="1"/>
          </p:cNvGraphicFramePr>
          <p:nvPr/>
        </p:nvGraphicFramePr>
        <p:xfrm>
          <a:off x="1744663" y="5495925"/>
          <a:ext cx="3725862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4" name="Equation" r:id="rId31" imgW="1777680" imgH="406080" progId="Equation.DSMT4">
                  <p:embed/>
                </p:oleObj>
              </mc:Choice>
              <mc:Fallback>
                <p:oleObj name="Equation" r:id="rId31" imgW="1777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663" y="5495925"/>
                        <a:ext cx="3725862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04" name="Object 24"/>
          <p:cNvGraphicFramePr>
            <a:graphicFrameLocks noChangeAspect="1"/>
          </p:cNvGraphicFramePr>
          <p:nvPr/>
        </p:nvGraphicFramePr>
        <p:xfrm>
          <a:off x="900113" y="260350"/>
          <a:ext cx="792003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5" name="Equation" r:id="rId33" imgW="3441600" imgH="228600" progId="Equation.DSMT4">
                  <p:embed/>
                </p:oleObj>
              </mc:Choice>
              <mc:Fallback>
                <p:oleObj name="Equation" r:id="rId33" imgW="3441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60350"/>
                        <a:ext cx="7920037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05" name="Object 25"/>
          <p:cNvGraphicFramePr>
            <a:graphicFrameLocks noChangeAspect="1"/>
          </p:cNvGraphicFramePr>
          <p:nvPr/>
        </p:nvGraphicFramePr>
        <p:xfrm>
          <a:off x="182563" y="814388"/>
          <a:ext cx="8853487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6" name="Equation" r:id="rId35" imgW="4076640" imgH="469800" progId="Equation.DSMT4">
                  <p:embed/>
                </p:oleObj>
              </mc:Choice>
              <mc:Fallback>
                <p:oleObj name="Equation" r:id="rId35" imgW="40766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3" y="814388"/>
                        <a:ext cx="8853487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241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5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2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2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7" grpId="0" build="p" autoUpdateAnimBg="0"/>
      <p:bldP spid="225291" grpId="0" build="p" autoUpdateAnimBg="0"/>
      <p:bldP spid="22529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Text Box 2"/>
          <p:cNvSpPr txBox="1">
            <a:spLocks noChangeArrowheads="1"/>
          </p:cNvSpPr>
          <p:nvPr/>
        </p:nvSpPr>
        <p:spPr bwMode="auto">
          <a:xfrm>
            <a:off x="452697" y="303213"/>
            <a:ext cx="20425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11</a:t>
            </a:r>
            <a:r>
              <a:rPr lang="zh-CN" altLang="en-US" sz="2400" b="1" dirty="0" smtClean="0"/>
              <a:t>、在</a:t>
            </a:r>
            <a:r>
              <a:rPr lang="zh-CN" altLang="en-US" sz="2400" b="1" dirty="0"/>
              <a:t>椭球面</a:t>
            </a:r>
          </a:p>
        </p:txBody>
      </p:sp>
      <p:graphicFrame>
        <p:nvGraphicFramePr>
          <p:cNvPr id="7096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413039"/>
              </p:ext>
            </p:extLst>
          </p:nvPr>
        </p:nvGraphicFramePr>
        <p:xfrm>
          <a:off x="2403291" y="248397"/>
          <a:ext cx="3320837" cy="588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5" name="Equation" r:id="rId3" imgW="1269720" imgH="228600" progId="Equation.DSMT4">
                  <p:embed/>
                </p:oleObj>
              </mc:Choice>
              <mc:Fallback>
                <p:oleObj name="Equation" r:id="rId3" imgW="1269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291" y="248397"/>
                        <a:ext cx="3320837" cy="5883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9636" name="Text Box 4"/>
          <p:cNvSpPr txBox="1">
            <a:spLocks noChangeArrowheads="1"/>
          </p:cNvSpPr>
          <p:nvPr/>
        </p:nvSpPr>
        <p:spPr bwMode="auto">
          <a:xfrm>
            <a:off x="5724128" y="332656"/>
            <a:ext cx="23503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/>
              <a:t>上，求距离平面</a:t>
            </a:r>
          </a:p>
        </p:txBody>
      </p:sp>
      <p:graphicFrame>
        <p:nvGraphicFramePr>
          <p:cNvPr id="7096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917484"/>
              </p:ext>
            </p:extLst>
          </p:nvPr>
        </p:nvGraphicFramePr>
        <p:xfrm>
          <a:off x="945329" y="852810"/>
          <a:ext cx="2905697" cy="578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6" name="Equation" r:id="rId5" imgW="1002960" imgH="203040" progId="Equation.DSMT4">
                  <p:embed/>
                </p:oleObj>
              </mc:Choice>
              <mc:Fallback>
                <p:oleObj name="Equation" r:id="rId5" imgW="1002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329" y="852810"/>
                        <a:ext cx="2905697" cy="578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9638" name="Text Box 6"/>
          <p:cNvSpPr txBox="1">
            <a:spLocks noChangeArrowheads="1"/>
          </p:cNvSpPr>
          <p:nvPr/>
        </p:nvSpPr>
        <p:spPr bwMode="auto">
          <a:xfrm>
            <a:off x="3763157" y="911225"/>
            <a:ext cx="29690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的最近点和最远点。</a:t>
            </a:r>
          </a:p>
        </p:txBody>
      </p:sp>
      <p:sp>
        <p:nvSpPr>
          <p:cNvPr id="709639" name="Text Box 7"/>
          <p:cNvSpPr txBox="1">
            <a:spLocks noChangeArrowheads="1"/>
          </p:cNvSpPr>
          <p:nvPr/>
        </p:nvSpPr>
        <p:spPr bwMode="auto">
          <a:xfrm>
            <a:off x="304800" y="1524000"/>
            <a:ext cx="52742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解：</a:t>
            </a:r>
            <a:r>
              <a:rPr lang="zh-CN" altLang="en-US" sz="2400" b="1" dirty="0"/>
              <a:t>设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zh-CN" altLang="en-US" sz="2400" b="1" dirty="0"/>
              <a:t>为椭球面上任意一点</a:t>
            </a:r>
          </a:p>
        </p:txBody>
      </p:sp>
      <p:sp>
        <p:nvSpPr>
          <p:cNvPr id="709640" name="Text Box 8"/>
          <p:cNvSpPr txBox="1">
            <a:spLocks noChangeArrowheads="1"/>
          </p:cNvSpPr>
          <p:nvPr/>
        </p:nvSpPr>
        <p:spPr bwMode="auto">
          <a:xfrm>
            <a:off x="381000" y="2133600"/>
            <a:ext cx="32784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则该点到平面的距离为</a:t>
            </a:r>
          </a:p>
        </p:txBody>
      </p:sp>
      <p:graphicFrame>
        <p:nvGraphicFramePr>
          <p:cNvPr id="7096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81252"/>
              </p:ext>
            </p:extLst>
          </p:nvPr>
        </p:nvGraphicFramePr>
        <p:xfrm>
          <a:off x="1057359" y="2656402"/>
          <a:ext cx="3535507" cy="1033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7" name="Equation" r:id="rId7" imgW="1663560" imgH="495000" progId="Equation.DSMT4">
                  <p:embed/>
                </p:oleObj>
              </mc:Choice>
              <mc:Fallback>
                <p:oleObj name="Equation" r:id="rId7" imgW="166356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359" y="2656402"/>
                        <a:ext cx="3535507" cy="10337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96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124731"/>
              </p:ext>
            </p:extLst>
          </p:nvPr>
        </p:nvGraphicFramePr>
        <p:xfrm>
          <a:off x="4427984" y="2636912"/>
          <a:ext cx="3074458" cy="100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8" name="Equation" r:id="rId9" imgW="1447560" imgH="482400" progId="Equation.DSMT4">
                  <p:embed/>
                </p:oleObj>
              </mc:Choice>
              <mc:Fallback>
                <p:oleObj name="Equation" r:id="rId9" imgW="14475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2636912"/>
                        <a:ext cx="3074458" cy="1009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9643" name="Text Box 11"/>
          <p:cNvSpPr txBox="1">
            <a:spLocks noChangeArrowheads="1"/>
          </p:cNvSpPr>
          <p:nvPr/>
        </p:nvSpPr>
        <p:spPr bwMode="auto">
          <a:xfrm>
            <a:off x="507651" y="3844627"/>
            <a:ext cx="28151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问题</a:t>
            </a:r>
            <a:r>
              <a:rPr lang="en-US" altLang="zh-CN" sz="2400" b="1"/>
              <a:t>1</a:t>
            </a:r>
            <a:r>
              <a:rPr lang="zh-CN" altLang="en-US" sz="2400" b="1"/>
              <a:t>：在约束条件</a:t>
            </a:r>
          </a:p>
        </p:txBody>
      </p:sp>
      <p:graphicFrame>
        <p:nvGraphicFramePr>
          <p:cNvPr id="7096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251810"/>
              </p:ext>
            </p:extLst>
          </p:nvPr>
        </p:nvGraphicFramePr>
        <p:xfrm>
          <a:off x="3485833" y="3717032"/>
          <a:ext cx="4091911" cy="58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9" name="Equation" r:id="rId11" imgW="1562040" imgH="228600" progId="Equation.DSMT4">
                  <p:embed/>
                </p:oleObj>
              </mc:Choice>
              <mc:Fallback>
                <p:oleObj name="Equation" r:id="rId11" imgW="1562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5833" y="3717032"/>
                        <a:ext cx="4091911" cy="589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9645" name="Text Box 13"/>
          <p:cNvSpPr txBox="1">
            <a:spLocks noChangeArrowheads="1"/>
          </p:cNvSpPr>
          <p:nvPr/>
        </p:nvSpPr>
        <p:spPr bwMode="auto">
          <a:xfrm>
            <a:off x="431451" y="4378027"/>
            <a:ext cx="41969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下，求距离 </a:t>
            </a:r>
            <a:r>
              <a:rPr lang="en-US" altLang="zh-CN" sz="2400" b="1" i="1"/>
              <a:t>d</a:t>
            </a:r>
            <a:r>
              <a:rPr lang="en-US" altLang="zh-CN" sz="2400" b="1"/>
              <a:t> </a:t>
            </a:r>
            <a:r>
              <a:rPr lang="zh-CN" altLang="en-US" sz="2400" b="1"/>
              <a:t>的最大最小值。</a:t>
            </a:r>
          </a:p>
        </p:txBody>
      </p:sp>
      <p:sp>
        <p:nvSpPr>
          <p:cNvPr id="709646" name="Text Box 14"/>
          <p:cNvSpPr txBox="1">
            <a:spLocks noChangeArrowheads="1"/>
          </p:cNvSpPr>
          <p:nvPr/>
        </p:nvSpPr>
        <p:spPr bwMode="auto">
          <a:xfrm>
            <a:off x="355251" y="4987627"/>
            <a:ext cx="724108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/>
              <a:t>    </a:t>
            </a:r>
            <a:r>
              <a:rPr lang="zh-CN" altLang="en-US" sz="2400" b="1" dirty="0"/>
              <a:t>由于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中含有绝对值，为便于计算，考虑将问题 </a:t>
            </a:r>
            <a:r>
              <a:rPr lang="en-US" altLang="zh-CN" sz="2400" b="1" dirty="0"/>
              <a:t>1 </a:t>
            </a:r>
          </a:p>
          <a:p>
            <a:r>
              <a:rPr lang="zh-CN" altLang="en-US" sz="2400" b="1" dirty="0"/>
              <a:t>转化为下面的等价问题</a:t>
            </a:r>
          </a:p>
        </p:txBody>
      </p:sp>
    </p:spTree>
    <p:extLst>
      <p:ext uri="{BB962C8B-B14F-4D97-AF65-F5344CB8AC3E}">
        <p14:creationId xmlns:p14="http://schemas.microsoft.com/office/powerpoint/2010/main" val="395735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0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70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0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70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"/>
                                        <p:tgtEl>
                                          <p:spTgt spid="70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"/>
                                        <p:tgtEl>
                                          <p:spTgt spid="70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0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"/>
                                        <p:tgtEl>
                                          <p:spTgt spid="70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300"/>
                                        <p:tgtEl>
                                          <p:spTgt spid="70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300"/>
                                        <p:tgtEl>
                                          <p:spTgt spid="70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4" grpId="0" autoUpdateAnimBg="0"/>
      <p:bldP spid="709636" grpId="0" autoUpdateAnimBg="0"/>
      <p:bldP spid="709638" grpId="0" autoUpdateAnimBg="0"/>
      <p:bldP spid="709639" grpId="0" autoUpdateAnimBg="0"/>
      <p:bldP spid="709640" grpId="0" autoUpdateAnimBg="0"/>
      <p:bldP spid="709643" grpId="0" autoUpdateAnimBg="0"/>
      <p:bldP spid="709645" grpId="0" autoUpdateAnimBg="0"/>
      <p:bldP spid="70964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488015"/>
              </p:ext>
            </p:extLst>
          </p:nvPr>
        </p:nvGraphicFramePr>
        <p:xfrm>
          <a:off x="722313" y="58738"/>
          <a:ext cx="7624762" cy="20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0" name="Equation" r:id="rId3" imgW="4749480" imgH="1295280" progId="Equation.DSMT4">
                  <p:embed/>
                </p:oleObj>
              </mc:Choice>
              <mc:Fallback>
                <p:oleObj name="Equation" r:id="rId3" imgW="4749480" imgH="1295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58738"/>
                        <a:ext cx="7624762" cy="207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487601"/>
              </p:ext>
            </p:extLst>
          </p:nvPr>
        </p:nvGraphicFramePr>
        <p:xfrm>
          <a:off x="785813" y="2205038"/>
          <a:ext cx="62103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1" name="Equation" r:id="rId5" imgW="4012920" imgH="457200" progId="Equation.DSMT4">
                  <p:embed/>
                </p:oleObj>
              </mc:Choice>
              <mc:Fallback>
                <p:oleObj name="Equation" r:id="rId5" imgW="40129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205038"/>
                        <a:ext cx="62103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962180"/>
              </p:ext>
            </p:extLst>
          </p:nvPr>
        </p:nvGraphicFramePr>
        <p:xfrm>
          <a:off x="1751013" y="3068638"/>
          <a:ext cx="6980237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2" name="Equation" r:id="rId7" imgW="4508280" imgH="368280" progId="Equation.DSMT4">
                  <p:embed/>
                </p:oleObj>
              </mc:Choice>
              <mc:Fallback>
                <p:oleObj name="Equation" r:id="rId7" imgW="45082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3068638"/>
                        <a:ext cx="6980237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496094"/>
              </p:ext>
            </p:extLst>
          </p:nvPr>
        </p:nvGraphicFramePr>
        <p:xfrm>
          <a:off x="1809750" y="3933825"/>
          <a:ext cx="41497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3" name="Equation" r:id="rId9" imgW="2679480" imgH="545760" progId="Equation.DSMT4">
                  <p:embed/>
                </p:oleObj>
              </mc:Choice>
              <mc:Fallback>
                <p:oleObj name="Equation" r:id="rId9" imgW="267948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3933825"/>
                        <a:ext cx="4149725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684213" y="4941888"/>
          <a:ext cx="454183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4" name="Equation" r:id="rId11" imgW="2933640" imgH="583920" progId="Equation.DSMT4">
                  <p:embed/>
                </p:oleObj>
              </mc:Choice>
              <mc:Fallback>
                <p:oleObj name="Equation" r:id="rId11" imgW="293364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941888"/>
                        <a:ext cx="4541837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943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107504" y="897590"/>
            <a:ext cx="2524150" cy="628650"/>
          </a:xfrm>
          <a:prstGeom prst="rect">
            <a:avLst/>
          </a:prstGeom>
          <a:noFill/>
          <a:ln/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ea typeface="楷体_GB2312" pitchFamily="49" charset="-122"/>
              </a:rPr>
              <a:t>6</a:t>
            </a:r>
            <a:r>
              <a:rPr lang="zh-CN" altLang="en-US" sz="3200" b="1" dirty="0" smtClean="0">
                <a:ea typeface="楷体_GB2312" pitchFamily="49" charset="-122"/>
              </a:rPr>
              <a:t>、</a:t>
            </a:r>
            <a:r>
              <a:rPr lang="zh-CN" altLang="en-US" sz="3200" dirty="0" smtClean="0">
                <a:ea typeface="楷体_GB2312" pitchFamily="49" charset="-122"/>
              </a:rPr>
              <a:t>设      </a:t>
            </a:r>
            <a:endParaRPr lang="zh-CN" altLang="en-US" sz="3200" dirty="0">
              <a:ea typeface="楷体_GB2312" pitchFamily="49" charset="-122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936705"/>
              </p:ext>
            </p:extLst>
          </p:nvPr>
        </p:nvGraphicFramePr>
        <p:xfrm>
          <a:off x="1326445" y="260648"/>
          <a:ext cx="7710051" cy="1777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6" name="Equation" r:id="rId3" imgW="3466800" imgH="799920" progId="Equation.DSMT4">
                  <p:embed/>
                </p:oleObj>
              </mc:Choice>
              <mc:Fallback>
                <p:oleObj name="Equation" r:id="rId3" imgW="346680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445" y="260648"/>
                        <a:ext cx="7710051" cy="1777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268320"/>
              </p:ext>
            </p:extLst>
          </p:nvPr>
        </p:nvGraphicFramePr>
        <p:xfrm>
          <a:off x="3970338" y="458680"/>
          <a:ext cx="274637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7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458680"/>
                        <a:ext cx="274637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065486"/>
              </p:ext>
            </p:extLst>
          </p:nvPr>
        </p:nvGraphicFramePr>
        <p:xfrm>
          <a:off x="741114" y="2037696"/>
          <a:ext cx="80073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8" name="Equation" r:id="rId7" imgW="3073320" imgH="215640" progId="Equation.DSMT4">
                  <p:embed/>
                </p:oleObj>
              </mc:Choice>
              <mc:Fallback>
                <p:oleObj name="Equation" r:id="rId7" imgW="3073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114" y="2037696"/>
                        <a:ext cx="80073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-108520" y="2564904"/>
            <a:ext cx="8929688" cy="1212850"/>
            <a:chOff x="295" y="346"/>
            <a:chExt cx="5625" cy="764"/>
          </a:xfrm>
        </p:grpSpPr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>
              <a:off x="295" y="346"/>
              <a:ext cx="5625" cy="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30000"/>
                </a:lnSpc>
              </a:pPr>
              <a:r>
                <a:rPr lang="zh-CN" altLang="en-US" sz="2800" b="1" dirty="0" smtClean="0">
                  <a:solidFill>
                    <a:srgbClr val="FF0000"/>
                  </a:solidFill>
                  <a:latin typeface="Times New Roman" pitchFamily="18" charset="0"/>
                </a:rPr>
                <a:t>   </a:t>
              </a:r>
              <a:r>
                <a:rPr lang="zh-CN" altLang="en-US" sz="2800" b="1" dirty="0" smtClean="0">
                  <a:latin typeface="Times New Roman" pitchFamily="18" charset="0"/>
                </a:rPr>
                <a:t> </a:t>
              </a:r>
              <a:r>
                <a:rPr lang="en-US" altLang="zh-CN" sz="2800" b="1" dirty="0" smtClean="0">
                  <a:latin typeface="Times New Roman" pitchFamily="18" charset="0"/>
                </a:rPr>
                <a:t>7</a:t>
              </a:r>
              <a:r>
                <a:rPr lang="zh-CN" altLang="en-US" sz="2800" b="1" dirty="0" smtClean="0">
                  <a:latin typeface="Times New Roman" pitchFamily="18" charset="0"/>
                </a:rPr>
                <a:t>、</a:t>
              </a:r>
              <a:r>
                <a:rPr lang="en-US" altLang="zh-CN" sz="2800" b="1" dirty="0" smtClean="0">
                  <a:latin typeface="Times New Roman" pitchFamily="18" charset="0"/>
                </a:rPr>
                <a:t>  </a:t>
              </a:r>
              <a:r>
                <a:rPr lang="zh-CN" altLang="en-US" sz="2800" b="1" dirty="0">
                  <a:latin typeface="Times New Roman" pitchFamily="18" charset="0"/>
                </a:rPr>
                <a:t>设                                  ，其中                    </a:t>
              </a:r>
              <a:r>
                <a:rPr lang="zh-CN" altLang="en-US" sz="2800" b="1" dirty="0" smtClean="0">
                  <a:latin typeface="Times New Roman" pitchFamily="18" charset="0"/>
                </a:rPr>
                <a:t>是方</a:t>
              </a:r>
              <a:r>
                <a:rPr lang="en-US" altLang="zh-CN" sz="2800" b="1" dirty="0" smtClean="0">
                  <a:latin typeface="Times New Roman" pitchFamily="18" charset="0"/>
                </a:rPr>
                <a:t> </a:t>
              </a:r>
              <a:r>
                <a:rPr lang="zh-CN" altLang="en-US" sz="2800" b="1" dirty="0" smtClean="0">
                  <a:latin typeface="Times New Roman" pitchFamily="18" charset="0"/>
                </a:rPr>
                <a:t>程                                 </a:t>
              </a:r>
              <a:endParaRPr lang="en-US" altLang="zh-CN" sz="2800" b="1" dirty="0" smtClean="0">
                <a:latin typeface="Times New Roman" pitchFamily="18" charset="0"/>
              </a:endParaRPr>
            </a:p>
            <a:p>
              <a:pPr eaLnBrk="0" hangingPunct="0">
                <a:lnSpc>
                  <a:spcPct val="130000"/>
                </a:lnSpc>
              </a:pPr>
              <a:r>
                <a:rPr lang="en-US" altLang="zh-CN" sz="2800" b="1" dirty="0">
                  <a:latin typeface="Times New Roman" pitchFamily="18" charset="0"/>
                </a:rPr>
                <a:t> </a:t>
              </a:r>
              <a:r>
                <a:rPr lang="en-US" altLang="zh-CN" sz="2800" b="1" dirty="0" smtClean="0">
                  <a:latin typeface="Times New Roman" pitchFamily="18" charset="0"/>
                </a:rPr>
                <a:t>                                  </a:t>
              </a:r>
              <a:r>
                <a:rPr lang="zh-CN" altLang="en-US" sz="2800" b="1" dirty="0" smtClean="0">
                  <a:latin typeface="Times New Roman" pitchFamily="18" charset="0"/>
                </a:rPr>
                <a:t>确定的隐函数，求</a:t>
              </a:r>
              <a:endParaRPr lang="zh-CN" altLang="en-US" sz="2800" b="1" dirty="0">
                <a:latin typeface="Times New Roman" pitchFamily="18" charset="0"/>
              </a:endParaRPr>
            </a:p>
          </p:txBody>
        </p:sp>
        <p:graphicFrame>
          <p:nvGraphicFramePr>
            <p:cNvPr id="12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4374669"/>
                </p:ext>
              </p:extLst>
            </p:nvPr>
          </p:nvGraphicFramePr>
          <p:xfrm>
            <a:off x="1383" y="391"/>
            <a:ext cx="1625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09" name="Equation" r:id="rId9" imgW="1180800" imgH="203040" progId="Equation.DSMT4">
                    <p:embed/>
                  </p:oleObj>
                </mc:Choice>
                <mc:Fallback>
                  <p:oleObj name="Equation" r:id="rId9" imgW="11808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391"/>
                          <a:ext cx="1625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6011066"/>
                </p:ext>
              </p:extLst>
            </p:nvPr>
          </p:nvGraphicFramePr>
          <p:xfrm>
            <a:off x="3825" y="391"/>
            <a:ext cx="97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10" name="Equation" r:id="rId11" imgW="711000" imgH="203040" progId="Equation.DSMT4">
                    <p:embed/>
                  </p:oleObj>
                </mc:Choice>
                <mc:Fallback>
                  <p:oleObj name="Equation" r:id="rId11" imgW="7110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5" y="391"/>
                          <a:ext cx="978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8373565"/>
                </p:ext>
              </p:extLst>
            </p:nvPr>
          </p:nvGraphicFramePr>
          <p:xfrm>
            <a:off x="828" y="741"/>
            <a:ext cx="141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11" name="Equation" r:id="rId13" imgW="1028520" imgH="228600" progId="Equation.DSMT4">
                    <p:embed/>
                  </p:oleObj>
                </mc:Choice>
                <mc:Fallback>
                  <p:oleObj name="Equation" r:id="rId13" imgW="10285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" y="741"/>
                          <a:ext cx="1417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6882979"/>
                </p:ext>
              </p:extLst>
            </p:nvPr>
          </p:nvGraphicFramePr>
          <p:xfrm>
            <a:off x="4159" y="754"/>
            <a:ext cx="64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12" name="Equation" r:id="rId15" imgW="469800" imgH="228600" progId="Equation.DSMT4">
                    <p:embed/>
                  </p:oleObj>
                </mc:Choice>
                <mc:Fallback>
                  <p:oleObj name="Equation" r:id="rId15" imgW="469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9" y="754"/>
                          <a:ext cx="647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/>
          <p:nvPr/>
        </p:nvGrpSpPr>
        <p:grpSpPr>
          <a:xfrm>
            <a:off x="219982" y="3810099"/>
            <a:ext cx="6439482" cy="1851149"/>
            <a:chOff x="898127" y="333375"/>
            <a:chExt cx="6439482" cy="1851149"/>
          </a:xfrm>
        </p:grpSpPr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127" y="333375"/>
              <a:ext cx="6439482" cy="1851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 useBgFill="1">
          <p:nvSpPr>
            <p:cNvPr id="18" name="TextBox 17"/>
            <p:cNvSpPr txBox="1"/>
            <p:nvPr/>
          </p:nvSpPr>
          <p:spPr>
            <a:xfrm>
              <a:off x="970135" y="375047"/>
              <a:ext cx="728084" cy="52322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/>
                <a:t>8</a:t>
              </a:r>
              <a:r>
                <a:rPr lang="zh-CN" altLang="en-US" sz="2800" b="1" dirty="0" smtClean="0"/>
                <a:t>、</a:t>
              </a:r>
              <a:endParaRPr lang="zh-CN" altLang="en-US" sz="2800" b="1" dirty="0"/>
            </a:p>
          </p:txBody>
        </p:sp>
      </p:grp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044170"/>
              </p:ext>
            </p:extLst>
          </p:nvPr>
        </p:nvGraphicFramePr>
        <p:xfrm>
          <a:off x="394768" y="5628977"/>
          <a:ext cx="656907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3" name="Equation" r:id="rId18" imgW="3060360" imgH="431640" progId="Equation.DSMT4">
                  <p:embed/>
                </p:oleObj>
              </mc:Choice>
              <mc:Fallback>
                <p:oleObj name="Equation" r:id="rId18" imgW="3060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768" y="5628977"/>
                        <a:ext cx="6569075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414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122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060473"/>
              </p:ext>
            </p:extLst>
          </p:nvPr>
        </p:nvGraphicFramePr>
        <p:xfrm>
          <a:off x="520948" y="2492896"/>
          <a:ext cx="40830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5" name="Equation" r:id="rId3" imgW="1701720" imgH="215640" progId="Equation.DSMT4">
                  <p:embed/>
                </p:oleObj>
              </mc:Choice>
              <mc:Fallback>
                <p:oleObj name="Equation" r:id="rId3" imgW="1701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20948" y="2492896"/>
                        <a:ext cx="408305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2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933824"/>
              </p:ext>
            </p:extLst>
          </p:nvPr>
        </p:nvGraphicFramePr>
        <p:xfrm>
          <a:off x="501898" y="3234258"/>
          <a:ext cx="4265612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6" name="Equation" r:id="rId5" imgW="1777680" imgH="457200" progId="Equation.DSMT4">
                  <p:embed/>
                </p:oleObj>
              </mc:Choice>
              <mc:Fallback>
                <p:oleObj name="Equation" r:id="rId5" imgW="17776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01898" y="3234258"/>
                        <a:ext cx="4265612" cy="109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22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399062"/>
              </p:ext>
            </p:extLst>
          </p:nvPr>
        </p:nvGraphicFramePr>
        <p:xfrm>
          <a:off x="938213" y="4435475"/>
          <a:ext cx="408146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7" name="Equation" r:id="rId7" imgW="1701720" imgH="380880" progId="Equation.DSMT4">
                  <p:embed/>
                </p:oleObj>
              </mc:Choice>
              <mc:Fallback>
                <p:oleObj name="Equation" r:id="rId7" imgW="17017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938213" y="4435475"/>
                        <a:ext cx="4081462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22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106021"/>
              </p:ext>
            </p:extLst>
          </p:nvPr>
        </p:nvGraphicFramePr>
        <p:xfrm>
          <a:off x="2483768" y="1052736"/>
          <a:ext cx="55768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8" name="Equation" r:id="rId9" imgW="2323800" imgH="380880" progId="Equation.DSMT4">
                  <p:embed/>
                </p:oleObj>
              </mc:Choice>
              <mc:Fallback>
                <p:oleObj name="Equation" r:id="rId9" imgW="23238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483768" y="1052736"/>
                        <a:ext cx="5576887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22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36816"/>
              </p:ext>
            </p:extLst>
          </p:nvPr>
        </p:nvGraphicFramePr>
        <p:xfrm>
          <a:off x="395288" y="1831975"/>
          <a:ext cx="16446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9" name="Equation" r:id="rId11" imgW="685800" imgH="215640" progId="Equation.DSMT4">
                  <p:embed/>
                </p:oleObj>
              </mc:Choice>
              <mc:Fallback>
                <p:oleObj name="Equation" r:id="rId11" imgW="685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95288" y="1831975"/>
                        <a:ext cx="164465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2231" name="Freeform 7" descr="深色下对角线"/>
          <p:cNvSpPr>
            <a:spLocks/>
          </p:cNvSpPr>
          <p:nvPr/>
        </p:nvSpPr>
        <p:spPr bwMode="auto">
          <a:xfrm>
            <a:off x="6588125" y="3438525"/>
            <a:ext cx="1152525" cy="1296988"/>
          </a:xfrm>
          <a:custGeom>
            <a:avLst/>
            <a:gdLst>
              <a:gd name="T0" fmla="*/ 726 w 726"/>
              <a:gd name="T1" fmla="*/ 0 h 817"/>
              <a:gd name="T2" fmla="*/ 635 w 726"/>
              <a:gd name="T3" fmla="*/ 227 h 817"/>
              <a:gd name="T4" fmla="*/ 590 w 726"/>
              <a:gd name="T5" fmla="*/ 363 h 817"/>
              <a:gd name="T6" fmla="*/ 454 w 726"/>
              <a:gd name="T7" fmla="*/ 590 h 817"/>
              <a:gd name="T8" fmla="*/ 227 w 726"/>
              <a:gd name="T9" fmla="*/ 771 h 817"/>
              <a:gd name="T10" fmla="*/ 136 w 726"/>
              <a:gd name="T11" fmla="*/ 817 h 817"/>
              <a:gd name="T12" fmla="*/ 0 w 726"/>
              <a:gd name="T13" fmla="*/ 817 h 817"/>
              <a:gd name="T14" fmla="*/ 182 w 726"/>
              <a:gd name="T15" fmla="*/ 817 h 817"/>
              <a:gd name="T16" fmla="*/ 408 w 726"/>
              <a:gd name="T17" fmla="*/ 817 h 817"/>
              <a:gd name="T18" fmla="*/ 726 w 726"/>
              <a:gd name="T19" fmla="*/ 817 h 817"/>
              <a:gd name="T20" fmla="*/ 726 w 726"/>
              <a:gd name="T21" fmla="*/ 499 h 817"/>
              <a:gd name="T22" fmla="*/ 726 w 726"/>
              <a:gd name="T23" fmla="*/ 46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26" h="817">
                <a:moveTo>
                  <a:pt x="726" y="0"/>
                </a:moveTo>
                <a:lnTo>
                  <a:pt x="635" y="227"/>
                </a:lnTo>
                <a:lnTo>
                  <a:pt x="590" y="363"/>
                </a:lnTo>
                <a:lnTo>
                  <a:pt x="454" y="590"/>
                </a:lnTo>
                <a:lnTo>
                  <a:pt x="227" y="771"/>
                </a:lnTo>
                <a:lnTo>
                  <a:pt x="136" y="817"/>
                </a:lnTo>
                <a:lnTo>
                  <a:pt x="0" y="817"/>
                </a:lnTo>
                <a:lnTo>
                  <a:pt x="182" y="817"/>
                </a:lnTo>
                <a:lnTo>
                  <a:pt x="408" y="817"/>
                </a:lnTo>
                <a:lnTo>
                  <a:pt x="726" y="817"/>
                </a:lnTo>
                <a:lnTo>
                  <a:pt x="726" y="499"/>
                </a:lnTo>
                <a:lnTo>
                  <a:pt x="726" y="46"/>
                </a:lnTo>
              </a:path>
            </a:pathLst>
          </a:custGeom>
          <a:pattFill prst="dkDnDiag">
            <a:fgClr>
              <a:srgbClr val="00CC99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12232" name="Group 8"/>
          <p:cNvGrpSpPr>
            <a:grpSpLocks/>
          </p:cNvGrpSpPr>
          <p:nvPr/>
        </p:nvGrpSpPr>
        <p:grpSpPr bwMode="auto">
          <a:xfrm>
            <a:off x="5148263" y="2586038"/>
            <a:ext cx="3632200" cy="2725737"/>
            <a:chOff x="3243" y="164"/>
            <a:chExt cx="2288" cy="1717"/>
          </a:xfrm>
        </p:grpSpPr>
        <p:sp>
          <p:nvSpPr>
            <p:cNvPr id="2612233" name="Line 9"/>
            <p:cNvSpPr>
              <a:spLocks noChangeAspect="1" noChangeShapeType="1"/>
            </p:cNvSpPr>
            <p:nvPr/>
          </p:nvSpPr>
          <p:spPr bwMode="black">
            <a:xfrm>
              <a:off x="3243" y="1525"/>
              <a:ext cx="21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2234" name="Line 10"/>
            <p:cNvSpPr>
              <a:spLocks noChangeAspect="1" noChangeShapeType="1"/>
            </p:cNvSpPr>
            <p:nvPr/>
          </p:nvSpPr>
          <p:spPr bwMode="black">
            <a:xfrm flipV="1">
              <a:off x="4167" y="249"/>
              <a:ext cx="0" cy="1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612235" name="Object 11"/>
            <p:cNvGraphicFramePr>
              <a:graphicFrameLocks noChangeAspect="1"/>
            </p:cNvGraphicFramePr>
            <p:nvPr/>
          </p:nvGraphicFramePr>
          <p:xfrm>
            <a:off x="5329" y="1525"/>
            <a:ext cx="202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0" name="Equation" r:id="rId13" imgW="139680" imgH="139680" progId="Equation.DSMT4">
                    <p:embed/>
                  </p:oleObj>
                </mc:Choice>
                <mc:Fallback>
                  <p:oleObj name="Equation" r:id="rId13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5329" y="1525"/>
                          <a:ext cx="202" cy="2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12236" name="Object 12"/>
            <p:cNvGraphicFramePr>
              <a:graphicFrameLocks noChangeAspect="1"/>
            </p:cNvGraphicFramePr>
            <p:nvPr/>
          </p:nvGraphicFramePr>
          <p:xfrm>
            <a:off x="3956" y="1525"/>
            <a:ext cx="239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1" name="Equation" r:id="rId15" imgW="164880" imgH="177480" progId="Equation.DSMT4">
                    <p:embed/>
                  </p:oleObj>
                </mc:Choice>
                <mc:Fallback>
                  <p:oleObj name="Equation" r:id="rId15" imgW="1648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3956" y="1525"/>
                          <a:ext cx="239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12237" name="Object 13"/>
            <p:cNvGraphicFramePr>
              <a:graphicFrameLocks noChangeAspect="1"/>
            </p:cNvGraphicFramePr>
            <p:nvPr/>
          </p:nvGraphicFramePr>
          <p:xfrm>
            <a:off x="3923" y="164"/>
            <a:ext cx="202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2" name="Equation" r:id="rId17" imgW="139680" imgH="164880" progId="Equation.DSMT4">
                    <p:embed/>
                  </p:oleObj>
                </mc:Choice>
                <mc:Fallback>
                  <p:oleObj name="Equation" r:id="rId17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3923" y="164"/>
                          <a:ext cx="202" cy="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12238" name="Group 14"/>
          <p:cNvGrpSpPr>
            <a:grpSpLocks/>
          </p:cNvGrpSpPr>
          <p:nvPr/>
        </p:nvGrpSpPr>
        <p:grpSpPr bwMode="auto">
          <a:xfrm>
            <a:off x="5508625" y="1557338"/>
            <a:ext cx="2224088" cy="3189287"/>
            <a:chOff x="3470" y="-484"/>
            <a:chExt cx="1401" cy="2009"/>
          </a:xfrm>
        </p:grpSpPr>
        <p:sp>
          <p:nvSpPr>
            <p:cNvPr id="2612239" name="Arc 15"/>
            <p:cNvSpPr>
              <a:spLocks/>
            </p:cNvSpPr>
            <p:nvPr/>
          </p:nvSpPr>
          <p:spPr bwMode="auto">
            <a:xfrm flipH="1" flipV="1">
              <a:off x="3470" y="-484"/>
              <a:ext cx="702" cy="200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7251"/>
                <a:gd name="T1" fmla="*/ 0 h 21600"/>
                <a:gd name="T2" fmla="*/ 17251 w 17251"/>
                <a:gd name="T3" fmla="*/ 8601 h 21600"/>
                <a:gd name="T4" fmla="*/ 0 w 1725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1" h="21600" fill="none" extrusionOk="0">
                  <a:moveTo>
                    <a:pt x="-1" y="0"/>
                  </a:moveTo>
                  <a:cubicBezTo>
                    <a:pt x="6781" y="0"/>
                    <a:pt x="13169" y="3184"/>
                    <a:pt x="17250" y="8601"/>
                  </a:cubicBezTo>
                </a:path>
                <a:path w="17251" h="21600" stroke="0" extrusionOk="0">
                  <a:moveTo>
                    <a:pt x="-1" y="0"/>
                  </a:moveTo>
                  <a:cubicBezTo>
                    <a:pt x="6781" y="0"/>
                    <a:pt x="13169" y="3184"/>
                    <a:pt x="17250" y="860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6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2240" name="Arc 16"/>
            <p:cNvSpPr>
              <a:spLocks/>
            </p:cNvSpPr>
            <p:nvPr/>
          </p:nvSpPr>
          <p:spPr bwMode="auto">
            <a:xfrm flipV="1">
              <a:off x="4168" y="-484"/>
              <a:ext cx="703" cy="200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7394"/>
                <a:gd name="T1" fmla="*/ 0 h 21600"/>
                <a:gd name="T2" fmla="*/ 17394 w 17394"/>
                <a:gd name="T3" fmla="*/ 8794 h 21600"/>
                <a:gd name="T4" fmla="*/ 0 w 1739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394" h="21600" fill="none" extrusionOk="0">
                  <a:moveTo>
                    <a:pt x="-1" y="0"/>
                  </a:moveTo>
                  <a:cubicBezTo>
                    <a:pt x="6866" y="0"/>
                    <a:pt x="13323" y="3264"/>
                    <a:pt x="17394" y="8793"/>
                  </a:cubicBezTo>
                </a:path>
                <a:path w="17394" h="21600" stroke="0" extrusionOk="0">
                  <a:moveTo>
                    <a:pt x="-1" y="0"/>
                  </a:moveTo>
                  <a:cubicBezTo>
                    <a:pt x="6866" y="0"/>
                    <a:pt x="13323" y="3264"/>
                    <a:pt x="17394" y="879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61224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754556"/>
              </p:ext>
            </p:extLst>
          </p:nvPr>
        </p:nvGraphicFramePr>
        <p:xfrm>
          <a:off x="7373938" y="2647950"/>
          <a:ext cx="91916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3" name="Equation" r:id="rId19" imgW="444240" imgH="228600" progId="Equation.DSMT4">
                  <p:embed/>
                </p:oleObj>
              </mc:Choice>
              <mc:Fallback>
                <p:oleObj name="Equation" r:id="rId19" imgW="444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373938" y="2647950"/>
                        <a:ext cx="919162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2242" name="Line 18"/>
          <p:cNvSpPr>
            <a:spLocks noChangeAspect="1" noChangeShapeType="1"/>
          </p:cNvSpPr>
          <p:nvPr/>
        </p:nvSpPr>
        <p:spPr bwMode="black">
          <a:xfrm>
            <a:off x="7740650" y="3438525"/>
            <a:ext cx="0" cy="1296988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2243" name="Rectangle 19"/>
          <p:cNvSpPr>
            <a:spLocks noChangeArrowheads="1"/>
          </p:cNvSpPr>
          <p:nvPr/>
        </p:nvSpPr>
        <p:spPr bwMode="black">
          <a:xfrm>
            <a:off x="228600" y="304800"/>
            <a:ext cx="83058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13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连续，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是由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=1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所围成</a:t>
            </a:r>
          </a:p>
          <a:p>
            <a:pPr algn="just"/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的区域，且有</a:t>
            </a:r>
          </a:p>
        </p:txBody>
      </p:sp>
    </p:spTree>
    <p:extLst>
      <p:ext uri="{BB962C8B-B14F-4D97-AF65-F5344CB8AC3E}">
        <p14:creationId xmlns:p14="http://schemas.microsoft.com/office/powerpoint/2010/main" val="18733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1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1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1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1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1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1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1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61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1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1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1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2231" grpId="0" animBg="1"/>
      <p:bldP spid="2612242" grpId="0" animBg="1"/>
      <p:bldP spid="261224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13250" name="Object 2"/>
          <p:cNvGraphicFramePr>
            <a:graphicFrameLocks noChangeAspect="1"/>
          </p:cNvGraphicFramePr>
          <p:nvPr/>
        </p:nvGraphicFramePr>
        <p:xfrm>
          <a:off x="595313" y="404813"/>
          <a:ext cx="37480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6" name="Equation" r:id="rId3" imgW="1562040" imgH="380880" progId="Equation.DSMT4">
                  <p:embed/>
                </p:oleObj>
              </mc:Choice>
              <mc:Fallback>
                <p:oleObj name="Equation" r:id="rId3" imgW="15620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95313" y="404813"/>
                        <a:ext cx="3748087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32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407691"/>
              </p:ext>
            </p:extLst>
          </p:nvPr>
        </p:nvGraphicFramePr>
        <p:xfrm>
          <a:off x="533400" y="1182688"/>
          <a:ext cx="45704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7" name="Equation" r:id="rId5" imgW="1904760" imgH="380880" progId="Equation.DSMT4">
                  <p:embed/>
                </p:oleObj>
              </mc:Choice>
              <mc:Fallback>
                <p:oleObj name="Equation" r:id="rId5" imgW="19047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33400" y="1182688"/>
                        <a:ext cx="45704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32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025268"/>
              </p:ext>
            </p:extLst>
          </p:nvPr>
        </p:nvGraphicFramePr>
        <p:xfrm>
          <a:off x="1919288" y="2009775"/>
          <a:ext cx="13398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8" name="Equation" r:id="rId7" imgW="558720" imgH="203040" progId="Equation.DSMT4">
                  <p:embed/>
                </p:oleObj>
              </mc:Choice>
              <mc:Fallback>
                <p:oleObj name="Equation" r:id="rId7" imgW="558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919288" y="2009775"/>
                        <a:ext cx="133985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3253" name="Object 5"/>
          <p:cNvGraphicFramePr>
            <a:graphicFrameLocks noChangeAspect="1"/>
          </p:cNvGraphicFramePr>
          <p:nvPr/>
        </p:nvGraphicFramePr>
        <p:xfrm>
          <a:off x="533400" y="2438400"/>
          <a:ext cx="32908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9" name="Equation" r:id="rId9" imgW="1371600" imgH="380880" progId="Equation.DSMT4">
                  <p:embed/>
                </p:oleObj>
              </mc:Choice>
              <mc:Fallback>
                <p:oleObj name="Equation" r:id="rId9" imgW="13716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33400" y="2438400"/>
                        <a:ext cx="329088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32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288094"/>
              </p:ext>
            </p:extLst>
          </p:nvPr>
        </p:nvGraphicFramePr>
        <p:xfrm>
          <a:off x="971550" y="3429000"/>
          <a:ext cx="35337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0" name="Equation" r:id="rId11" imgW="1473120" imgH="380880" progId="Equation.DSMT4">
                  <p:embed/>
                </p:oleObj>
              </mc:Choice>
              <mc:Fallback>
                <p:oleObj name="Equation" r:id="rId11" imgW="14731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971550" y="3429000"/>
                        <a:ext cx="35337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3255" name="Object 7"/>
          <p:cNvGraphicFramePr>
            <a:graphicFrameLocks noChangeAspect="1"/>
          </p:cNvGraphicFramePr>
          <p:nvPr/>
        </p:nvGraphicFramePr>
        <p:xfrm>
          <a:off x="6061075" y="4387850"/>
          <a:ext cx="1370013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1" name="Equation" r:id="rId13" imgW="571320" imgH="393480" progId="Equation.DSMT4">
                  <p:embed/>
                </p:oleObj>
              </mc:Choice>
              <mc:Fallback>
                <p:oleObj name="Equation" r:id="rId13" imgW="5713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061075" y="4387850"/>
                        <a:ext cx="1370013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3256" name="Object 8"/>
          <p:cNvGraphicFramePr>
            <a:graphicFrameLocks noChangeAspect="1"/>
          </p:cNvGraphicFramePr>
          <p:nvPr/>
        </p:nvGraphicFramePr>
        <p:xfrm>
          <a:off x="4643438" y="3284538"/>
          <a:ext cx="368617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2" name="Equation" r:id="rId15" imgW="1536480" imgH="431640" progId="Equation.DSMT4">
                  <p:embed/>
                </p:oleObj>
              </mc:Choice>
              <mc:Fallback>
                <p:oleObj name="Equation" r:id="rId15" imgW="1536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643438" y="3284538"/>
                        <a:ext cx="3686175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3257" name="Object 9"/>
          <p:cNvGraphicFramePr>
            <a:graphicFrameLocks noChangeAspect="1"/>
          </p:cNvGraphicFramePr>
          <p:nvPr/>
        </p:nvGraphicFramePr>
        <p:xfrm>
          <a:off x="1187450" y="4365625"/>
          <a:ext cx="4691063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3" name="Equation" r:id="rId17" imgW="1955520" imgH="431640" progId="Equation.DSMT4">
                  <p:embed/>
                </p:oleObj>
              </mc:Choice>
              <mc:Fallback>
                <p:oleObj name="Equation" r:id="rId17" imgW="1955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187450" y="4365625"/>
                        <a:ext cx="4691063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3258" name="Object 10"/>
          <p:cNvGraphicFramePr>
            <a:graphicFrameLocks noChangeAspect="1"/>
          </p:cNvGraphicFramePr>
          <p:nvPr/>
        </p:nvGraphicFramePr>
        <p:xfrm>
          <a:off x="1476375" y="5805488"/>
          <a:ext cx="12192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4" name="Equation" r:id="rId19" imgW="507960" imgH="203040" progId="Equation.DSMT4">
                  <p:embed/>
                </p:oleObj>
              </mc:Choice>
              <mc:Fallback>
                <p:oleObj name="Equation" r:id="rId19" imgW="50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476375" y="5805488"/>
                        <a:ext cx="1219200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32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81466"/>
              </p:ext>
            </p:extLst>
          </p:nvPr>
        </p:nvGraphicFramePr>
        <p:xfrm>
          <a:off x="2992438" y="5575300"/>
          <a:ext cx="2681287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5" name="Equation" r:id="rId21" imgW="1117440" imgH="406080" progId="Equation.DSMT4">
                  <p:embed/>
                </p:oleObj>
              </mc:Choice>
              <mc:Fallback>
                <p:oleObj name="Equation" r:id="rId21" imgW="11174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992438" y="5575300"/>
                        <a:ext cx="2681287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13260" name="Group 12"/>
          <p:cNvGrpSpPr>
            <a:grpSpLocks noChangeAspect="1"/>
          </p:cNvGrpSpPr>
          <p:nvPr/>
        </p:nvGrpSpPr>
        <p:grpSpPr bwMode="auto">
          <a:xfrm>
            <a:off x="5148263" y="-242888"/>
            <a:ext cx="3195637" cy="3303588"/>
            <a:chOff x="3450" y="1337"/>
            <a:chExt cx="2288" cy="2365"/>
          </a:xfrm>
        </p:grpSpPr>
        <p:sp>
          <p:nvSpPr>
            <p:cNvPr id="2613261" name="Freeform 13" descr="深色下对角线"/>
            <p:cNvSpPr>
              <a:spLocks noChangeAspect="1"/>
            </p:cNvSpPr>
            <p:nvPr/>
          </p:nvSpPr>
          <p:spPr bwMode="auto">
            <a:xfrm>
              <a:off x="4357" y="2522"/>
              <a:ext cx="726" cy="817"/>
            </a:xfrm>
            <a:custGeom>
              <a:avLst/>
              <a:gdLst>
                <a:gd name="T0" fmla="*/ 726 w 726"/>
                <a:gd name="T1" fmla="*/ 0 h 817"/>
                <a:gd name="T2" fmla="*/ 635 w 726"/>
                <a:gd name="T3" fmla="*/ 227 h 817"/>
                <a:gd name="T4" fmla="*/ 590 w 726"/>
                <a:gd name="T5" fmla="*/ 363 h 817"/>
                <a:gd name="T6" fmla="*/ 454 w 726"/>
                <a:gd name="T7" fmla="*/ 590 h 817"/>
                <a:gd name="T8" fmla="*/ 227 w 726"/>
                <a:gd name="T9" fmla="*/ 771 h 817"/>
                <a:gd name="T10" fmla="*/ 136 w 726"/>
                <a:gd name="T11" fmla="*/ 817 h 817"/>
                <a:gd name="T12" fmla="*/ 0 w 726"/>
                <a:gd name="T13" fmla="*/ 817 h 817"/>
                <a:gd name="T14" fmla="*/ 182 w 726"/>
                <a:gd name="T15" fmla="*/ 817 h 817"/>
                <a:gd name="T16" fmla="*/ 408 w 726"/>
                <a:gd name="T17" fmla="*/ 817 h 817"/>
                <a:gd name="T18" fmla="*/ 726 w 726"/>
                <a:gd name="T19" fmla="*/ 817 h 817"/>
                <a:gd name="T20" fmla="*/ 726 w 726"/>
                <a:gd name="T21" fmla="*/ 499 h 817"/>
                <a:gd name="T22" fmla="*/ 726 w 726"/>
                <a:gd name="T23" fmla="*/ 46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6" h="817">
                  <a:moveTo>
                    <a:pt x="726" y="0"/>
                  </a:moveTo>
                  <a:lnTo>
                    <a:pt x="635" y="227"/>
                  </a:lnTo>
                  <a:lnTo>
                    <a:pt x="590" y="363"/>
                  </a:lnTo>
                  <a:lnTo>
                    <a:pt x="454" y="590"/>
                  </a:lnTo>
                  <a:lnTo>
                    <a:pt x="227" y="771"/>
                  </a:lnTo>
                  <a:lnTo>
                    <a:pt x="136" y="817"/>
                  </a:lnTo>
                  <a:lnTo>
                    <a:pt x="0" y="817"/>
                  </a:lnTo>
                  <a:lnTo>
                    <a:pt x="182" y="817"/>
                  </a:lnTo>
                  <a:lnTo>
                    <a:pt x="408" y="817"/>
                  </a:lnTo>
                  <a:lnTo>
                    <a:pt x="726" y="817"/>
                  </a:lnTo>
                  <a:lnTo>
                    <a:pt x="726" y="499"/>
                  </a:lnTo>
                  <a:lnTo>
                    <a:pt x="726" y="46"/>
                  </a:lnTo>
                </a:path>
              </a:pathLst>
            </a:custGeom>
            <a:pattFill prst="dkDnDiag">
              <a:fgClr>
                <a:srgbClr val="00CC99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13262" name="Group 14"/>
            <p:cNvGrpSpPr>
              <a:grpSpLocks noChangeAspect="1"/>
            </p:cNvGrpSpPr>
            <p:nvPr/>
          </p:nvGrpSpPr>
          <p:grpSpPr bwMode="auto">
            <a:xfrm>
              <a:off x="3450" y="1985"/>
              <a:ext cx="2288" cy="1717"/>
              <a:chOff x="3243" y="164"/>
              <a:chExt cx="2288" cy="1717"/>
            </a:xfrm>
          </p:grpSpPr>
          <p:sp>
            <p:nvSpPr>
              <p:cNvPr id="2613263" name="Line 15"/>
              <p:cNvSpPr>
                <a:spLocks noChangeAspect="1" noChangeShapeType="1"/>
              </p:cNvSpPr>
              <p:nvPr/>
            </p:nvSpPr>
            <p:spPr bwMode="black">
              <a:xfrm>
                <a:off x="3243" y="1525"/>
                <a:ext cx="217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13264" name="Line 16"/>
              <p:cNvSpPr>
                <a:spLocks noChangeAspect="1" noChangeShapeType="1"/>
              </p:cNvSpPr>
              <p:nvPr/>
            </p:nvSpPr>
            <p:spPr bwMode="black">
              <a:xfrm flipV="1">
                <a:off x="4167" y="249"/>
                <a:ext cx="0" cy="16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613265" name="Object 17"/>
              <p:cNvGraphicFramePr>
                <a:graphicFrameLocks noChangeAspect="1"/>
              </p:cNvGraphicFramePr>
              <p:nvPr/>
            </p:nvGraphicFramePr>
            <p:xfrm>
              <a:off x="5329" y="1525"/>
              <a:ext cx="202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86" name="Equation" r:id="rId23" imgW="139680" imgH="139680" progId="Equation.DSMT4">
                      <p:embed/>
                    </p:oleObj>
                  </mc:Choice>
                  <mc:Fallback>
                    <p:oleObj name="Equation" r:id="rId23" imgW="1396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black">
                          <a:xfrm>
                            <a:off x="5329" y="1525"/>
                            <a:ext cx="202" cy="20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13266" name="Object 18"/>
              <p:cNvGraphicFramePr>
                <a:graphicFrameLocks noChangeAspect="1"/>
              </p:cNvGraphicFramePr>
              <p:nvPr/>
            </p:nvGraphicFramePr>
            <p:xfrm>
              <a:off x="3956" y="1525"/>
              <a:ext cx="239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87" name="Equation" r:id="rId25" imgW="164880" imgH="177480" progId="Equation.DSMT4">
                      <p:embed/>
                    </p:oleObj>
                  </mc:Choice>
                  <mc:Fallback>
                    <p:oleObj name="Equation" r:id="rId25" imgW="16488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black">
                          <a:xfrm>
                            <a:off x="3956" y="1525"/>
                            <a:ext cx="239" cy="25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13267" name="Object 19"/>
              <p:cNvGraphicFramePr>
                <a:graphicFrameLocks noChangeAspect="1"/>
              </p:cNvGraphicFramePr>
              <p:nvPr/>
            </p:nvGraphicFramePr>
            <p:xfrm>
              <a:off x="3923" y="164"/>
              <a:ext cx="202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88" name="Equation" r:id="rId27" imgW="139680" imgH="164880" progId="Equation.DSMT4">
                      <p:embed/>
                    </p:oleObj>
                  </mc:Choice>
                  <mc:Fallback>
                    <p:oleObj name="Equation" r:id="rId27" imgW="1396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black">
                          <a:xfrm>
                            <a:off x="3923" y="164"/>
                            <a:ext cx="202" cy="2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613268" name="Group 20"/>
            <p:cNvGrpSpPr>
              <a:grpSpLocks noChangeAspect="1"/>
            </p:cNvGrpSpPr>
            <p:nvPr/>
          </p:nvGrpSpPr>
          <p:grpSpPr bwMode="auto">
            <a:xfrm>
              <a:off x="3677" y="1337"/>
              <a:ext cx="1401" cy="2009"/>
              <a:chOff x="3470" y="-484"/>
              <a:chExt cx="1401" cy="2009"/>
            </a:xfrm>
          </p:grpSpPr>
          <p:sp>
            <p:nvSpPr>
              <p:cNvPr id="2613269" name="Arc 21"/>
              <p:cNvSpPr>
                <a:spLocks noChangeAspect="1"/>
              </p:cNvSpPr>
              <p:nvPr/>
            </p:nvSpPr>
            <p:spPr bwMode="auto">
              <a:xfrm flipH="1" flipV="1">
                <a:off x="3470" y="-484"/>
                <a:ext cx="702" cy="200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7251"/>
                  <a:gd name="T1" fmla="*/ 0 h 21600"/>
                  <a:gd name="T2" fmla="*/ 17251 w 17251"/>
                  <a:gd name="T3" fmla="*/ 8601 h 21600"/>
                  <a:gd name="T4" fmla="*/ 0 w 1725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251" h="21600" fill="none" extrusionOk="0">
                    <a:moveTo>
                      <a:pt x="-1" y="0"/>
                    </a:moveTo>
                    <a:cubicBezTo>
                      <a:pt x="6781" y="0"/>
                      <a:pt x="13169" y="3184"/>
                      <a:pt x="17250" y="8601"/>
                    </a:cubicBezTo>
                  </a:path>
                  <a:path w="17251" h="21600" stroke="0" extrusionOk="0">
                    <a:moveTo>
                      <a:pt x="-1" y="0"/>
                    </a:moveTo>
                    <a:cubicBezTo>
                      <a:pt x="6781" y="0"/>
                      <a:pt x="13169" y="3184"/>
                      <a:pt x="17250" y="86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66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13270" name="Arc 22"/>
              <p:cNvSpPr>
                <a:spLocks noChangeAspect="1"/>
              </p:cNvSpPr>
              <p:nvPr/>
            </p:nvSpPr>
            <p:spPr bwMode="auto">
              <a:xfrm flipV="1">
                <a:off x="4168" y="-484"/>
                <a:ext cx="703" cy="200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7394"/>
                  <a:gd name="T1" fmla="*/ 0 h 21600"/>
                  <a:gd name="T2" fmla="*/ 17394 w 17394"/>
                  <a:gd name="T3" fmla="*/ 8794 h 21600"/>
                  <a:gd name="T4" fmla="*/ 0 w 1739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94" h="21600" fill="none" extrusionOk="0">
                    <a:moveTo>
                      <a:pt x="-1" y="0"/>
                    </a:moveTo>
                    <a:cubicBezTo>
                      <a:pt x="6866" y="0"/>
                      <a:pt x="13323" y="3264"/>
                      <a:pt x="17394" y="8793"/>
                    </a:cubicBezTo>
                  </a:path>
                  <a:path w="17394" h="21600" stroke="0" extrusionOk="0">
                    <a:moveTo>
                      <a:pt x="-1" y="0"/>
                    </a:moveTo>
                    <a:cubicBezTo>
                      <a:pt x="6866" y="0"/>
                      <a:pt x="13323" y="3264"/>
                      <a:pt x="17394" y="8793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13271" name="Line 23"/>
            <p:cNvSpPr>
              <a:spLocks noChangeAspect="1" noChangeShapeType="1"/>
            </p:cNvSpPr>
            <p:nvPr/>
          </p:nvSpPr>
          <p:spPr bwMode="black">
            <a:xfrm>
              <a:off x="4720" y="2114"/>
              <a:ext cx="0" cy="15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13272" name="Object 24"/>
            <p:cNvGraphicFramePr>
              <a:graphicFrameLocks noChangeAspect="1"/>
            </p:cNvGraphicFramePr>
            <p:nvPr/>
          </p:nvGraphicFramePr>
          <p:xfrm>
            <a:off x="4852" y="2024"/>
            <a:ext cx="579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89" name="Equation" r:id="rId29" imgW="444240" imgH="228600" progId="Equation.DSMT4">
                    <p:embed/>
                  </p:oleObj>
                </mc:Choice>
                <mc:Fallback>
                  <p:oleObj name="Equation" r:id="rId29" imgW="444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4852" y="2024"/>
                          <a:ext cx="579" cy="3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13273" name="Line 25"/>
            <p:cNvSpPr>
              <a:spLocks noChangeAspect="1" noChangeShapeType="1"/>
            </p:cNvSpPr>
            <p:nvPr/>
          </p:nvSpPr>
          <p:spPr bwMode="black">
            <a:xfrm>
              <a:off x="5083" y="2522"/>
              <a:ext cx="0" cy="817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063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1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1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1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1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1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1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1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1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1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1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25463"/>
            <a:ext cx="3581400" cy="609600"/>
          </a:xfrm>
        </p:spPr>
        <p:txBody>
          <a:bodyPr/>
          <a:lstStyle/>
          <a:p>
            <a:pPr algn="l"/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14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、</a:t>
            </a:r>
            <a:r>
              <a:rPr lang="zh-CN" altLang="zh-CN" sz="2800" b="1" dirty="0" smtClean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</a:t>
            </a:r>
            <a:r>
              <a:rPr lang="zh-CN" altLang="zh-CN" sz="2800" b="1" dirty="0">
                <a:effectLst/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计算二重积分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297297"/>
              </p:ext>
            </p:extLst>
          </p:nvPr>
        </p:nvGraphicFramePr>
        <p:xfrm>
          <a:off x="3294654" y="539229"/>
          <a:ext cx="4564833" cy="767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4" name="Equation" r:id="rId3" imgW="1866600" imgH="317160" progId="Equation.DSMT4">
                  <p:embed/>
                </p:oleObj>
              </mc:Choice>
              <mc:Fallback>
                <p:oleObj name="Equation" r:id="rId3" imgW="18666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654" y="539229"/>
                        <a:ext cx="4564833" cy="7678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7812088" y="663575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其中: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95536" y="1412875"/>
            <a:ext cx="2506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   </a:t>
            </a:r>
            <a:r>
              <a:rPr lang="zh-CN" altLang="zh-CN" sz="2800" b="1" dirty="0" smtClean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 </a:t>
            </a:r>
            <a:r>
              <a:rPr lang="zh-CN" altLang="zh-CN" sz="2800" b="1" i="1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D</a:t>
            </a:r>
            <a:r>
              <a:rPr lang="zh-CN" altLang="zh-CN" sz="2800" b="1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为圆域</a:t>
            </a:r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138948"/>
              </p:ext>
            </p:extLst>
          </p:nvPr>
        </p:nvGraphicFramePr>
        <p:xfrm>
          <a:off x="2555776" y="1342901"/>
          <a:ext cx="2189016" cy="645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5" name="Equation" r:id="rId5" imgW="774360" imgH="228600" progId="Equation.DSMT4">
                  <p:embed/>
                </p:oleObj>
              </mc:Choice>
              <mc:Fallback>
                <p:oleObj name="Equation" r:id="rId5" imgW="774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342901"/>
                        <a:ext cx="2189016" cy="645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468313" y="2060848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zh-CN" sz="28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解:  </a:t>
            </a:r>
            <a:r>
              <a:rPr lang="zh-CN" altLang="zh-CN" sz="2800" dirty="0" smtClean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利用</a:t>
            </a:r>
            <a:r>
              <a:rPr lang="zh-CN" altLang="zh-CN" sz="28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对称性.</a:t>
            </a:r>
          </a:p>
        </p:txBody>
      </p:sp>
      <p:graphicFrame>
        <p:nvGraphicFramePr>
          <p:cNvPr id="143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462445"/>
              </p:ext>
            </p:extLst>
          </p:nvPr>
        </p:nvGraphicFramePr>
        <p:xfrm>
          <a:off x="7605713" y="3370535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6" r:id="rId7" imgW="241408" imgH="317542" progId="Equation.3">
                  <p:embed/>
                </p:oleObj>
              </mc:Choice>
              <mc:Fallback>
                <p:oleObj r:id="rId7" imgW="241408" imgH="3175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5713" y="3370535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8" name="Group 12"/>
          <p:cNvGrpSpPr>
            <a:grpSpLocks/>
          </p:cNvGrpSpPr>
          <p:nvPr/>
        </p:nvGrpSpPr>
        <p:grpSpPr bwMode="auto">
          <a:xfrm>
            <a:off x="6716713" y="3357835"/>
            <a:ext cx="1863725" cy="1905000"/>
            <a:chOff x="0" y="0"/>
            <a:chExt cx="1174" cy="1200"/>
          </a:xfrm>
        </p:grpSpPr>
        <p:sp>
          <p:nvSpPr>
            <p:cNvPr id="14349" name="Oval 13"/>
            <p:cNvSpPr>
              <a:spLocks noChangeArrowheads="1"/>
            </p:cNvSpPr>
            <p:nvPr/>
          </p:nvSpPr>
          <p:spPr bwMode="auto">
            <a:xfrm>
              <a:off x="96" y="288"/>
              <a:ext cx="768" cy="768"/>
            </a:xfrm>
            <a:prstGeom prst="ellipse">
              <a:avLst/>
            </a:prstGeom>
            <a:solidFill>
              <a:srgbClr val="008000"/>
            </a:solidFill>
            <a:ln w="9525" cmpd="sng">
              <a:solidFill>
                <a:srgbClr val="FF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0" name="Line 14"/>
            <p:cNvSpPr>
              <a:spLocks noChangeShapeType="1"/>
            </p:cNvSpPr>
            <p:nvPr/>
          </p:nvSpPr>
          <p:spPr bwMode="auto">
            <a:xfrm>
              <a:off x="0" y="672"/>
              <a:ext cx="1152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1" name="Line 15"/>
            <p:cNvSpPr>
              <a:spLocks noChangeShapeType="1"/>
            </p:cNvSpPr>
            <p:nvPr/>
          </p:nvSpPr>
          <p:spPr bwMode="auto">
            <a:xfrm flipV="1">
              <a:off x="480" y="0"/>
              <a:ext cx="0" cy="120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52" name="Object 16"/>
            <p:cNvGraphicFramePr>
              <a:graphicFrameLocks noChangeAspect="1"/>
            </p:cNvGraphicFramePr>
            <p:nvPr/>
          </p:nvGraphicFramePr>
          <p:xfrm>
            <a:off x="324" y="700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77" r:id="rId9" imgW="215936" imgH="241303" progId="Equation.3">
                    <p:embed/>
                  </p:oleObj>
                </mc:Choice>
                <mc:Fallback>
                  <p:oleObj r:id="rId9" imgW="215936" imgH="24130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" y="700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3" name="Object 17"/>
            <p:cNvGraphicFramePr>
              <a:graphicFrameLocks noChangeAspect="1"/>
            </p:cNvGraphicFramePr>
            <p:nvPr/>
          </p:nvGraphicFramePr>
          <p:xfrm>
            <a:off x="1030" y="74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78" r:id="rId11" imgW="228818" imgH="241512" progId="Equation.3">
                    <p:embed/>
                  </p:oleObj>
                </mc:Choice>
                <mc:Fallback>
                  <p:oleObj r:id="rId11" imgW="228818" imgH="2415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" y="74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4" name="Object 18"/>
            <p:cNvGraphicFramePr>
              <a:graphicFrameLocks noChangeAspect="1"/>
            </p:cNvGraphicFramePr>
            <p:nvPr/>
          </p:nvGraphicFramePr>
          <p:xfrm>
            <a:off x="908" y="684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79" r:id="rId13" imgW="152585" imgH="304853" progId="Equation.3">
                    <p:embed/>
                  </p:oleObj>
                </mc:Choice>
                <mc:Fallback>
                  <p:oleObj r:id="rId13" imgW="152585" imgH="30485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8" y="684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5" name="Object 19"/>
            <p:cNvGraphicFramePr>
              <a:graphicFrameLocks noChangeAspect="1"/>
            </p:cNvGraphicFramePr>
            <p:nvPr/>
          </p:nvGraphicFramePr>
          <p:xfrm>
            <a:off x="496" y="396"/>
            <a:ext cx="20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80" r:id="rId15" imgW="317542" imgH="304853" progId="Equation.3">
                    <p:embed/>
                  </p:oleObj>
                </mc:Choice>
                <mc:Fallback>
                  <p:oleObj r:id="rId15" imgW="317542" imgH="30485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" y="396"/>
                          <a:ext cx="20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5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894911"/>
              </p:ext>
            </p:extLst>
          </p:nvPr>
        </p:nvGraphicFramePr>
        <p:xfrm>
          <a:off x="1306513" y="2748235"/>
          <a:ext cx="2527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1" r:id="rId17" imgW="2527617" imgH="736917" progId="Equation.3">
                  <p:embed/>
                </p:oleObj>
              </mc:Choice>
              <mc:Fallback>
                <p:oleObj r:id="rId17" imgW="2527617" imgH="736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2748235"/>
                        <a:ext cx="25273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108247"/>
              </p:ext>
            </p:extLst>
          </p:nvPr>
        </p:nvGraphicFramePr>
        <p:xfrm>
          <a:off x="1598613" y="3586435"/>
          <a:ext cx="3898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2" r:id="rId19" imgW="3897526" imgH="850848" progId="Equation.3">
                  <p:embed/>
                </p:oleObj>
              </mc:Choice>
              <mc:Fallback>
                <p:oleObj r:id="rId19" imgW="3897526" imgH="8508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3586435"/>
                        <a:ext cx="3898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527874"/>
              </p:ext>
            </p:extLst>
          </p:nvPr>
        </p:nvGraphicFramePr>
        <p:xfrm>
          <a:off x="1611313" y="4577035"/>
          <a:ext cx="2768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3" r:id="rId21" imgW="2767716" imgH="850848" progId="Equation.3">
                  <p:embed/>
                </p:oleObj>
              </mc:Choice>
              <mc:Fallback>
                <p:oleObj r:id="rId21" imgW="2767716" imgH="8508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3" y="4577035"/>
                        <a:ext cx="2768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893392"/>
              </p:ext>
            </p:extLst>
          </p:nvPr>
        </p:nvGraphicFramePr>
        <p:xfrm>
          <a:off x="4430713" y="4564335"/>
          <a:ext cx="58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4" r:id="rId23" imgW="584264" imgH="850848" progId="Equation.3">
                  <p:embed/>
                </p:oleObj>
              </mc:Choice>
              <mc:Fallback>
                <p:oleObj r:id="rId23" imgW="584264" imgH="8508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713" y="4564335"/>
                        <a:ext cx="584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455266"/>
              </p:ext>
            </p:extLst>
          </p:nvPr>
        </p:nvGraphicFramePr>
        <p:xfrm>
          <a:off x="3884613" y="2672035"/>
          <a:ext cx="3225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5" r:id="rId25" imgW="3226117" imgH="787717" progId="Equation.3">
                  <p:embed/>
                </p:oleObj>
              </mc:Choice>
              <mc:Fallback>
                <p:oleObj r:id="rId25" imgW="3226117" imgH="787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4613" y="2672035"/>
                        <a:ext cx="32258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244735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 autoUpdateAnimBg="0"/>
      <p:bldP spid="1434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1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319878"/>
              </p:ext>
            </p:extLst>
          </p:nvPr>
        </p:nvGraphicFramePr>
        <p:xfrm>
          <a:off x="620713" y="250825"/>
          <a:ext cx="5248275" cy="182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9" name="Equation" r:id="rId3" imgW="3390840" imgH="1168200" progId="Equation.DSMT4">
                  <p:embed/>
                </p:oleObj>
              </mc:Choice>
              <mc:Fallback>
                <p:oleObj name="Equation" r:id="rId3" imgW="339084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250825"/>
                        <a:ext cx="5248275" cy="182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19" name="Object 3"/>
          <p:cNvGraphicFramePr>
            <a:graphicFrameLocks noChangeAspect="1"/>
          </p:cNvGraphicFramePr>
          <p:nvPr/>
        </p:nvGraphicFramePr>
        <p:xfrm>
          <a:off x="468313" y="2006600"/>
          <a:ext cx="8018462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0" name="Equation" r:id="rId5" imgW="5003640" imgH="1549080" progId="Equation.DSMT4">
                  <p:embed/>
                </p:oleObj>
              </mc:Choice>
              <mc:Fallback>
                <p:oleObj name="Equation" r:id="rId5" imgW="5003640" imgH="1549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006600"/>
                        <a:ext cx="8018462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20" name="Object 4"/>
          <p:cNvGraphicFramePr>
            <a:graphicFrameLocks noChangeAspect="1"/>
          </p:cNvGraphicFramePr>
          <p:nvPr/>
        </p:nvGraphicFramePr>
        <p:xfrm>
          <a:off x="0" y="4508500"/>
          <a:ext cx="744855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1" name="Equation" r:id="rId7" imgW="4647960" imgH="914400" progId="Equation.DSMT4">
                  <p:embed/>
                </p:oleObj>
              </mc:Choice>
              <mc:Fallback>
                <p:oleObj name="Equation" r:id="rId7" imgW="46479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08500"/>
                        <a:ext cx="7448550" cy="147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21" name="Object 5"/>
          <p:cNvGraphicFramePr>
            <a:graphicFrameLocks noChangeAspect="1"/>
          </p:cNvGraphicFramePr>
          <p:nvPr/>
        </p:nvGraphicFramePr>
        <p:xfrm>
          <a:off x="79375" y="5857875"/>
          <a:ext cx="606425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2" name="Equation" r:id="rId9" imgW="3784320" imgH="545760" progId="Equation.DSMT4">
                  <p:embed/>
                </p:oleObj>
              </mc:Choice>
              <mc:Fallback>
                <p:oleObj name="Equation" r:id="rId9" imgW="378432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" y="5857875"/>
                        <a:ext cx="6064250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936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2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52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000"/>
                                        <p:tgtEl>
                                          <p:spTgt spid="5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0"/>
                                        <p:tgtEl>
                                          <p:spTgt spid="52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7504" y="-27384"/>
            <a:ext cx="8940033" cy="2395269"/>
            <a:chOff x="186731" y="2761923"/>
            <a:chExt cx="8940033" cy="2395269"/>
          </a:xfrm>
        </p:grpSpPr>
        <p:pic>
          <p:nvPicPr>
            <p:cNvPr id="3" name="Picture 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2761923"/>
              <a:ext cx="8371188" cy="847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186731" y="3001020"/>
              <a:ext cx="87876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ea typeface="楷体_GB2312" pitchFamily="1" charset="-122"/>
                  <a:cs typeface="Times New Roman" panose="02020603050405020304" pitchFamily="18" charset="0"/>
                </a:rPr>
                <a:t>16</a:t>
              </a:r>
              <a:r>
                <a:rPr lang="zh-CN" altLang="en-US" sz="2400" b="1" dirty="0" smtClean="0">
                  <a:latin typeface="Times New Roman" panose="02020603050405020304" pitchFamily="18" charset="0"/>
                  <a:ea typeface="楷体_GB2312" pitchFamily="1" charset="-122"/>
                  <a:cs typeface="Times New Roman" panose="02020603050405020304" pitchFamily="18" charset="0"/>
                </a:rPr>
                <a:t>、</a:t>
              </a:r>
              <a:r>
                <a:rPr lang="zh-CN" altLang="zh-CN" sz="2400" b="1" dirty="0" smtClean="0">
                  <a:latin typeface="Times New Roman" panose="02020603050405020304" pitchFamily="18" charset="0"/>
                  <a:ea typeface="楷体_GB2312" pitchFamily="1" charset="-122"/>
                  <a:cs typeface="Times New Roman" panose="02020603050405020304" pitchFamily="18" charset="0"/>
                </a:rPr>
                <a:t> </a:t>
              </a:r>
              <a:endParaRPr lang="zh-CN" altLang="en-US" sz="2400" dirty="0"/>
            </a:p>
          </p:txBody>
        </p:sp>
        <p:pic>
          <p:nvPicPr>
            <p:cNvPr id="5" name="Picture 1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79" y="3609974"/>
              <a:ext cx="1776189" cy="539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773" y="3694361"/>
              <a:ext cx="6305675" cy="526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8191" y="4221088"/>
              <a:ext cx="5465195" cy="936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358555"/>
            <a:ext cx="8796017" cy="452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495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8985855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236849" y="3068960"/>
            <a:ext cx="7980794" cy="2372270"/>
            <a:chOff x="236849" y="3068960"/>
            <a:chExt cx="7980794" cy="2372270"/>
          </a:xfrm>
        </p:grpSpPr>
        <p:pic>
          <p:nvPicPr>
            <p:cNvPr id="2150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211" y="3068960"/>
              <a:ext cx="7449432" cy="842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236849" y="3111351"/>
              <a:ext cx="87876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ea typeface="楷体_GB2312" pitchFamily="1" charset="-122"/>
                  <a:cs typeface="Times New Roman" panose="02020603050405020304" pitchFamily="18" charset="0"/>
                </a:rPr>
                <a:t>17</a:t>
              </a:r>
              <a:r>
                <a:rPr lang="zh-CN" altLang="en-US" sz="2400" b="1" dirty="0" smtClean="0">
                  <a:latin typeface="Times New Roman" panose="02020603050405020304" pitchFamily="18" charset="0"/>
                  <a:ea typeface="楷体_GB2312" pitchFamily="1" charset="-122"/>
                  <a:cs typeface="Times New Roman" panose="02020603050405020304" pitchFamily="18" charset="0"/>
                </a:rPr>
                <a:t>、</a:t>
              </a:r>
              <a:r>
                <a:rPr lang="zh-CN" altLang="zh-CN" sz="2400" b="1" dirty="0" smtClean="0">
                  <a:latin typeface="Times New Roman" panose="02020603050405020304" pitchFamily="18" charset="0"/>
                  <a:ea typeface="楷体_GB2312" pitchFamily="1" charset="-122"/>
                  <a:cs typeface="Times New Roman" panose="02020603050405020304" pitchFamily="18" charset="0"/>
                </a:rPr>
                <a:t> </a:t>
              </a:r>
              <a:endParaRPr lang="zh-CN" altLang="en-US" sz="2400" dirty="0"/>
            </a:p>
          </p:txBody>
        </p:sp>
        <p:pic>
          <p:nvPicPr>
            <p:cNvPr id="2150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608" y="3975747"/>
              <a:ext cx="2015177" cy="545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09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2503" y="3687715"/>
              <a:ext cx="5487849" cy="1037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0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4725144"/>
              <a:ext cx="4691094" cy="716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3635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85541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80928"/>
            <a:ext cx="3593204" cy="765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437251" y="3805411"/>
            <a:ext cx="7231093" cy="2935957"/>
            <a:chOff x="437251" y="3805411"/>
            <a:chExt cx="7231093" cy="2935957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205" y="3805411"/>
              <a:ext cx="6647139" cy="2935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437251" y="4221088"/>
              <a:ext cx="87876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ea typeface="楷体_GB2312" pitchFamily="1" charset="-122"/>
                  <a:cs typeface="Times New Roman" panose="02020603050405020304" pitchFamily="18" charset="0"/>
                </a:rPr>
                <a:t>18</a:t>
              </a:r>
              <a:r>
                <a:rPr lang="zh-CN" altLang="en-US" sz="2400" b="1" dirty="0" smtClean="0">
                  <a:latin typeface="Times New Roman" panose="02020603050405020304" pitchFamily="18" charset="0"/>
                  <a:ea typeface="楷体_GB2312" pitchFamily="1" charset="-122"/>
                  <a:cs typeface="Times New Roman" panose="02020603050405020304" pitchFamily="18" charset="0"/>
                </a:rPr>
                <a:t>、</a:t>
              </a:r>
              <a:r>
                <a:rPr lang="zh-CN" altLang="zh-CN" sz="2400" b="1" dirty="0" smtClean="0">
                  <a:latin typeface="Times New Roman" panose="02020603050405020304" pitchFamily="18" charset="0"/>
                  <a:ea typeface="楷体_GB2312" pitchFamily="1" charset="-122"/>
                  <a:cs typeface="Times New Roman" panose="02020603050405020304" pitchFamily="18" charset="0"/>
                </a:rPr>
                <a:t> 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4124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8352017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4" y="1556792"/>
            <a:ext cx="9041529" cy="3078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3" y="4797151"/>
            <a:ext cx="9041530" cy="16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09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375047"/>
            <a:ext cx="74831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19</a:t>
            </a:r>
            <a:r>
              <a:rPr lang="zh-CN" altLang="en-US" sz="2400" b="1" dirty="0" smtClean="0"/>
              <a:t>、</a:t>
            </a:r>
            <a:r>
              <a:rPr lang="zh-CN" altLang="zh-CN" sz="2400" b="1" dirty="0" smtClean="0"/>
              <a:t>设</a:t>
            </a:r>
            <a:r>
              <a:rPr lang="en-US" altLang="zh-CN" sz="2400" b="1" dirty="0" smtClean="0"/>
              <a:t>                                   </a:t>
            </a:r>
            <a:r>
              <a:rPr lang="zh-CN" altLang="zh-CN" sz="2400" b="1" dirty="0" smtClean="0"/>
              <a:t>，</a:t>
            </a:r>
            <a:r>
              <a:rPr lang="zh-CN" altLang="en-US" sz="2400" b="1" dirty="0"/>
              <a:t>判断</a:t>
            </a:r>
            <a:r>
              <a:rPr lang="zh-CN" altLang="zh-CN" sz="2400" b="1" dirty="0" smtClean="0"/>
              <a:t>级数</a:t>
            </a:r>
            <a:r>
              <a:rPr lang="en-US" altLang="zh-CN" sz="2400" b="1" dirty="0" smtClean="0"/>
              <a:t>               </a:t>
            </a:r>
            <a:r>
              <a:rPr lang="zh-CN" altLang="zh-CN" sz="2400" b="1" dirty="0" smtClean="0"/>
              <a:t>的</a:t>
            </a:r>
            <a:r>
              <a:rPr lang="zh-CN" altLang="en-US" sz="2400" b="1" dirty="0" smtClean="0"/>
              <a:t>敛散性</a:t>
            </a:r>
            <a:endParaRPr lang="en-US" altLang="zh-CN" sz="2400" b="1" dirty="0" smtClean="0"/>
          </a:p>
          <a:p>
            <a:endParaRPr lang="en-US" altLang="zh-CN" sz="2400" b="1" dirty="0"/>
          </a:p>
          <a:p>
            <a:r>
              <a:rPr lang="zh-CN" altLang="en-US" sz="2400" b="1" dirty="0" smtClean="0"/>
              <a:t>并求级数                                   的和</a:t>
            </a:r>
            <a:r>
              <a:rPr lang="zh-CN" altLang="zh-CN" sz="2400" b="1" dirty="0" smtClean="0"/>
              <a:t>。</a:t>
            </a:r>
            <a:endParaRPr lang="zh-CN" altLang="en-US" sz="2400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755213"/>
              </p:ext>
            </p:extLst>
          </p:nvPr>
        </p:nvGraphicFramePr>
        <p:xfrm>
          <a:off x="1691680" y="188640"/>
          <a:ext cx="2310257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7" name="Equation" r:id="rId3" imgW="1002865" imgH="342751" progId="Equation.DSMT4">
                  <p:embed/>
                </p:oleObj>
              </mc:Choice>
              <mc:Fallback>
                <p:oleObj name="Equation" r:id="rId3" imgW="1002865" imgH="3427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88640"/>
                        <a:ext cx="2310257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758459"/>
              </p:ext>
            </p:extLst>
          </p:nvPr>
        </p:nvGraphicFramePr>
        <p:xfrm>
          <a:off x="1884283" y="836712"/>
          <a:ext cx="2468846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8" name="Equation" r:id="rId5" imgW="1066800" imgH="469900" progId="Equation.DSMT4">
                  <p:embed/>
                </p:oleObj>
              </mc:Choice>
              <mc:Fallback>
                <p:oleObj name="Equation" r:id="rId5" imgW="10668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283" y="836712"/>
                        <a:ext cx="2468846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284705"/>
              </p:ext>
            </p:extLst>
          </p:nvPr>
        </p:nvGraphicFramePr>
        <p:xfrm>
          <a:off x="5580112" y="44624"/>
          <a:ext cx="953740" cy="1072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9" name="Equation" r:id="rId7" imgW="380880" imgH="431640" progId="Equation.DSMT4">
                  <p:embed/>
                </p:oleObj>
              </mc:Choice>
              <mc:Fallback>
                <p:oleObj name="Equation" r:id="rId7" imgW="380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44624"/>
                        <a:ext cx="953740" cy="10729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611560" y="1844824"/>
            <a:ext cx="7776864" cy="1488361"/>
            <a:chOff x="611560" y="1844824"/>
            <a:chExt cx="7776864" cy="1488361"/>
          </a:xfrm>
        </p:grpSpPr>
        <p:sp>
          <p:nvSpPr>
            <p:cNvPr id="9" name="TextBox 8"/>
            <p:cNvSpPr txBox="1"/>
            <p:nvPr/>
          </p:nvSpPr>
          <p:spPr bwMode="auto">
            <a:xfrm>
              <a:off x="611560" y="2132856"/>
              <a:ext cx="7776864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r>
                <a:rPr lang="zh-CN" altLang="zh-CN" sz="2400" dirty="0"/>
                <a:t>解</a:t>
              </a:r>
              <a:r>
                <a:rPr lang="en-US" altLang="zh-CN" sz="2400" dirty="0"/>
                <a:t>  </a:t>
              </a:r>
              <a:r>
                <a:rPr lang="zh-CN" altLang="zh-CN" sz="2400" dirty="0" smtClean="0"/>
                <a:t>令</a:t>
              </a:r>
              <a:r>
                <a:rPr lang="en-US" altLang="zh-CN" sz="2400" dirty="0" smtClean="0"/>
                <a:t>                        </a:t>
              </a:r>
              <a:r>
                <a:rPr lang="en-US" altLang="zh-CN" sz="2400" dirty="0"/>
                <a:t>, </a:t>
              </a:r>
              <a:r>
                <a:rPr lang="zh-CN" altLang="zh-CN" sz="2400" dirty="0"/>
                <a:t>则</a:t>
              </a:r>
              <a:r>
                <a:rPr lang="en-US" altLang="zh-CN" sz="2400" dirty="0"/>
                <a:t> </a:t>
              </a:r>
              <a:r>
                <a:rPr lang="en-US" altLang="zh-CN" sz="2400" dirty="0" smtClean="0"/>
                <a:t> </a:t>
              </a:r>
              <a:endParaRPr lang="zh-CN" altLang="zh-CN" sz="2400" dirty="0"/>
            </a:p>
            <a:p>
              <a:r>
                <a:rPr lang="en-US" altLang="zh-CN" sz="2400" dirty="0" smtClean="0"/>
                <a:t> </a:t>
              </a:r>
              <a:endParaRPr lang="zh-CN" altLang="zh-CN" sz="2400" dirty="0"/>
            </a:p>
            <a:p>
              <a:endParaRPr lang="zh-CN" altLang="en-US" sz="2400" b="1" dirty="0" smtClean="0">
                <a:solidFill>
                  <a:srgbClr val="C00000"/>
                </a:solidFill>
              </a:endParaRP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6479928"/>
                </p:ext>
              </p:extLst>
            </p:nvPr>
          </p:nvGraphicFramePr>
          <p:xfrm>
            <a:off x="1547664" y="2132856"/>
            <a:ext cx="1536560" cy="384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20" name="Equation" r:id="rId9" imgW="571252" imgH="139639" progId="Equation.DSMT4">
                    <p:embed/>
                  </p:oleObj>
                </mc:Choice>
                <mc:Fallback>
                  <p:oleObj name="Equation" r:id="rId9" imgW="571252" imgH="139639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664" y="2132856"/>
                          <a:ext cx="1536560" cy="3841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877165"/>
                </p:ext>
              </p:extLst>
            </p:nvPr>
          </p:nvGraphicFramePr>
          <p:xfrm>
            <a:off x="3635895" y="1844824"/>
            <a:ext cx="3614155" cy="949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21" name="Equation" r:id="rId11" imgW="1307532" imgH="342751" progId="Equation.DSMT4">
                    <p:embed/>
                  </p:oleObj>
                </mc:Choice>
                <mc:Fallback>
                  <p:oleObj name="Equation" r:id="rId11" imgW="1307532" imgH="342751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5895" y="1844824"/>
                          <a:ext cx="3614155" cy="94970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927326"/>
              </p:ext>
            </p:extLst>
          </p:nvPr>
        </p:nvGraphicFramePr>
        <p:xfrm>
          <a:off x="4005263" y="2732733"/>
          <a:ext cx="3663950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2" name="Equation" r:id="rId13" imgW="1117440" imgH="342720" progId="Equation.DSMT4">
                  <p:embed/>
                </p:oleObj>
              </mc:Choice>
              <mc:Fallback>
                <p:oleObj name="Equation" r:id="rId13" imgW="1117440" imgH="3427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5263" y="2732733"/>
                        <a:ext cx="3663950" cy="1128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645710"/>
              </p:ext>
            </p:extLst>
          </p:nvPr>
        </p:nvGraphicFramePr>
        <p:xfrm>
          <a:off x="683568" y="3861048"/>
          <a:ext cx="2615642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3" name="Equation" r:id="rId15" imgW="1066337" imgH="355446" progId="Equation.DSMT4">
                  <p:embed/>
                </p:oleObj>
              </mc:Choice>
              <mc:Fallback>
                <p:oleObj name="Equation" r:id="rId15" imgW="1066337" imgH="355446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861048"/>
                        <a:ext cx="2615642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856354"/>
              </p:ext>
            </p:extLst>
          </p:nvPr>
        </p:nvGraphicFramePr>
        <p:xfrm>
          <a:off x="3275856" y="3789040"/>
          <a:ext cx="5218780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4" name="Equation" r:id="rId17" imgW="2120900" imgH="381000" progId="Equation.DSMT4">
                  <p:embed/>
                </p:oleObj>
              </mc:Choice>
              <mc:Fallback>
                <p:oleObj name="Equation" r:id="rId17" imgW="2120900" imgH="381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789040"/>
                        <a:ext cx="5218780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414346"/>
              </p:ext>
            </p:extLst>
          </p:nvPr>
        </p:nvGraphicFramePr>
        <p:xfrm>
          <a:off x="681633" y="5263877"/>
          <a:ext cx="216217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5" name="Equation" r:id="rId19" imgW="863280" imgH="431640" progId="Equation.DSMT4">
                  <p:embed/>
                </p:oleObj>
              </mc:Choice>
              <mc:Fallback>
                <p:oleObj name="Equation" r:id="rId19" imgW="863280" imgH="43164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33" y="5263877"/>
                        <a:ext cx="2162175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 bwMode="auto">
          <a:xfrm>
            <a:off x="5448654" y="5593952"/>
            <a:ext cx="35878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由比值判别法知级数收敛</a:t>
            </a: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661471"/>
              </p:ext>
            </p:extLst>
          </p:nvPr>
        </p:nvGraphicFramePr>
        <p:xfrm>
          <a:off x="3153841" y="4797152"/>
          <a:ext cx="2354263" cy="186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6" name="Equation" r:id="rId21" imgW="939600" imgH="749160" progId="Equation.DSMT4">
                  <p:embed/>
                </p:oleObj>
              </mc:Choice>
              <mc:Fallback>
                <p:oleObj name="Equation" r:id="rId21" imgW="939600" imgH="74916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3841" y="4797152"/>
                        <a:ext cx="2354263" cy="186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195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355160"/>
              </p:ext>
            </p:extLst>
          </p:nvPr>
        </p:nvGraphicFramePr>
        <p:xfrm>
          <a:off x="1115616" y="476672"/>
          <a:ext cx="4418673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8" name="Equation" r:id="rId3" imgW="1714500" imgH="419100" progId="Equation.DSMT4">
                  <p:embed/>
                </p:oleObj>
              </mc:Choice>
              <mc:Fallback>
                <p:oleObj name="Equation" r:id="rId3" imgW="1714500" imgH="419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76672"/>
                        <a:ext cx="4418673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637365"/>
              </p:ext>
            </p:extLst>
          </p:nvPr>
        </p:nvGraphicFramePr>
        <p:xfrm>
          <a:off x="827584" y="1844824"/>
          <a:ext cx="3291794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9" name="Equation" r:id="rId5" imgW="1333500" imgH="469900" progId="Equation.DSMT4">
                  <p:embed/>
                </p:oleObj>
              </mc:Choice>
              <mc:Fallback>
                <p:oleObj name="Equation" r:id="rId5" imgW="1333500" imgH="469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844824"/>
                        <a:ext cx="3291794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335930"/>
              </p:ext>
            </p:extLst>
          </p:nvPr>
        </p:nvGraphicFramePr>
        <p:xfrm>
          <a:off x="4211960" y="1844824"/>
          <a:ext cx="3584559" cy="1151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0" name="Equation" r:id="rId7" imgW="1333440" imgH="431640" progId="Equation.DSMT4">
                  <p:embed/>
                </p:oleObj>
              </mc:Choice>
              <mc:Fallback>
                <p:oleObj name="Equation" r:id="rId7" imgW="133344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1844824"/>
                        <a:ext cx="3584559" cy="11518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690632"/>
              </p:ext>
            </p:extLst>
          </p:nvPr>
        </p:nvGraphicFramePr>
        <p:xfrm>
          <a:off x="1208088" y="3141663"/>
          <a:ext cx="2540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1" name="Equation" r:id="rId9" imgW="914400" imgH="393480" progId="Equation.DSMT4">
                  <p:embed/>
                </p:oleObj>
              </mc:Choice>
              <mc:Fallback>
                <p:oleObj name="Equation" r:id="rId9" imgW="91440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3141663"/>
                        <a:ext cx="2540000" cy="1079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772082"/>
              </p:ext>
            </p:extLst>
          </p:nvPr>
        </p:nvGraphicFramePr>
        <p:xfrm>
          <a:off x="1139825" y="4724400"/>
          <a:ext cx="50038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2" name="Equation" r:id="rId11" imgW="1600200" imgH="393480" progId="Equation.DSMT4">
                  <p:embed/>
                </p:oleObj>
              </mc:Choice>
              <mc:Fallback>
                <p:oleObj name="Equation" r:id="rId11" imgW="1600200" imgH="39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4724400"/>
                        <a:ext cx="5003800" cy="1225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081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Rot="1" noChangeArrowheads="1"/>
          </p:cNvSpPr>
          <p:nvPr/>
        </p:nvSpPr>
        <p:spPr bwMode="auto">
          <a:xfrm>
            <a:off x="387896" y="356469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 smtClean="0">
                <a:latin typeface="Times New Roman" pitchFamily="18" charset="0"/>
              </a:rPr>
              <a:t>10</a:t>
            </a:r>
            <a:r>
              <a:rPr lang="zh-CN" altLang="en-US" sz="2800" b="1" dirty="0" smtClean="0">
                <a:latin typeface="Times New Roman" pitchFamily="18" charset="0"/>
              </a:rPr>
              <a:t>、</a:t>
            </a:r>
            <a:endParaRPr lang="en-US" altLang="zh-CN" sz="2800" b="1" dirty="0">
              <a:latin typeface="Times New Roman" pitchFamily="18" charset="0"/>
            </a:endParaRPr>
          </a:p>
        </p:txBody>
      </p:sp>
      <p:graphicFrame>
        <p:nvGraphicFramePr>
          <p:cNvPr id="1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007057"/>
              </p:ext>
            </p:extLst>
          </p:nvPr>
        </p:nvGraphicFramePr>
        <p:xfrm>
          <a:off x="900113" y="332656"/>
          <a:ext cx="792003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" name="Equation" r:id="rId3" imgW="3441600" imgH="228600" progId="Equation.DSMT4">
                  <p:embed/>
                </p:oleObj>
              </mc:Choice>
              <mc:Fallback>
                <p:oleObj name="Equation" r:id="rId3" imgW="3441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32656"/>
                        <a:ext cx="7920037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069318"/>
              </p:ext>
            </p:extLst>
          </p:nvPr>
        </p:nvGraphicFramePr>
        <p:xfrm>
          <a:off x="182563" y="886694"/>
          <a:ext cx="8853487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1" name="Equation" r:id="rId5" imgW="4076640" imgH="469800" progId="Equation.DSMT4">
                  <p:embed/>
                </p:oleObj>
              </mc:Choice>
              <mc:Fallback>
                <p:oleObj name="Equation" r:id="rId5" imgW="40766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3" y="886694"/>
                        <a:ext cx="8853487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395536" y="2041468"/>
            <a:ext cx="20425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11</a:t>
            </a:r>
            <a:r>
              <a:rPr lang="zh-CN" altLang="en-US" sz="2400" b="1" dirty="0" smtClean="0"/>
              <a:t>、在</a:t>
            </a:r>
            <a:r>
              <a:rPr lang="zh-CN" altLang="en-US" sz="2400" b="1" dirty="0"/>
              <a:t>椭球面</a:t>
            </a: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960593"/>
              </p:ext>
            </p:extLst>
          </p:nvPr>
        </p:nvGraphicFramePr>
        <p:xfrm>
          <a:off x="2346130" y="1986652"/>
          <a:ext cx="3320837" cy="588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2" name="Equation" r:id="rId7" imgW="1269720" imgH="228600" progId="Equation.DSMT4">
                  <p:embed/>
                </p:oleObj>
              </mc:Choice>
              <mc:Fallback>
                <p:oleObj name="Equation" r:id="rId7" imgW="1269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130" y="1986652"/>
                        <a:ext cx="3320837" cy="5883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5666967" y="2070911"/>
            <a:ext cx="23503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/>
              <a:t>上，求距离平面</a:t>
            </a:r>
          </a:p>
        </p:txBody>
      </p:sp>
      <p:graphicFrame>
        <p:nvGraphicFramePr>
          <p:cNvPr id="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858089"/>
              </p:ext>
            </p:extLst>
          </p:nvPr>
        </p:nvGraphicFramePr>
        <p:xfrm>
          <a:off x="888168" y="2591065"/>
          <a:ext cx="2905697" cy="578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3" name="Equation" r:id="rId9" imgW="1002960" imgH="203040" progId="Equation.DSMT4">
                  <p:embed/>
                </p:oleObj>
              </mc:Choice>
              <mc:Fallback>
                <p:oleObj name="Equation" r:id="rId9" imgW="1002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168" y="2591065"/>
                        <a:ext cx="2905697" cy="578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3705996" y="2649480"/>
            <a:ext cx="29690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的最近点和最远点。</a:t>
            </a: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175526"/>
              </p:ext>
            </p:extLst>
          </p:nvPr>
        </p:nvGraphicFramePr>
        <p:xfrm>
          <a:off x="467544" y="3164401"/>
          <a:ext cx="6264696" cy="1704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4" name="Equation" r:id="rId11" imgW="4749480" imgH="1295280" progId="Equation.DSMT4">
                  <p:embed/>
                </p:oleObj>
              </mc:Choice>
              <mc:Fallback>
                <p:oleObj name="Equation" r:id="rId11" imgW="4749480" imgH="1295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164401"/>
                        <a:ext cx="6264696" cy="17047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989490"/>
              </p:ext>
            </p:extLst>
          </p:nvPr>
        </p:nvGraphicFramePr>
        <p:xfrm>
          <a:off x="2824163" y="5516563"/>
          <a:ext cx="51800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" name="Equation" r:id="rId13" imgW="2158920" imgH="380880" progId="Equation.DSMT4">
                  <p:embed/>
                </p:oleObj>
              </mc:Choice>
              <mc:Fallback>
                <p:oleObj name="Equation" r:id="rId13" imgW="21589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824163" y="5516563"/>
                        <a:ext cx="5180012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833355"/>
              </p:ext>
            </p:extLst>
          </p:nvPr>
        </p:nvGraphicFramePr>
        <p:xfrm>
          <a:off x="537344" y="6295851"/>
          <a:ext cx="16446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6" name="Equation" r:id="rId15" imgW="685800" imgH="215640" progId="Equation.DSMT4">
                  <p:embed/>
                </p:oleObj>
              </mc:Choice>
              <mc:Fallback>
                <p:oleObj name="Equation" r:id="rId15" imgW="685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37344" y="6295851"/>
                        <a:ext cx="164465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9"/>
          <p:cNvSpPr>
            <a:spLocks noChangeArrowheads="1"/>
          </p:cNvSpPr>
          <p:nvPr/>
        </p:nvSpPr>
        <p:spPr bwMode="black">
          <a:xfrm>
            <a:off x="370656" y="4768676"/>
            <a:ext cx="83058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13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连续，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是由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=1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所围成</a:t>
            </a:r>
          </a:p>
          <a:p>
            <a:pPr algn="just"/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的区域，且有</a:t>
            </a:r>
          </a:p>
        </p:txBody>
      </p:sp>
    </p:spTree>
    <p:extLst>
      <p:ext uri="{BB962C8B-B14F-4D97-AF65-F5344CB8AC3E}">
        <p14:creationId xmlns:p14="http://schemas.microsoft.com/office/powerpoint/2010/main" val="354854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7504" y="260648"/>
            <a:ext cx="35814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14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、</a:t>
            </a:r>
            <a:r>
              <a:rPr lang="zh-CN" altLang="zh-CN" sz="2800" b="1" dirty="0" smtClean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计算二重积分</a:t>
            </a:r>
            <a:endParaRPr lang="zh-CN" altLang="zh-CN" sz="2800" b="1" dirty="0">
              <a:latin typeface="Times New Roman" panose="02020603050405020304" pitchFamily="18" charset="0"/>
              <a:ea typeface="楷体_GB2312" pitchFamily="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917492"/>
              </p:ext>
            </p:extLst>
          </p:nvPr>
        </p:nvGraphicFramePr>
        <p:xfrm>
          <a:off x="3173558" y="274414"/>
          <a:ext cx="4564833" cy="767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7" name="Equation" r:id="rId3" imgW="1866600" imgH="317160" progId="Equation.DSMT4">
                  <p:embed/>
                </p:oleObj>
              </mc:Choice>
              <mc:Fallback>
                <p:oleObj name="Equation" r:id="rId3" imgW="18666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558" y="274414"/>
                        <a:ext cx="4564833" cy="7678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690992" y="39876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其中: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74440" y="1148060"/>
            <a:ext cx="2506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   </a:t>
            </a:r>
            <a:r>
              <a:rPr lang="zh-CN" altLang="zh-CN" sz="2800" b="1" dirty="0" smtClean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 </a:t>
            </a:r>
            <a:r>
              <a:rPr lang="zh-CN" altLang="zh-CN" sz="2800" b="1" i="1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D</a:t>
            </a:r>
            <a:r>
              <a:rPr lang="zh-CN" altLang="zh-CN" sz="2800" b="1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为圆域</a:t>
            </a: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747020"/>
              </p:ext>
            </p:extLst>
          </p:nvPr>
        </p:nvGraphicFramePr>
        <p:xfrm>
          <a:off x="2434680" y="1078086"/>
          <a:ext cx="2189016" cy="645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8" name="Equation" r:id="rId5" imgW="774360" imgH="228600" progId="Equation.DSMT4">
                  <p:embed/>
                </p:oleObj>
              </mc:Choice>
              <mc:Fallback>
                <p:oleObj name="Equation" r:id="rId5" imgW="774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4680" y="1078086"/>
                        <a:ext cx="2189016" cy="645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284339"/>
              </p:ext>
            </p:extLst>
          </p:nvPr>
        </p:nvGraphicFramePr>
        <p:xfrm>
          <a:off x="221456" y="1772816"/>
          <a:ext cx="8261896" cy="102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9" name="Equation" r:id="rId7" imgW="6159240" imgH="761760" progId="Equation.DSMT4">
                  <p:embed/>
                </p:oleObj>
              </mc:Choice>
              <mc:Fallback>
                <p:oleObj name="Equation" r:id="rId7" imgW="6159240" imgH="7617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" y="1772816"/>
                        <a:ext cx="8261896" cy="102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107504" y="2761923"/>
            <a:ext cx="8940033" cy="2395269"/>
            <a:chOff x="186731" y="2761923"/>
            <a:chExt cx="8940033" cy="2395269"/>
          </a:xfrm>
        </p:grpSpPr>
        <p:pic>
          <p:nvPicPr>
            <p:cNvPr id="11280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2761923"/>
              <a:ext cx="8371188" cy="847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矩形 15"/>
            <p:cNvSpPr/>
            <p:nvPr/>
          </p:nvSpPr>
          <p:spPr>
            <a:xfrm>
              <a:off x="186731" y="3001020"/>
              <a:ext cx="87876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ea typeface="楷体_GB2312" pitchFamily="1" charset="-122"/>
                  <a:cs typeface="Times New Roman" panose="02020603050405020304" pitchFamily="18" charset="0"/>
                </a:rPr>
                <a:t>16</a:t>
              </a:r>
              <a:r>
                <a:rPr lang="zh-CN" altLang="en-US" sz="2400" b="1" dirty="0" smtClean="0">
                  <a:latin typeface="Times New Roman" panose="02020603050405020304" pitchFamily="18" charset="0"/>
                  <a:ea typeface="楷体_GB2312" pitchFamily="1" charset="-122"/>
                  <a:cs typeface="Times New Roman" panose="02020603050405020304" pitchFamily="18" charset="0"/>
                </a:rPr>
                <a:t>、</a:t>
              </a:r>
              <a:r>
                <a:rPr lang="zh-CN" altLang="zh-CN" sz="2400" b="1" dirty="0" smtClean="0">
                  <a:latin typeface="Times New Roman" panose="02020603050405020304" pitchFamily="18" charset="0"/>
                  <a:ea typeface="楷体_GB2312" pitchFamily="1" charset="-122"/>
                  <a:cs typeface="Times New Roman" panose="02020603050405020304" pitchFamily="18" charset="0"/>
                </a:rPr>
                <a:t> </a:t>
              </a:r>
              <a:endParaRPr lang="zh-CN" altLang="en-US" sz="2400" dirty="0"/>
            </a:p>
          </p:txBody>
        </p:sp>
        <p:pic>
          <p:nvPicPr>
            <p:cNvPr id="11281" name="Picture 17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79" y="3609974"/>
              <a:ext cx="1776189" cy="539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2" name="Picture 18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773" y="3694361"/>
              <a:ext cx="6305675" cy="526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3" name="Picture 1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8191" y="4221088"/>
              <a:ext cx="5465195" cy="936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60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3236" y="120626"/>
            <a:ext cx="7980794" cy="2372270"/>
            <a:chOff x="236849" y="3068960"/>
            <a:chExt cx="7980794" cy="2372270"/>
          </a:xfrm>
        </p:grpSpPr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211" y="3068960"/>
              <a:ext cx="7449432" cy="842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236849" y="3111351"/>
              <a:ext cx="87876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ea typeface="楷体_GB2312" pitchFamily="1" charset="-122"/>
                  <a:cs typeface="Times New Roman" panose="02020603050405020304" pitchFamily="18" charset="0"/>
                </a:rPr>
                <a:t>17</a:t>
              </a:r>
              <a:r>
                <a:rPr lang="zh-CN" altLang="en-US" sz="2400" b="1" dirty="0" smtClean="0">
                  <a:latin typeface="Times New Roman" panose="02020603050405020304" pitchFamily="18" charset="0"/>
                  <a:ea typeface="楷体_GB2312" pitchFamily="1" charset="-122"/>
                  <a:cs typeface="Times New Roman" panose="02020603050405020304" pitchFamily="18" charset="0"/>
                </a:rPr>
                <a:t>、</a:t>
              </a:r>
              <a:r>
                <a:rPr lang="zh-CN" altLang="zh-CN" sz="2400" b="1" dirty="0" smtClean="0">
                  <a:latin typeface="Times New Roman" panose="02020603050405020304" pitchFamily="18" charset="0"/>
                  <a:ea typeface="楷体_GB2312" pitchFamily="1" charset="-122"/>
                  <a:cs typeface="Times New Roman" panose="02020603050405020304" pitchFamily="18" charset="0"/>
                </a:rPr>
                <a:t> </a:t>
              </a:r>
              <a:endParaRPr lang="zh-CN" altLang="en-US" sz="2400" dirty="0"/>
            </a:p>
          </p:txBody>
        </p:sp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608" y="3975747"/>
              <a:ext cx="2015177" cy="545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2503" y="3687715"/>
              <a:ext cx="5487849" cy="1037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4725144"/>
              <a:ext cx="4691094" cy="716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89" y="2293243"/>
            <a:ext cx="6647139" cy="2935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293235" y="2708920"/>
            <a:ext cx="878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18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、</a:t>
            </a:r>
            <a:r>
              <a:rPr lang="zh-CN" altLang="zh-CN" sz="2400" b="1" dirty="0" smtClean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1739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519063"/>
            <a:ext cx="74831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19</a:t>
            </a:r>
            <a:r>
              <a:rPr lang="zh-CN" altLang="en-US" sz="2400" b="1" dirty="0" smtClean="0"/>
              <a:t>、</a:t>
            </a:r>
            <a:r>
              <a:rPr lang="zh-CN" altLang="zh-CN" sz="2400" b="1" dirty="0" smtClean="0"/>
              <a:t>设</a:t>
            </a:r>
            <a:r>
              <a:rPr lang="en-US" altLang="zh-CN" sz="2400" b="1" dirty="0" smtClean="0"/>
              <a:t>                                   </a:t>
            </a:r>
            <a:r>
              <a:rPr lang="zh-CN" altLang="zh-CN" sz="2400" b="1" dirty="0" smtClean="0"/>
              <a:t>，</a:t>
            </a:r>
            <a:r>
              <a:rPr lang="zh-CN" altLang="en-US" sz="2400" b="1" dirty="0"/>
              <a:t>判断</a:t>
            </a:r>
            <a:r>
              <a:rPr lang="zh-CN" altLang="zh-CN" sz="2400" b="1" dirty="0" smtClean="0"/>
              <a:t>级数</a:t>
            </a:r>
            <a:r>
              <a:rPr lang="en-US" altLang="zh-CN" sz="2400" b="1" dirty="0" smtClean="0"/>
              <a:t>               </a:t>
            </a:r>
            <a:r>
              <a:rPr lang="zh-CN" altLang="zh-CN" sz="2400" b="1" dirty="0" smtClean="0"/>
              <a:t>的</a:t>
            </a:r>
            <a:r>
              <a:rPr lang="zh-CN" altLang="en-US" sz="2400" b="1" dirty="0" smtClean="0"/>
              <a:t>敛散性</a:t>
            </a:r>
            <a:endParaRPr lang="en-US" altLang="zh-CN" sz="2400" b="1" dirty="0" smtClean="0"/>
          </a:p>
          <a:p>
            <a:endParaRPr lang="en-US" altLang="zh-CN" sz="2400" b="1" dirty="0"/>
          </a:p>
          <a:p>
            <a:r>
              <a:rPr lang="zh-CN" altLang="en-US" sz="2400" b="1" dirty="0" smtClean="0"/>
              <a:t>并求级数                                   的和</a:t>
            </a:r>
            <a:r>
              <a:rPr lang="zh-CN" altLang="zh-CN" sz="2400" b="1" dirty="0" smtClean="0"/>
              <a:t>。</a:t>
            </a:r>
            <a:endParaRPr lang="zh-CN" altLang="en-US" sz="2400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026859"/>
              </p:ext>
            </p:extLst>
          </p:nvPr>
        </p:nvGraphicFramePr>
        <p:xfrm>
          <a:off x="1691680" y="332656"/>
          <a:ext cx="2310257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name="Equation" r:id="rId3" imgW="1002865" imgH="342751" progId="Equation.DSMT4">
                  <p:embed/>
                </p:oleObj>
              </mc:Choice>
              <mc:Fallback>
                <p:oleObj name="Equation" r:id="rId3" imgW="1002865" imgH="342751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32656"/>
                        <a:ext cx="2310257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357580"/>
              </p:ext>
            </p:extLst>
          </p:nvPr>
        </p:nvGraphicFramePr>
        <p:xfrm>
          <a:off x="1884283" y="980728"/>
          <a:ext cx="2468846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name="Equation" r:id="rId5" imgW="1066800" imgH="469900" progId="Equation.DSMT4">
                  <p:embed/>
                </p:oleObj>
              </mc:Choice>
              <mc:Fallback>
                <p:oleObj name="Equation" r:id="rId5" imgW="1066800" imgH="469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283" y="980728"/>
                        <a:ext cx="2468846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099221"/>
              </p:ext>
            </p:extLst>
          </p:nvPr>
        </p:nvGraphicFramePr>
        <p:xfrm>
          <a:off x="5580112" y="188640"/>
          <a:ext cx="953740" cy="1072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7" name="Equation" r:id="rId7" imgW="380880" imgH="431640" progId="Equation.DSMT4">
                  <p:embed/>
                </p:oleObj>
              </mc:Choice>
              <mc:Fallback>
                <p:oleObj name="Equation" r:id="rId7" imgW="38088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188640"/>
                        <a:ext cx="953740" cy="10729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916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3251" name="Rectangle 14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34862" name="Group 46"/>
          <p:cNvGrpSpPr>
            <a:grpSpLocks/>
          </p:cNvGrpSpPr>
          <p:nvPr/>
        </p:nvGrpSpPr>
        <p:grpSpPr bwMode="auto">
          <a:xfrm>
            <a:off x="468313" y="547688"/>
            <a:ext cx="7545390" cy="1123951"/>
            <a:chOff x="295" y="345"/>
            <a:chExt cx="4753" cy="708"/>
          </a:xfrm>
        </p:grpSpPr>
        <p:sp>
          <p:nvSpPr>
            <p:cNvPr id="53283" name="Rectangle 4"/>
            <p:cNvSpPr>
              <a:spLocks noChangeArrowheads="1"/>
            </p:cNvSpPr>
            <p:nvPr/>
          </p:nvSpPr>
          <p:spPr bwMode="auto">
            <a:xfrm>
              <a:off x="295" y="345"/>
              <a:ext cx="475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 smtClean="0"/>
                <a:t>1</a:t>
              </a:r>
              <a:r>
                <a:rPr lang="zh-CN" altLang="en-US" sz="2400" b="1" dirty="0" smtClean="0"/>
                <a:t>、已知</a:t>
              </a:r>
              <a:r>
                <a:rPr lang="zh-CN" altLang="en-US" sz="2400" b="1" dirty="0"/>
                <a:t>向量                       </a:t>
              </a:r>
              <a:r>
                <a:rPr lang="zh-CN" altLang="en-US" sz="2400" b="1" dirty="0" smtClean="0"/>
                <a:t>  </a:t>
              </a:r>
              <a:r>
                <a:rPr lang="zh-CN" altLang="en-US" sz="2400" b="1" dirty="0" smtClean="0"/>
                <a:t>轴     与</a:t>
              </a:r>
              <a:r>
                <a:rPr lang="zh-CN" altLang="en-US" sz="2400" b="1" dirty="0"/>
                <a:t>三坐标轴正向构成</a:t>
              </a:r>
              <a:endParaRPr lang="zh-CN" altLang="en-US" sz="1800" dirty="0"/>
            </a:p>
          </p:txBody>
        </p:sp>
        <p:graphicFrame>
          <p:nvGraphicFramePr>
            <p:cNvPr id="53284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6855489"/>
                </p:ext>
              </p:extLst>
            </p:nvPr>
          </p:nvGraphicFramePr>
          <p:xfrm>
            <a:off x="1519" y="355"/>
            <a:ext cx="1180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4" name="Equation" r:id="rId3" imgW="825500" imgH="203200" progId="Equation.DSMT4">
                    <p:embed/>
                  </p:oleObj>
                </mc:Choice>
                <mc:Fallback>
                  <p:oleObj name="Equation" r:id="rId3" imgW="825500" imgH="203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355"/>
                          <a:ext cx="1180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8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3969074"/>
                </p:ext>
              </p:extLst>
            </p:nvPr>
          </p:nvGraphicFramePr>
          <p:xfrm>
            <a:off x="2971" y="391"/>
            <a:ext cx="181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5" name="Equation" r:id="rId5" imgW="126835" imgH="139518" progId="Equation.DSMT4">
                    <p:embed/>
                  </p:oleObj>
                </mc:Choice>
                <mc:Fallback>
                  <p:oleObj name="Equation" r:id="rId5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391"/>
                          <a:ext cx="181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86" name="Rectangle 9"/>
            <p:cNvSpPr>
              <a:spLocks noChangeArrowheads="1"/>
            </p:cNvSpPr>
            <p:nvPr/>
          </p:nvSpPr>
          <p:spPr bwMode="auto">
            <a:xfrm>
              <a:off x="521" y="765"/>
              <a:ext cx="11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相等锐角， </a:t>
              </a:r>
            </a:p>
          </p:txBody>
        </p:sp>
        <p:sp>
          <p:nvSpPr>
            <p:cNvPr id="53287" name="Rectangle 10"/>
            <p:cNvSpPr>
              <a:spLocks noChangeArrowheads="1"/>
            </p:cNvSpPr>
            <p:nvPr/>
          </p:nvSpPr>
          <p:spPr bwMode="auto">
            <a:xfrm>
              <a:off x="1464" y="761"/>
              <a:ext cx="21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求    在     轴上的投影。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53288" name="Object 11"/>
            <p:cNvGraphicFramePr>
              <a:graphicFrameLocks noChangeAspect="1"/>
            </p:cNvGraphicFramePr>
            <p:nvPr/>
          </p:nvGraphicFramePr>
          <p:xfrm>
            <a:off x="1746" y="753"/>
            <a:ext cx="224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6" name="Equation" r:id="rId7" imgW="139579" imgH="177646" progId="Equation.DSMT4">
                    <p:embed/>
                  </p:oleObj>
                </mc:Choice>
                <mc:Fallback>
                  <p:oleObj name="Equation" r:id="rId7" imgW="139579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753"/>
                          <a:ext cx="224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89" name="Object 13"/>
            <p:cNvGraphicFramePr>
              <a:graphicFrameLocks noChangeAspect="1"/>
            </p:cNvGraphicFramePr>
            <p:nvPr/>
          </p:nvGraphicFramePr>
          <p:xfrm>
            <a:off x="2154" y="798"/>
            <a:ext cx="18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7" name="Equation" r:id="rId9" imgW="126835" imgH="139518" progId="Equation.DSMT4">
                    <p:embed/>
                  </p:oleObj>
                </mc:Choice>
                <mc:Fallback>
                  <p:oleObj name="Equation" r:id="rId9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798"/>
                          <a:ext cx="18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61" name="Group 45"/>
          <p:cNvGrpSpPr>
            <a:grpSpLocks/>
          </p:cNvGrpSpPr>
          <p:nvPr/>
        </p:nvGrpSpPr>
        <p:grpSpPr bwMode="auto">
          <a:xfrm>
            <a:off x="611188" y="1844675"/>
            <a:ext cx="7899400" cy="457200"/>
            <a:chOff x="340" y="1207"/>
            <a:chExt cx="4976" cy="288"/>
          </a:xfrm>
        </p:grpSpPr>
        <p:sp>
          <p:nvSpPr>
            <p:cNvPr id="53281" name="Rectangle 18"/>
            <p:cNvSpPr>
              <a:spLocks noChangeArrowheads="1"/>
            </p:cNvSpPr>
            <p:nvPr/>
          </p:nvSpPr>
          <p:spPr bwMode="auto">
            <a:xfrm>
              <a:off x="340" y="1207"/>
              <a:ext cx="49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</a:rPr>
                <a:t>分析：先求出    轴上的单位向量，再利用向量投影公式。</a:t>
              </a:r>
              <a:r>
                <a:rPr lang="zh-CN" altLang="en-US" sz="1800">
                  <a:solidFill>
                    <a:schemeClr val="accent2"/>
                  </a:solidFill>
                </a:rPr>
                <a:t> </a:t>
              </a:r>
            </a:p>
          </p:txBody>
        </p:sp>
        <p:graphicFrame>
          <p:nvGraphicFramePr>
            <p:cNvPr id="53282" name="Object 21"/>
            <p:cNvGraphicFramePr>
              <a:graphicFrameLocks noChangeAspect="1"/>
            </p:cNvGraphicFramePr>
            <p:nvPr/>
          </p:nvGraphicFramePr>
          <p:xfrm>
            <a:off x="1564" y="1252"/>
            <a:ext cx="18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8" name="Equation" r:id="rId10" imgW="95162" imgH="104624" progId="Equation.DSMT4">
                    <p:embed/>
                  </p:oleObj>
                </mc:Choice>
                <mc:Fallback>
                  <p:oleObj name="Equation" r:id="rId10" imgW="95162" imgH="1046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4" y="1252"/>
                          <a:ext cx="18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54" name="Rectangle 24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3255" name="Rectangle 2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34863" name="Group 47"/>
          <p:cNvGrpSpPr>
            <a:grpSpLocks/>
          </p:cNvGrpSpPr>
          <p:nvPr/>
        </p:nvGrpSpPr>
        <p:grpSpPr bwMode="auto">
          <a:xfrm>
            <a:off x="684213" y="2563813"/>
            <a:ext cx="6818312" cy="457200"/>
            <a:chOff x="476" y="1615"/>
            <a:chExt cx="4295" cy="288"/>
          </a:xfrm>
        </p:grpSpPr>
        <p:sp>
          <p:nvSpPr>
            <p:cNvPr id="53278" name="Rectangle 22"/>
            <p:cNvSpPr>
              <a:spLocks noChangeArrowheads="1"/>
            </p:cNvSpPr>
            <p:nvPr/>
          </p:nvSpPr>
          <p:spPr bwMode="auto">
            <a:xfrm>
              <a:off x="476" y="1615"/>
              <a:ext cx="42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 dirty="0"/>
                <a:t>解：设    轴的方向余弦分别为                           ，</a:t>
              </a:r>
              <a:r>
                <a:rPr lang="zh-CN" altLang="en-US" sz="1800" dirty="0"/>
                <a:t> </a:t>
              </a:r>
            </a:p>
          </p:txBody>
        </p:sp>
        <p:graphicFrame>
          <p:nvGraphicFramePr>
            <p:cNvPr id="53279" name="Object 25"/>
            <p:cNvGraphicFramePr>
              <a:graphicFrameLocks noChangeAspect="1"/>
            </p:cNvGraphicFramePr>
            <p:nvPr/>
          </p:nvGraphicFramePr>
          <p:xfrm>
            <a:off x="1111" y="1660"/>
            <a:ext cx="18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9" name="Equation" r:id="rId12" imgW="126835" imgH="139518" progId="Equation.DSMT4">
                    <p:embed/>
                  </p:oleObj>
                </mc:Choice>
                <mc:Fallback>
                  <p:oleObj name="Equation" r:id="rId12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1660"/>
                          <a:ext cx="18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80" name="Object 26"/>
            <p:cNvGraphicFramePr>
              <a:graphicFrameLocks noChangeAspect="1"/>
            </p:cNvGraphicFramePr>
            <p:nvPr/>
          </p:nvGraphicFramePr>
          <p:xfrm>
            <a:off x="3061" y="1628"/>
            <a:ext cx="1474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0" name="Equation" r:id="rId13" imgW="1129810" imgH="203112" progId="Equation.DSMT4">
                    <p:embed/>
                  </p:oleObj>
                </mc:Choice>
                <mc:Fallback>
                  <p:oleObj name="Equation" r:id="rId13" imgW="1129810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1628"/>
                          <a:ext cx="1474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827088" y="3141663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由已知条件</a:t>
            </a:r>
            <a:endParaRPr lang="zh-CN" altLang="en-US" sz="1800"/>
          </a:p>
        </p:txBody>
      </p:sp>
      <p:sp>
        <p:nvSpPr>
          <p:cNvPr id="53258" name="Rectangle 3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4846" name="Object 30"/>
          <p:cNvGraphicFramePr>
            <a:graphicFrameLocks noChangeAspect="1"/>
          </p:cNvGraphicFramePr>
          <p:nvPr/>
        </p:nvGraphicFramePr>
        <p:xfrm>
          <a:off x="2484438" y="3200400"/>
          <a:ext cx="125888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" name="Equation" r:id="rId15" imgW="685800" imgH="203200" progId="Equation.DSMT4">
                  <p:embed/>
                </p:oleObj>
              </mc:Choice>
              <mc:Fallback>
                <p:oleObj name="Equation" r:id="rId15" imgW="685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200400"/>
                        <a:ext cx="1258887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68" name="Group 52"/>
          <p:cNvGrpSpPr>
            <a:grpSpLocks/>
          </p:cNvGrpSpPr>
          <p:nvPr/>
        </p:nvGrpSpPr>
        <p:grpSpPr bwMode="auto">
          <a:xfrm>
            <a:off x="3708400" y="3141663"/>
            <a:ext cx="3743325" cy="457200"/>
            <a:chOff x="2336" y="1979"/>
            <a:chExt cx="2358" cy="288"/>
          </a:xfrm>
        </p:grpSpPr>
        <p:sp>
          <p:nvSpPr>
            <p:cNvPr id="53276" name="Text Box 32"/>
            <p:cNvSpPr txBox="1">
              <a:spLocks noChangeArrowheads="1"/>
            </p:cNvSpPr>
            <p:nvPr/>
          </p:nvSpPr>
          <p:spPr bwMode="auto">
            <a:xfrm>
              <a:off x="2336" y="197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及</a:t>
              </a:r>
            </a:p>
          </p:txBody>
        </p:sp>
        <p:graphicFrame>
          <p:nvGraphicFramePr>
            <p:cNvPr id="53277" name="Object 33"/>
            <p:cNvGraphicFramePr>
              <a:graphicFrameLocks noChangeAspect="1"/>
            </p:cNvGraphicFramePr>
            <p:nvPr/>
          </p:nvGraphicFramePr>
          <p:xfrm>
            <a:off x="2608" y="1988"/>
            <a:ext cx="208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2" name="Equation" r:id="rId17" imgW="1765300" imgH="228600" progId="Equation.DSMT4">
                    <p:embed/>
                  </p:oleObj>
                </mc:Choice>
                <mc:Fallback>
                  <p:oleObj name="Equation" r:id="rId17" imgW="17653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1988"/>
                          <a:ext cx="2086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61" name="Rectangle 3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3262" name="Rectangle 42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34867" name="Group 51"/>
          <p:cNvGrpSpPr>
            <a:grpSpLocks/>
          </p:cNvGrpSpPr>
          <p:nvPr/>
        </p:nvGrpSpPr>
        <p:grpSpPr bwMode="auto">
          <a:xfrm>
            <a:off x="762000" y="4581525"/>
            <a:ext cx="6618288" cy="763588"/>
            <a:chOff x="385" y="2949"/>
            <a:chExt cx="4169" cy="481"/>
          </a:xfrm>
        </p:grpSpPr>
        <p:sp>
          <p:nvSpPr>
            <p:cNvPr id="53273" name="Rectangle 39"/>
            <p:cNvSpPr>
              <a:spLocks noChangeArrowheads="1"/>
            </p:cNvSpPr>
            <p:nvPr/>
          </p:nvSpPr>
          <p:spPr bwMode="auto">
            <a:xfrm>
              <a:off x="385" y="3053"/>
              <a:ext cx="4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即    轴上的正向单位向量为                             ，</a:t>
              </a:r>
              <a:endParaRPr lang="zh-CN" altLang="en-US" sz="1800"/>
            </a:p>
          </p:txBody>
        </p:sp>
        <p:graphicFrame>
          <p:nvGraphicFramePr>
            <p:cNvPr id="53274" name="Object 40"/>
            <p:cNvGraphicFramePr>
              <a:graphicFrameLocks noChangeAspect="1"/>
            </p:cNvGraphicFramePr>
            <p:nvPr/>
          </p:nvGraphicFramePr>
          <p:xfrm>
            <a:off x="657" y="3098"/>
            <a:ext cx="181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3" name="Equation" r:id="rId19" imgW="126835" imgH="139518" progId="Equation.DSMT4">
                    <p:embed/>
                  </p:oleObj>
                </mc:Choice>
                <mc:Fallback>
                  <p:oleObj name="Equation" r:id="rId19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3098"/>
                          <a:ext cx="181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75" name="Object 41"/>
            <p:cNvGraphicFramePr>
              <a:graphicFrameLocks noChangeAspect="1"/>
            </p:cNvGraphicFramePr>
            <p:nvPr/>
          </p:nvGraphicFramePr>
          <p:xfrm>
            <a:off x="2789" y="2949"/>
            <a:ext cx="1497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4" name="Equation" r:id="rId20" imgW="1333500" imgH="431800" progId="Equation.DSMT4">
                    <p:embed/>
                  </p:oleObj>
                </mc:Choice>
                <mc:Fallback>
                  <p:oleObj name="Equation" r:id="rId20" imgW="13335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2949"/>
                          <a:ext cx="1497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64" name="Rectangle 4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4859" name="Object 43"/>
          <p:cNvGraphicFramePr>
            <a:graphicFrameLocks noChangeAspect="1"/>
          </p:cNvGraphicFramePr>
          <p:nvPr/>
        </p:nvGraphicFramePr>
        <p:xfrm>
          <a:off x="1547813" y="5516563"/>
          <a:ext cx="64801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5" name="Equation" r:id="rId22" imgW="3594100" imgH="457200" progId="Equation.DSMT4">
                  <p:embed/>
                </p:oleObj>
              </mc:Choice>
              <mc:Fallback>
                <p:oleObj name="Equation" r:id="rId22" imgW="3594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516563"/>
                        <a:ext cx="648017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64" name="Text Box 48"/>
          <p:cNvSpPr txBox="1">
            <a:spLocks noChangeArrowheads="1"/>
          </p:cNvSpPr>
          <p:nvPr/>
        </p:nvSpPr>
        <p:spPr bwMode="auto">
          <a:xfrm>
            <a:off x="592138" y="5680075"/>
            <a:ext cx="881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于是 </a:t>
            </a:r>
          </a:p>
        </p:txBody>
      </p:sp>
      <p:grpSp>
        <p:nvGrpSpPr>
          <p:cNvPr id="34869" name="Group 53"/>
          <p:cNvGrpSpPr>
            <a:grpSpLocks/>
          </p:cNvGrpSpPr>
          <p:nvPr/>
        </p:nvGrpSpPr>
        <p:grpSpPr bwMode="auto">
          <a:xfrm>
            <a:off x="879475" y="3908425"/>
            <a:ext cx="2000250" cy="457200"/>
            <a:chOff x="554" y="2462"/>
            <a:chExt cx="1260" cy="288"/>
          </a:xfrm>
        </p:grpSpPr>
        <p:graphicFrame>
          <p:nvGraphicFramePr>
            <p:cNvPr id="53271" name="Object 35"/>
            <p:cNvGraphicFramePr>
              <a:graphicFrameLocks noChangeAspect="1"/>
            </p:cNvGraphicFramePr>
            <p:nvPr/>
          </p:nvGraphicFramePr>
          <p:xfrm>
            <a:off x="839" y="2478"/>
            <a:ext cx="975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6" name="Equation" r:id="rId24" imgW="774364" imgH="203112" progId="Equation.DSMT4">
                    <p:embed/>
                  </p:oleObj>
                </mc:Choice>
                <mc:Fallback>
                  <p:oleObj name="Equation" r:id="rId24" imgW="774364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478"/>
                          <a:ext cx="975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72" name="Text Box 49"/>
            <p:cNvSpPr txBox="1">
              <a:spLocks noChangeArrowheads="1"/>
            </p:cNvSpPr>
            <p:nvPr/>
          </p:nvSpPr>
          <p:spPr bwMode="auto">
            <a:xfrm>
              <a:off x="554" y="246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得</a:t>
              </a:r>
            </a:p>
          </p:txBody>
        </p:sp>
      </p:grpSp>
      <p:grpSp>
        <p:nvGrpSpPr>
          <p:cNvPr id="34870" name="Group 54"/>
          <p:cNvGrpSpPr>
            <a:grpSpLocks/>
          </p:cNvGrpSpPr>
          <p:nvPr/>
        </p:nvGrpSpPr>
        <p:grpSpPr bwMode="auto">
          <a:xfrm>
            <a:off x="3616325" y="3733800"/>
            <a:ext cx="4124325" cy="842963"/>
            <a:chOff x="2278" y="2352"/>
            <a:chExt cx="2598" cy="531"/>
          </a:xfrm>
        </p:grpSpPr>
        <p:graphicFrame>
          <p:nvGraphicFramePr>
            <p:cNvPr id="53269" name="Object 37"/>
            <p:cNvGraphicFramePr>
              <a:graphicFrameLocks noChangeAspect="1"/>
            </p:cNvGraphicFramePr>
            <p:nvPr/>
          </p:nvGraphicFramePr>
          <p:xfrm>
            <a:off x="2789" y="2352"/>
            <a:ext cx="2087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7" name="Equation" r:id="rId26" imgW="1688367" imgH="431613" progId="Equation.DSMT4">
                    <p:embed/>
                  </p:oleObj>
                </mc:Choice>
                <mc:Fallback>
                  <p:oleObj name="Equation" r:id="rId26" imgW="1688367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2352"/>
                          <a:ext cx="2087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70" name="Text Box 50"/>
            <p:cNvSpPr txBox="1">
              <a:spLocks noChangeArrowheads="1"/>
            </p:cNvSpPr>
            <p:nvPr/>
          </p:nvSpPr>
          <p:spPr bwMode="auto">
            <a:xfrm>
              <a:off x="2278" y="2474"/>
              <a:ext cx="5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所以 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915816" y="97468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复习练习题解答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61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4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4" grpId="0"/>
      <p:bldP spid="348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467544" y="620688"/>
            <a:ext cx="15097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、</a:t>
            </a:r>
            <a:endParaRPr lang="en-US" altLang="zh-CN" sz="2800" b="1" dirty="0"/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838200" y="1763713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696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899778"/>
              </p:ext>
            </p:extLst>
          </p:nvPr>
        </p:nvGraphicFramePr>
        <p:xfrm>
          <a:off x="983895" y="620688"/>
          <a:ext cx="6249945" cy="1149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Equation" r:id="rId3" imgW="2831760" imgH="507960" progId="Equation.DSMT4">
                  <p:embed/>
                </p:oleObj>
              </mc:Choice>
              <mc:Fallback>
                <p:oleObj name="Equation" r:id="rId3" imgW="28317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895" y="620688"/>
                        <a:ext cx="6249945" cy="1149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/>
          <p:cNvGraphicFramePr>
            <a:graphicFrameLocks noChangeAspect="1"/>
          </p:cNvGraphicFramePr>
          <p:nvPr/>
        </p:nvGraphicFramePr>
        <p:xfrm>
          <a:off x="1828800" y="1839913"/>
          <a:ext cx="3048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公式" r:id="rId5" imgW="3048000" imgH="469900" progId="Equation.3">
                  <p:embed/>
                </p:oleObj>
              </mc:Choice>
              <mc:Fallback>
                <p:oleObj name="公式" r:id="rId5" imgW="30480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839913"/>
                        <a:ext cx="3048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5257800" y="1854200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由题设条件得</a:t>
            </a:r>
          </a:p>
        </p:txBody>
      </p:sp>
      <p:graphicFrame>
        <p:nvGraphicFramePr>
          <p:cNvPr id="69640" name="Object 8"/>
          <p:cNvGraphicFramePr>
            <a:graphicFrameLocks noChangeAspect="1"/>
          </p:cNvGraphicFramePr>
          <p:nvPr/>
        </p:nvGraphicFramePr>
        <p:xfrm>
          <a:off x="2057400" y="2525713"/>
          <a:ext cx="9779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公式" r:id="rId7" imgW="977476" imgH="545863" progId="Equation.3">
                  <p:embed/>
                </p:oleObj>
              </mc:Choice>
              <mc:Fallback>
                <p:oleObj name="公式" r:id="rId7" imgW="977476" imgH="5458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525713"/>
                        <a:ext cx="97790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9"/>
          <p:cNvGraphicFramePr>
            <a:graphicFrameLocks noChangeAspect="1"/>
          </p:cNvGraphicFramePr>
          <p:nvPr/>
        </p:nvGraphicFramePr>
        <p:xfrm>
          <a:off x="2057400" y="3211513"/>
          <a:ext cx="7874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公式" r:id="rId9" imgW="787058" imgH="393529" progId="Equation.3">
                  <p:embed/>
                </p:oleObj>
              </mc:Choice>
              <mc:Fallback>
                <p:oleObj name="公式" r:id="rId9" imgW="78705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211513"/>
                        <a:ext cx="7874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10"/>
          <p:cNvGraphicFramePr>
            <a:graphicFrameLocks noChangeAspect="1"/>
          </p:cNvGraphicFramePr>
          <p:nvPr/>
        </p:nvGraphicFramePr>
        <p:xfrm>
          <a:off x="1879600" y="3816350"/>
          <a:ext cx="1295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公式" r:id="rId11" imgW="1295400" imgH="393700" progId="Equation.3">
                  <p:embed/>
                </p:oleObj>
              </mc:Choice>
              <mc:Fallback>
                <p:oleObj name="公式" r:id="rId11" imgW="1295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816350"/>
                        <a:ext cx="12954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3" name="AutoShape 11"/>
          <p:cNvSpPr>
            <a:spLocks noChangeArrowheads="1"/>
          </p:cNvSpPr>
          <p:nvPr/>
        </p:nvSpPr>
        <p:spPr bwMode="auto">
          <a:xfrm>
            <a:off x="3276600" y="3211513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69644" name="Object 12"/>
          <p:cNvGraphicFramePr>
            <a:graphicFrameLocks noChangeAspect="1"/>
          </p:cNvGraphicFramePr>
          <p:nvPr/>
        </p:nvGraphicFramePr>
        <p:xfrm>
          <a:off x="4038600" y="2525713"/>
          <a:ext cx="24765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公式" r:id="rId13" imgW="2476500" imgH="1612900" progId="Equation.3">
                  <p:embed/>
                </p:oleObj>
              </mc:Choice>
              <mc:Fallback>
                <p:oleObj name="公式" r:id="rId13" imgW="2476500" imgH="161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525713"/>
                        <a:ext cx="2476500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1295400" y="44450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解得</a:t>
            </a:r>
          </a:p>
        </p:txBody>
      </p:sp>
      <p:graphicFrame>
        <p:nvGraphicFramePr>
          <p:cNvPr id="69646" name="Object 14"/>
          <p:cNvGraphicFramePr>
            <a:graphicFrameLocks noChangeAspect="1"/>
          </p:cNvGraphicFramePr>
          <p:nvPr/>
        </p:nvGraphicFramePr>
        <p:xfrm>
          <a:off x="2362200" y="4354513"/>
          <a:ext cx="3390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公式" r:id="rId15" imgW="3390900" imgH="838200" progId="Equation.3">
                  <p:embed/>
                </p:oleObj>
              </mc:Choice>
              <mc:Fallback>
                <p:oleObj name="公式" r:id="rId15" imgW="33909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354513"/>
                        <a:ext cx="3390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7" name="AutoShape 15"/>
          <p:cNvSpPr>
            <a:spLocks/>
          </p:cNvSpPr>
          <p:nvPr/>
        </p:nvSpPr>
        <p:spPr bwMode="auto">
          <a:xfrm>
            <a:off x="1676400" y="2601913"/>
            <a:ext cx="228600" cy="1447800"/>
          </a:xfrm>
          <a:prstGeom prst="leftBrace">
            <a:avLst>
              <a:gd name="adj1" fmla="val 5277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8199401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autoUpdateAnimBg="0"/>
      <p:bldP spid="69636" grpId="0" autoUpdateAnimBg="0"/>
      <p:bldP spid="69639" grpId="0" autoUpdateAnimBg="0"/>
      <p:bldP spid="69643" grpId="0" animBg="1"/>
      <p:bldP spid="69645" grpId="0" autoUpdateAnimBg="0"/>
      <p:bldP spid="696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638175" y="3140968"/>
            <a:ext cx="6310089" cy="1271588"/>
            <a:chOff x="638175" y="2373090"/>
            <a:chExt cx="6310089" cy="1271588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1718809"/>
                </p:ext>
              </p:extLst>
            </p:nvPr>
          </p:nvGraphicFramePr>
          <p:xfrm>
            <a:off x="638175" y="2373090"/>
            <a:ext cx="2811463" cy="1271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0" name="Equation" r:id="rId3" imgW="1041120" imgH="469800" progId="Equation.DSMT4">
                    <p:embed/>
                  </p:oleObj>
                </mc:Choice>
                <mc:Fallback>
                  <p:oleObj name="Equation" r:id="rId3" imgW="1041120" imgH="4698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175" y="2373090"/>
                          <a:ext cx="2811463" cy="12715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2593054"/>
                </p:ext>
              </p:extLst>
            </p:nvPr>
          </p:nvGraphicFramePr>
          <p:xfrm>
            <a:off x="3965351" y="2476278"/>
            <a:ext cx="2982913" cy="1065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1" name="Equation" r:id="rId5" imgW="1104840" imgH="393480" progId="Equation.DSMT4">
                    <p:embed/>
                  </p:oleObj>
                </mc:Choice>
                <mc:Fallback>
                  <p:oleObj name="Equation" r:id="rId5" imgW="1104840" imgH="393480" progId="Equation.DSMT4">
                    <p:embed/>
                    <p:pic>
                      <p:nvPicPr>
                        <p:cNvPr id="0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5351" y="2476278"/>
                          <a:ext cx="2982913" cy="1065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3347864" y="270892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即</a:t>
              </a:r>
              <a:endParaRPr lang="zh-CN" altLang="en-US" sz="2400" b="1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97752" y="4534793"/>
            <a:ext cx="7330632" cy="650875"/>
            <a:chOff x="697752" y="3766915"/>
            <a:chExt cx="7330632" cy="650875"/>
          </a:xfrm>
        </p:grpSpPr>
        <p:sp>
          <p:nvSpPr>
            <p:cNvPr id="11" name="TextBox 10"/>
            <p:cNvSpPr txBox="1"/>
            <p:nvPr/>
          </p:nvSpPr>
          <p:spPr>
            <a:xfrm>
              <a:off x="697752" y="3861048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故</a:t>
              </a: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5100524"/>
                </p:ext>
              </p:extLst>
            </p:nvPr>
          </p:nvGraphicFramePr>
          <p:xfrm>
            <a:off x="1185863" y="3841528"/>
            <a:ext cx="1233487" cy="481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2" name="Equation" r:id="rId7" imgW="457200" imgH="177480" progId="Equation.DSMT4">
                    <p:embed/>
                  </p:oleObj>
                </mc:Choice>
                <mc:Fallback>
                  <p:oleObj name="Equation" r:id="rId7" imgW="457200" imgH="177480" progId="Equation.DSMT4">
                    <p:embed/>
                    <p:pic>
                      <p:nvPicPr>
                        <p:cNvPr id="0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5863" y="3841528"/>
                          <a:ext cx="1233487" cy="481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3954876"/>
                </p:ext>
              </p:extLst>
            </p:nvPr>
          </p:nvGraphicFramePr>
          <p:xfrm>
            <a:off x="3515121" y="3766915"/>
            <a:ext cx="4513263" cy="650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3" name="Equation" r:id="rId9" imgW="1854000" imgH="266400" progId="Equation.DSMT4">
                    <p:embed/>
                  </p:oleObj>
                </mc:Choice>
                <mc:Fallback>
                  <p:oleObj name="Equation" r:id="rId9" imgW="1854000" imgH="266400" progId="Equation.DSMT4">
                    <p:embed/>
                    <p:pic>
                      <p:nvPicPr>
                        <p:cNvPr id="0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121" y="3766915"/>
                          <a:ext cx="4513263" cy="650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2555776" y="3830871"/>
              <a:ext cx="803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所以</a:t>
              </a:r>
              <a:endParaRPr lang="zh-CN" altLang="en-US" sz="2400" b="1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5496" y="188640"/>
            <a:ext cx="9009131" cy="1315963"/>
            <a:chOff x="107504" y="2545085"/>
            <a:chExt cx="9009131" cy="1315963"/>
          </a:xfrm>
        </p:grpSpPr>
        <p:sp>
          <p:nvSpPr>
            <p:cNvPr id="19" name="Text Box 3"/>
            <p:cNvSpPr txBox="1">
              <a:spLocks noChangeArrowheads="1"/>
            </p:cNvSpPr>
            <p:nvPr/>
          </p:nvSpPr>
          <p:spPr bwMode="auto">
            <a:xfrm>
              <a:off x="107504" y="2545085"/>
              <a:ext cx="15097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dirty="0" smtClean="0">
                  <a:latin typeface="黑体" pitchFamily="2" charset="-122"/>
                  <a:ea typeface="黑体" pitchFamily="2" charset="-122"/>
                </a:rPr>
                <a:t>3</a:t>
              </a:r>
              <a:r>
                <a:rPr lang="zh-CN" altLang="en-US" sz="2400" b="1" dirty="0" smtClean="0">
                  <a:latin typeface="黑体" pitchFamily="2" charset="-122"/>
                  <a:ea typeface="黑体" pitchFamily="2" charset="-122"/>
                </a:rPr>
                <a:t>、</a:t>
              </a:r>
              <a:endParaRPr lang="en-US" altLang="zh-CN" sz="2400" b="1" dirty="0"/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6939527"/>
                </p:ext>
              </p:extLst>
            </p:nvPr>
          </p:nvGraphicFramePr>
          <p:xfrm>
            <a:off x="1380422" y="2564904"/>
            <a:ext cx="4919770" cy="562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4" name="Equation" r:id="rId11" imgW="2336800" imgH="266700" progId="Equation.DSMT4">
                    <p:embed/>
                  </p:oleObj>
                </mc:Choice>
                <mc:Fallback>
                  <p:oleObj name="Equation" r:id="rId11" imgW="2336800" imgH="266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0422" y="2564904"/>
                          <a:ext cx="4919770" cy="56225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4563152"/>
                </p:ext>
              </p:extLst>
            </p:nvPr>
          </p:nvGraphicFramePr>
          <p:xfrm>
            <a:off x="6625339" y="2564904"/>
            <a:ext cx="1760217" cy="5238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5" name="Equation" r:id="rId13" imgW="799753" imgH="241195" progId="Equation.DSMT4">
                    <p:embed/>
                  </p:oleObj>
                </mc:Choice>
                <mc:Fallback>
                  <p:oleObj name="Equation" r:id="rId13" imgW="799753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25339" y="2564904"/>
                          <a:ext cx="1760217" cy="52387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608316"/>
                </p:ext>
              </p:extLst>
            </p:nvPr>
          </p:nvGraphicFramePr>
          <p:xfrm>
            <a:off x="409085" y="3212976"/>
            <a:ext cx="418499" cy="6416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6" name="Equation" r:id="rId15" imgW="139579" imgH="215713" progId="Equation.DSMT4">
                    <p:embed/>
                  </p:oleObj>
                </mc:Choice>
                <mc:Fallback>
                  <p:oleObj name="Equation" r:id="rId15" imgW="139579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085" y="3212976"/>
                          <a:ext cx="418499" cy="64169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5592376"/>
                </p:ext>
              </p:extLst>
            </p:nvPr>
          </p:nvGraphicFramePr>
          <p:xfrm>
            <a:off x="1241172" y="3217885"/>
            <a:ext cx="376044" cy="643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7" name="Equation" r:id="rId17" imgW="126725" imgH="177415" progId="Equation.DSMT4">
                    <p:embed/>
                  </p:oleObj>
                </mc:Choice>
                <mc:Fallback>
                  <p:oleObj name="Equation" r:id="rId17" imgW="126725" imgH="17741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1172" y="3217885"/>
                          <a:ext cx="376044" cy="6431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1079217"/>
                </p:ext>
              </p:extLst>
            </p:nvPr>
          </p:nvGraphicFramePr>
          <p:xfrm>
            <a:off x="4976330" y="3284984"/>
            <a:ext cx="347968" cy="5335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8" name="Equation" r:id="rId19" imgW="139579" imgH="215713" progId="Equation.DSMT4">
                    <p:embed/>
                  </p:oleObj>
                </mc:Choice>
                <mc:Fallback>
                  <p:oleObj name="Equation" r:id="rId19" imgW="139579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6330" y="3284984"/>
                          <a:ext cx="347968" cy="53355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Rectangle 182"/>
            <p:cNvSpPr>
              <a:spLocks noChangeArrowheads="1"/>
            </p:cNvSpPr>
            <p:nvPr/>
          </p:nvSpPr>
          <p:spPr bwMode="auto">
            <a:xfrm>
              <a:off x="592656" y="2607295"/>
              <a:ext cx="80021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Times New Roman" pitchFamily="18" charset="0"/>
                </a:rPr>
                <a:t>已知</a:t>
              </a: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" name="Rectangle 184"/>
            <p:cNvSpPr>
              <a:spLocks noChangeArrowheads="1"/>
            </p:cNvSpPr>
            <p:nvPr/>
          </p:nvSpPr>
          <p:spPr bwMode="auto">
            <a:xfrm>
              <a:off x="5852549" y="2607294"/>
              <a:ext cx="80021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Times New Roman" pitchFamily="18" charset="0"/>
                </a:rPr>
                <a:t>，且</a:t>
              </a: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7" name="Rectangle 186"/>
            <p:cNvSpPr>
              <a:spLocks noChangeArrowheads="1"/>
            </p:cNvSpPr>
            <p:nvPr/>
          </p:nvSpPr>
          <p:spPr bwMode="auto">
            <a:xfrm>
              <a:off x="1708251" y="3357476"/>
              <a:ext cx="379985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Times New Roman" pitchFamily="18" charset="0"/>
                </a:rPr>
                <a:t>上的投影等</a:t>
              </a:r>
              <a:r>
                <a:rPr kumimoji="0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Times New Roman" pitchFamily="18" charset="0"/>
                </a:rPr>
                <a:t>14</a:t>
              </a: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Times New Roman" pitchFamily="18" charset="0"/>
                </a:rPr>
                <a:t>，求向量</a:t>
              </a:r>
              <a:endPara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316416" y="26072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向量</a:t>
              </a:r>
              <a:endParaRPr lang="zh-CN" altLang="en-US" sz="2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5576" y="339938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在</a:t>
              </a:r>
              <a:endParaRPr lang="zh-CN" altLang="en-US" sz="2400" b="1" dirty="0"/>
            </a:p>
          </p:txBody>
        </p:sp>
      </p:grp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526732"/>
              </p:ext>
            </p:extLst>
          </p:nvPr>
        </p:nvGraphicFramePr>
        <p:xfrm>
          <a:off x="919683" y="2349500"/>
          <a:ext cx="73247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9" name="Equation" r:id="rId21" imgW="3009600" imgH="266400" progId="Equation.DSMT4">
                  <p:embed/>
                </p:oleObj>
              </mc:Choice>
              <mc:Fallback>
                <p:oleObj name="Equation" r:id="rId21" imgW="30096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683" y="2349500"/>
                        <a:ext cx="7324725" cy="650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7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7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467544" y="1611125"/>
            <a:ext cx="5713106" cy="593739"/>
            <a:chOff x="467544" y="1611125"/>
            <a:chExt cx="5713106" cy="593739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1700808"/>
              <a:ext cx="57131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/>
                <a:t>解  由                               得                          而                                  </a:t>
              </a:r>
              <a:endParaRPr lang="zh-CN" altLang="en-US" sz="2400" b="1" dirty="0"/>
            </a:p>
          </p:txBody>
        </p:sp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2449477"/>
                </p:ext>
              </p:extLst>
            </p:nvPr>
          </p:nvGraphicFramePr>
          <p:xfrm>
            <a:off x="1408826" y="1628800"/>
            <a:ext cx="1935575" cy="5760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0" name="Equation" r:id="rId23" imgW="799753" imgH="241195" progId="Equation.DSMT4">
                    <p:embed/>
                  </p:oleObj>
                </mc:Choice>
                <mc:Fallback>
                  <p:oleObj name="Equation" r:id="rId23" imgW="799753" imgH="241195" progId="Equation.DSMT4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8826" y="1628800"/>
                          <a:ext cx="1935575" cy="57606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4338702"/>
                </p:ext>
              </p:extLst>
            </p:nvPr>
          </p:nvGraphicFramePr>
          <p:xfrm>
            <a:off x="3840306" y="1611125"/>
            <a:ext cx="1451774" cy="5217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1" name="Equation" r:id="rId24" imgW="609336" imgH="215806" progId="Equation.DSMT4">
                    <p:embed/>
                  </p:oleObj>
                </mc:Choice>
                <mc:Fallback>
                  <p:oleObj name="Equation" r:id="rId24" imgW="609336" imgH="215806" progId="Equation.DSMT4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306" y="1611125"/>
                          <a:ext cx="1451774" cy="52173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9040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wrap="none">
        <a:spAutoFit/>
      </a:bodyPr>
      <a:lstStyle>
        <a:defPPr>
          <a:defRPr sz="2400" b="1" dirty="0" smtClean="0">
            <a:solidFill>
              <a:srgbClr val="C00000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631</Words>
  <Application>Microsoft Office PowerPoint</Application>
  <PresentationFormat>全屏显示(4:3)</PresentationFormat>
  <Paragraphs>131</Paragraphs>
  <Slides>29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Office 主题</vt:lpstr>
      <vt:lpstr>1_Office 主题</vt:lpstr>
      <vt:lpstr>Equation</vt:lpstr>
      <vt:lpstr>公式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6、设      </vt:lpstr>
      <vt:lpstr>6、设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14、 计算二重积分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jiao5</cp:lastModifiedBy>
  <cp:revision>31</cp:revision>
  <dcterms:created xsi:type="dcterms:W3CDTF">2018-06-18T05:23:28Z</dcterms:created>
  <dcterms:modified xsi:type="dcterms:W3CDTF">2018-06-22T02:48:41Z</dcterms:modified>
</cp:coreProperties>
</file>