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wmf"/><Relationship Id="rId7" Type="http://schemas.openxmlformats.org/officeDocument/2006/relationships/image" Target="../media/image129.emf"/><Relationship Id="rId12" Type="http://schemas.openxmlformats.org/officeDocument/2006/relationships/image" Target="../media/image134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emf"/><Relationship Id="rId11" Type="http://schemas.openxmlformats.org/officeDocument/2006/relationships/image" Target="../media/image133.wmf"/><Relationship Id="rId5" Type="http://schemas.openxmlformats.org/officeDocument/2006/relationships/image" Target="../media/image127.emf"/><Relationship Id="rId10" Type="http://schemas.openxmlformats.org/officeDocument/2006/relationships/image" Target="../media/image132.wmf"/><Relationship Id="rId4" Type="http://schemas.openxmlformats.org/officeDocument/2006/relationships/image" Target="../media/image126.emf"/><Relationship Id="rId9" Type="http://schemas.openxmlformats.org/officeDocument/2006/relationships/image" Target="../media/image1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10" Type="http://schemas.openxmlformats.org/officeDocument/2006/relationships/image" Target="../media/image151.emf"/><Relationship Id="rId4" Type="http://schemas.openxmlformats.org/officeDocument/2006/relationships/image" Target="../media/image145.wmf"/><Relationship Id="rId9" Type="http://schemas.openxmlformats.org/officeDocument/2006/relationships/image" Target="../media/image15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image" Target="../media/image173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12" Type="http://schemas.openxmlformats.org/officeDocument/2006/relationships/image" Target="../media/image172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e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emf"/><Relationship Id="rId9" Type="http://schemas.openxmlformats.org/officeDocument/2006/relationships/image" Target="../media/image1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Relationship Id="rId14" Type="http://schemas.openxmlformats.org/officeDocument/2006/relationships/image" Target="../media/image19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11" Type="http://schemas.openxmlformats.org/officeDocument/2006/relationships/image" Target="../media/image193.wmf"/><Relationship Id="rId5" Type="http://schemas.openxmlformats.org/officeDocument/2006/relationships/image" Target="../media/image203.wmf"/><Relationship Id="rId10" Type="http://schemas.openxmlformats.org/officeDocument/2006/relationships/image" Target="../media/image192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4" Type="http://schemas.openxmlformats.org/officeDocument/2006/relationships/image" Target="../media/image2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e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e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e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image" Target="../media/image249.wmf"/><Relationship Id="rId7" Type="http://schemas.openxmlformats.org/officeDocument/2006/relationships/image" Target="../media/image253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image" Target="../media/image269.emf"/><Relationship Id="rId7" Type="http://schemas.openxmlformats.org/officeDocument/2006/relationships/image" Target="../media/image273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emf"/><Relationship Id="rId4" Type="http://schemas.openxmlformats.org/officeDocument/2006/relationships/image" Target="../media/image270.emf"/><Relationship Id="rId9" Type="http://schemas.openxmlformats.org/officeDocument/2006/relationships/image" Target="../media/image27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image" Target="../media/image301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12" Type="http://schemas.openxmlformats.org/officeDocument/2006/relationships/image" Target="../media/image300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Relationship Id="rId14" Type="http://schemas.openxmlformats.org/officeDocument/2006/relationships/image" Target="../media/image30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7" Type="http://schemas.openxmlformats.org/officeDocument/2006/relationships/image" Target="../media/image309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4" Type="http://schemas.openxmlformats.org/officeDocument/2006/relationships/image" Target="../media/image30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4" Type="http://schemas.openxmlformats.org/officeDocument/2006/relationships/image" Target="../media/image31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10" Type="http://schemas.openxmlformats.org/officeDocument/2006/relationships/image" Target="../media/image330.wmf"/><Relationship Id="rId4" Type="http://schemas.openxmlformats.org/officeDocument/2006/relationships/image" Target="../media/image324.wmf"/><Relationship Id="rId9" Type="http://schemas.openxmlformats.org/officeDocument/2006/relationships/image" Target="../media/image32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Relationship Id="rId9" Type="http://schemas.openxmlformats.org/officeDocument/2006/relationships/image" Target="../media/image3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3" Type="http://schemas.openxmlformats.org/officeDocument/2006/relationships/image" Target="../media/image342.wmf"/><Relationship Id="rId7" Type="http://schemas.openxmlformats.org/officeDocument/2006/relationships/image" Target="../media/image346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Relationship Id="rId6" Type="http://schemas.openxmlformats.org/officeDocument/2006/relationships/image" Target="../media/image345.wmf"/><Relationship Id="rId11" Type="http://schemas.openxmlformats.org/officeDocument/2006/relationships/image" Target="../media/image350.wmf"/><Relationship Id="rId5" Type="http://schemas.openxmlformats.org/officeDocument/2006/relationships/image" Target="../media/image344.wmf"/><Relationship Id="rId10" Type="http://schemas.openxmlformats.org/officeDocument/2006/relationships/image" Target="../media/image349.wmf"/><Relationship Id="rId4" Type="http://schemas.openxmlformats.org/officeDocument/2006/relationships/image" Target="../media/image343.wmf"/><Relationship Id="rId9" Type="http://schemas.openxmlformats.org/officeDocument/2006/relationships/image" Target="../media/image34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3" Type="http://schemas.openxmlformats.org/officeDocument/2006/relationships/image" Target="../media/image353.wmf"/><Relationship Id="rId7" Type="http://schemas.openxmlformats.org/officeDocument/2006/relationships/image" Target="../media/image357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6" Type="http://schemas.openxmlformats.org/officeDocument/2006/relationships/image" Target="../media/image356.wmf"/><Relationship Id="rId11" Type="http://schemas.openxmlformats.org/officeDocument/2006/relationships/image" Target="../media/image361.wmf"/><Relationship Id="rId5" Type="http://schemas.openxmlformats.org/officeDocument/2006/relationships/image" Target="../media/image355.wmf"/><Relationship Id="rId10" Type="http://schemas.openxmlformats.org/officeDocument/2006/relationships/image" Target="../media/image360.wmf"/><Relationship Id="rId4" Type="http://schemas.openxmlformats.org/officeDocument/2006/relationships/image" Target="../media/image354.emf"/><Relationship Id="rId9" Type="http://schemas.openxmlformats.org/officeDocument/2006/relationships/image" Target="../media/image35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13" Type="http://schemas.openxmlformats.org/officeDocument/2006/relationships/image" Target="../media/image374.wmf"/><Relationship Id="rId18" Type="http://schemas.openxmlformats.org/officeDocument/2006/relationships/image" Target="../media/image379.wmf"/><Relationship Id="rId3" Type="http://schemas.openxmlformats.org/officeDocument/2006/relationships/image" Target="../media/image364.wmf"/><Relationship Id="rId7" Type="http://schemas.openxmlformats.org/officeDocument/2006/relationships/image" Target="../media/image368.wmf"/><Relationship Id="rId12" Type="http://schemas.openxmlformats.org/officeDocument/2006/relationships/image" Target="../media/image373.wmf"/><Relationship Id="rId17" Type="http://schemas.openxmlformats.org/officeDocument/2006/relationships/image" Target="../media/image378.wmf"/><Relationship Id="rId2" Type="http://schemas.openxmlformats.org/officeDocument/2006/relationships/image" Target="../media/image363.wmf"/><Relationship Id="rId16" Type="http://schemas.openxmlformats.org/officeDocument/2006/relationships/image" Target="../media/image377.wmf"/><Relationship Id="rId1" Type="http://schemas.openxmlformats.org/officeDocument/2006/relationships/image" Target="../media/image362.wmf"/><Relationship Id="rId6" Type="http://schemas.openxmlformats.org/officeDocument/2006/relationships/image" Target="../media/image367.wmf"/><Relationship Id="rId11" Type="http://schemas.openxmlformats.org/officeDocument/2006/relationships/image" Target="../media/image372.wmf"/><Relationship Id="rId5" Type="http://schemas.openxmlformats.org/officeDocument/2006/relationships/image" Target="../media/image366.wmf"/><Relationship Id="rId15" Type="http://schemas.openxmlformats.org/officeDocument/2006/relationships/image" Target="../media/image376.wmf"/><Relationship Id="rId10" Type="http://schemas.openxmlformats.org/officeDocument/2006/relationships/image" Target="../media/image371.wmf"/><Relationship Id="rId19" Type="http://schemas.openxmlformats.org/officeDocument/2006/relationships/image" Target="../media/image380.wmf"/><Relationship Id="rId4" Type="http://schemas.openxmlformats.org/officeDocument/2006/relationships/image" Target="../media/image365.wmf"/><Relationship Id="rId9" Type="http://schemas.openxmlformats.org/officeDocument/2006/relationships/image" Target="../media/image370.wmf"/><Relationship Id="rId14" Type="http://schemas.openxmlformats.org/officeDocument/2006/relationships/image" Target="../media/image375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image" Target="../media/image393.wmf"/><Relationship Id="rId3" Type="http://schemas.openxmlformats.org/officeDocument/2006/relationships/image" Target="../media/image383.emf"/><Relationship Id="rId7" Type="http://schemas.openxmlformats.org/officeDocument/2006/relationships/image" Target="../media/image387.wmf"/><Relationship Id="rId12" Type="http://schemas.openxmlformats.org/officeDocument/2006/relationships/image" Target="../media/image392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Relationship Id="rId6" Type="http://schemas.openxmlformats.org/officeDocument/2006/relationships/image" Target="../media/image386.wmf"/><Relationship Id="rId11" Type="http://schemas.openxmlformats.org/officeDocument/2006/relationships/image" Target="../media/image391.wmf"/><Relationship Id="rId5" Type="http://schemas.openxmlformats.org/officeDocument/2006/relationships/image" Target="../media/image385.wmf"/><Relationship Id="rId10" Type="http://schemas.openxmlformats.org/officeDocument/2006/relationships/image" Target="../media/image390.wmf"/><Relationship Id="rId4" Type="http://schemas.openxmlformats.org/officeDocument/2006/relationships/image" Target="../media/image384.wmf"/><Relationship Id="rId9" Type="http://schemas.openxmlformats.org/officeDocument/2006/relationships/image" Target="../media/image38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13" Type="http://schemas.openxmlformats.org/officeDocument/2006/relationships/image" Target="../media/image406.wmf"/><Relationship Id="rId3" Type="http://schemas.openxmlformats.org/officeDocument/2006/relationships/image" Target="../media/image396.wmf"/><Relationship Id="rId7" Type="http://schemas.openxmlformats.org/officeDocument/2006/relationships/image" Target="../media/image400.emf"/><Relationship Id="rId12" Type="http://schemas.openxmlformats.org/officeDocument/2006/relationships/image" Target="../media/image405.wmf"/><Relationship Id="rId17" Type="http://schemas.openxmlformats.org/officeDocument/2006/relationships/image" Target="../media/image410.wmf"/><Relationship Id="rId2" Type="http://schemas.openxmlformats.org/officeDocument/2006/relationships/image" Target="../media/image395.wmf"/><Relationship Id="rId16" Type="http://schemas.openxmlformats.org/officeDocument/2006/relationships/image" Target="../media/image409.wmf"/><Relationship Id="rId1" Type="http://schemas.openxmlformats.org/officeDocument/2006/relationships/image" Target="../media/image394.wmf"/><Relationship Id="rId6" Type="http://schemas.openxmlformats.org/officeDocument/2006/relationships/image" Target="../media/image399.emf"/><Relationship Id="rId11" Type="http://schemas.openxmlformats.org/officeDocument/2006/relationships/image" Target="../media/image404.wmf"/><Relationship Id="rId5" Type="http://schemas.openxmlformats.org/officeDocument/2006/relationships/image" Target="../media/image398.emf"/><Relationship Id="rId15" Type="http://schemas.openxmlformats.org/officeDocument/2006/relationships/image" Target="../media/image408.wmf"/><Relationship Id="rId10" Type="http://schemas.openxmlformats.org/officeDocument/2006/relationships/image" Target="../media/image403.wmf"/><Relationship Id="rId4" Type="http://schemas.openxmlformats.org/officeDocument/2006/relationships/image" Target="../media/image397.emf"/><Relationship Id="rId9" Type="http://schemas.openxmlformats.org/officeDocument/2006/relationships/image" Target="../media/image402.wmf"/><Relationship Id="rId14" Type="http://schemas.openxmlformats.org/officeDocument/2006/relationships/image" Target="../media/image40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wmf"/><Relationship Id="rId7" Type="http://schemas.openxmlformats.org/officeDocument/2006/relationships/image" Target="../media/image417.wmf"/><Relationship Id="rId2" Type="http://schemas.openxmlformats.org/officeDocument/2006/relationships/image" Target="../media/image412.wmf"/><Relationship Id="rId1" Type="http://schemas.openxmlformats.org/officeDocument/2006/relationships/image" Target="../media/image411.wmf"/><Relationship Id="rId6" Type="http://schemas.openxmlformats.org/officeDocument/2006/relationships/image" Target="../media/image416.wmf"/><Relationship Id="rId5" Type="http://schemas.openxmlformats.org/officeDocument/2006/relationships/image" Target="../media/image415.wmf"/><Relationship Id="rId4" Type="http://schemas.openxmlformats.org/officeDocument/2006/relationships/image" Target="../media/image414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wmf"/><Relationship Id="rId13" Type="http://schemas.openxmlformats.org/officeDocument/2006/relationships/image" Target="../media/image430.wmf"/><Relationship Id="rId3" Type="http://schemas.openxmlformats.org/officeDocument/2006/relationships/image" Target="../media/image420.wmf"/><Relationship Id="rId7" Type="http://schemas.openxmlformats.org/officeDocument/2006/relationships/image" Target="../media/image424.wmf"/><Relationship Id="rId12" Type="http://schemas.openxmlformats.org/officeDocument/2006/relationships/image" Target="../media/image429.wmf"/><Relationship Id="rId2" Type="http://schemas.openxmlformats.org/officeDocument/2006/relationships/image" Target="../media/image419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11" Type="http://schemas.openxmlformats.org/officeDocument/2006/relationships/image" Target="../media/image428.wmf"/><Relationship Id="rId5" Type="http://schemas.openxmlformats.org/officeDocument/2006/relationships/image" Target="../media/image422.wmf"/><Relationship Id="rId10" Type="http://schemas.openxmlformats.org/officeDocument/2006/relationships/image" Target="../media/image427.wmf"/><Relationship Id="rId4" Type="http://schemas.openxmlformats.org/officeDocument/2006/relationships/image" Target="../media/image421.wmf"/><Relationship Id="rId9" Type="http://schemas.openxmlformats.org/officeDocument/2006/relationships/image" Target="../media/image42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wmf"/><Relationship Id="rId7" Type="http://schemas.openxmlformats.org/officeDocument/2006/relationships/image" Target="../media/image436.wmf"/><Relationship Id="rId2" Type="http://schemas.openxmlformats.org/officeDocument/2006/relationships/image" Target="../media/image421.wmf"/><Relationship Id="rId1" Type="http://schemas.openxmlformats.org/officeDocument/2006/relationships/image" Target="../media/image431.wmf"/><Relationship Id="rId6" Type="http://schemas.openxmlformats.org/officeDocument/2006/relationships/image" Target="../media/image435.wmf"/><Relationship Id="rId5" Type="http://schemas.openxmlformats.org/officeDocument/2006/relationships/image" Target="../media/image434.wmf"/><Relationship Id="rId4" Type="http://schemas.openxmlformats.org/officeDocument/2006/relationships/image" Target="../media/image433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wmf"/><Relationship Id="rId13" Type="http://schemas.openxmlformats.org/officeDocument/2006/relationships/image" Target="../media/image449.emf"/><Relationship Id="rId3" Type="http://schemas.openxmlformats.org/officeDocument/2006/relationships/image" Target="../media/image439.wmf"/><Relationship Id="rId7" Type="http://schemas.openxmlformats.org/officeDocument/2006/relationships/image" Target="../media/image443.emf"/><Relationship Id="rId12" Type="http://schemas.openxmlformats.org/officeDocument/2006/relationships/image" Target="../media/image448.w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Relationship Id="rId6" Type="http://schemas.openxmlformats.org/officeDocument/2006/relationships/image" Target="../media/image442.emf"/><Relationship Id="rId11" Type="http://schemas.openxmlformats.org/officeDocument/2006/relationships/image" Target="../media/image447.wmf"/><Relationship Id="rId5" Type="http://schemas.openxmlformats.org/officeDocument/2006/relationships/image" Target="../media/image441.emf"/><Relationship Id="rId10" Type="http://schemas.openxmlformats.org/officeDocument/2006/relationships/image" Target="../media/image446.wmf"/><Relationship Id="rId4" Type="http://schemas.openxmlformats.org/officeDocument/2006/relationships/image" Target="../media/image440.emf"/><Relationship Id="rId9" Type="http://schemas.openxmlformats.org/officeDocument/2006/relationships/image" Target="../media/image445.wmf"/><Relationship Id="rId14" Type="http://schemas.openxmlformats.org/officeDocument/2006/relationships/image" Target="../media/image450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3" Type="http://schemas.openxmlformats.org/officeDocument/2006/relationships/image" Target="../media/image444.wmf"/><Relationship Id="rId7" Type="http://schemas.openxmlformats.org/officeDocument/2006/relationships/image" Target="../media/image456.wmf"/><Relationship Id="rId2" Type="http://schemas.openxmlformats.org/officeDocument/2006/relationships/image" Target="../media/image452.wmf"/><Relationship Id="rId1" Type="http://schemas.openxmlformats.org/officeDocument/2006/relationships/image" Target="../media/image451.wmf"/><Relationship Id="rId6" Type="http://schemas.openxmlformats.org/officeDocument/2006/relationships/image" Target="../media/image455.wmf"/><Relationship Id="rId5" Type="http://schemas.openxmlformats.org/officeDocument/2006/relationships/image" Target="../media/image454.wmf"/><Relationship Id="rId4" Type="http://schemas.openxmlformats.org/officeDocument/2006/relationships/image" Target="../media/image45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wmf"/><Relationship Id="rId3" Type="http://schemas.openxmlformats.org/officeDocument/2006/relationships/image" Target="../media/image459.wmf"/><Relationship Id="rId7" Type="http://schemas.openxmlformats.org/officeDocument/2006/relationships/image" Target="../media/image463.wmf"/><Relationship Id="rId12" Type="http://schemas.openxmlformats.org/officeDocument/2006/relationships/image" Target="../media/image468.wmf"/><Relationship Id="rId2" Type="http://schemas.openxmlformats.org/officeDocument/2006/relationships/image" Target="../media/image458.wmf"/><Relationship Id="rId1" Type="http://schemas.openxmlformats.org/officeDocument/2006/relationships/image" Target="../media/image444.wmf"/><Relationship Id="rId6" Type="http://schemas.openxmlformats.org/officeDocument/2006/relationships/image" Target="../media/image462.wmf"/><Relationship Id="rId11" Type="http://schemas.openxmlformats.org/officeDocument/2006/relationships/image" Target="../media/image467.wmf"/><Relationship Id="rId5" Type="http://schemas.openxmlformats.org/officeDocument/2006/relationships/image" Target="../media/image461.wmf"/><Relationship Id="rId10" Type="http://schemas.openxmlformats.org/officeDocument/2006/relationships/image" Target="../media/image466.wmf"/><Relationship Id="rId4" Type="http://schemas.openxmlformats.org/officeDocument/2006/relationships/image" Target="../media/image460.wmf"/><Relationship Id="rId9" Type="http://schemas.openxmlformats.org/officeDocument/2006/relationships/image" Target="../media/image465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wmf"/><Relationship Id="rId3" Type="http://schemas.openxmlformats.org/officeDocument/2006/relationships/image" Target="../media/image470.wmf"/><Relationship Id="rId7" Type="http://schemas.openxmlformats.org/officeDocument/2006/relationships/image" Target="../media/image474.wmf"/><Relationship Id="rId2" Type="http://schemas.openxmlformats.org/officeDocument/2006/relationships/image" Target="../media/image469.wmf"/><Relationship Id="rId1" Type="http://schemas.openxmlformats.org/officeDocument/2006/relationships/image" Target="../media/image444.wmf"/><Relationship Id="rId6" Type="http://schemas.openxmlformats.org/officeDocument/2006/relationships/image" Target="../media/image473.wmf"/><Relationship Id="rId5" Type="http://schemas.openxmlformats.org/officeDocument/2006/relationships/image" Target="../media/image472.wmf"/><Relationship Id="rId4" Type="http://schemas.openxmlformats.org/officeDocument/2006/relationships/image" Target="../media/image471.wmf"/><Relationship Id="rId9" Type="http://schemas.openxmlformats.org/officeDocument/2006/relationships/image" Target="../media/image47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wmf"/><Relationship Id="rId7" Type="http://schemas.openxmlformats.org/officeDocument/2006/relationships/image" Target="../media/image483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Relationship Id="rId6" Type="http://schemas.openxmlformats.org/officeDocument/2006/relationships/image" Target="../media/image482.wmf"/><Relationship Id="rId5" Type="http://schemas.openxmlformats.org/officeDocument/2006/relationships/image" Target="../media/image481.wmf"/><Relationship Id="rId4" Type="http://schemas.openxmlformats.org/officeDocument/2006/relationships/image" Target="../media/image48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wmf"/><Relationship Id="rId2" Type="http://schemas.openxmlformats.org/officeDocument/2006/relationships/image" Target="../media/image485.wmf"/><Relationship Id="rId1" Type="http://schemas.openxmlformats.org/officeDocument/2006/relationships/image" Target="../media/image484.wmf"/><Relationship Id="rId6" Type="http://schemas.openxmlformats.org/officeDocument/2006/relationships/image" Target="../media/image489.wmf"/><Relationship Id="rId5" Type="http://schemas.openxmlformats.org/officeDocument/2006/relationships/image" Target="../media/image488.wmf"/><Relationship Id="rId4" Type="http://schemas.openxmlformats.org/officeDocument/2006/relationships/image" Target="../media/image487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wmf"/><Relationship Id="rId2" Type="http://schemas.openxmlformats.org/officeDocument/2006/relationships/image" Target="../media/image491.wmf"/><Relationship Id="rId1" Type="http://schemas.openxmlformats.org/officeDocument/2006/relationships/image" Target="../media/image490.emf"/><Relationship Id="rId6" Type="http://schemas.openxmlformats.org/officeDocument/2006/relationships/image" Target="../media/image495.emf"/><Relationship Id="rId5" Type="http://schemas.openxmlformats.org/officeDocument/2006/relationships/image" Target="../media/image494.emf"/><Relationship Id="rId4" Type="http://schemas.openxmlformats.org/officeDocument/2006/relationships/image" Target="../media/image49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wmf"/><Relationship Id="rId7" Type="http://schemas.openxmlformats.org/officeDocument/2006/relationships/image" Target="../media/image502.wmf"/><Relationship Id="rId2" Type="http://schemas.openxmlformats.org/officeDocument/2006/relationships/image" Target="../media/image497.wmf"/><Relationship Id="rId1" Type="http://schemas.openxmlformats.org/officeDocument/2006/relationships/image" Target="../media/image496.wmf"/><Relationship Id="rId6" Type="http://schemas.openxmlformats.org/officeDocument/2006/relationships/image" Target="../media/image501.wmf"/><Relationship Id="rId5" Type="http://schemas.openxmlformats.org/officeDocument/2006/relationships/image" Target="../media/image500.wmf"/><Relationship Id="rId4" Type="http://schemas.openxmlformats.org/officeDocument/2006/relationships/image" Target="../media/image499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wmf"/><Relationship Id="rId3" Type="http://schemas.openxmlformats.org/officeDocument/2006/relationships/image" Target="../media/image505.wmf"/><Relationship Id="rId7" Type="http://schemas.openxmlformats.org/officeDocument/2006/relationships/image" Target="../media/image509.wmf"/><Relationship Id="rId12" Type="http://schemas.openxmlformats.org/officeDocument/2006/relationships/image" Target="../media/image514.emf"/><Relationship Id="rId2" Type="http://schemas.openxmlformats.org/officeDocument/2006/relationships/image" Target="../media/image504.wmf"/><Relationship Id="rId1" Type="http://schemas.openxmlformats.org/officeDocument/2006/relationships/image" Target="../media/image503.wmf"/><Relationship Id="rId6" Type="http://schemas.openxmlformats.org/officeDocument/2006/relationships/image" Target="../media/image508.wmf"/><Relationship Id="rId11" Type="http://schemas.openxmlformats.org/officeDocument/2006/relationships/image" Target="../media/image513.emf"/><Relationship Id="rId5" Type="http://schemas.openxmlformats.org/officeDocument/2006/relationships/image" Target="../media/image507.wmf"/><Relationship Id="rId10" Type="http://schemas.openxmlformats.org/officeDocument/2006/relationships/image" Target="../media/image512.wmf"/><Relationship Id="rId4" Type="http://schemas.openxmlformats.org/officeDocument/2006/relationships/image" Target="../media/image506.wmf"/><Relationship Id="rId9" Type="http://schemas.openxmlformats.org/officeDocument/2006/relationships/image" Target="../media/image51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wmf"/><Relationship Id="rId2" Type="http://schemas.openxmlformats.org/officeDocument/2006/relationships/image" Target="../media/image516.wmf"/><Relationship Id="rId1" Type="http://schemas.openxmlformats.org/officeDocument/2006/relationships/image" Target="../media/image515.wmf"/><Relationship Id="rId5" Type="http://schemas.openxmlformats.org/officeDocument/2006/relationships/image" Target="../media/image519.emf"/><Relationship Id="rId4" Type="http://schemas.openxmlformats.org/officeDocument/2006/relationships/image" Target="../media/image518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7.wmf"/><Relationship Id="rId3" Type="http://schemas.openxmlformats.org/officeDocument/2006/relationships/image" Target="../media/image522.wmf"/><Relationship Id="rId7" Type="http://schemas.openxmlformats.org/officeDocument/2006/relationships/image" Target="../media/image526.wmf"/><Relationship Id="rId2" Type="http://schemas.openxmlformats.org/officeDocument/2006/relationships/image" Target="../media/image521.wmf"/><Relationship Id="rId1" Type="http://schemas.openxmlformats.org/officeDocument/2006/relationships/image" Target="../media/image520.wmf"/><Relationship Id="rId6" Type="http://schemas.openxmlformats.org/officeDocument/2006/relationships/image" Target="../media/image525.wmf"/><Relationship Id="rId11" Type="http://schemas.openxmlformats.org/officeDocument/2006/relationships/image" Target="../media/image530.wmf"/><Relationship Id="rId5" Type="http://schemas.openxmlformats.org/officeDocument/2006/relationships/image" Target="../media/image524.emf"/><Relationship Id="rId10" Type="http://schemas.openxmlformats.org/officeDocument/2006/relationships/image" Target="../media/image529.wmf"/><Relationship Id="rId4" Type="http://schemas.openxmlformats.org/officeDocument/2006/relationships/image" Target="../media/image523.emf"/><Relationship Id="rId9" Type="http://schemas.openxmlformats.org/officeDocument/2006/relationships/image" Target="../media/image528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8.wmf"/><Relationship Id="rId3" Type="http://schemas.openxmlformats.org/officeDocument/2006/relationships/image" Target="../media/image533.wmf"/><Relationship Id="rId7" Type="http://schemas.openxmlformats.org/officeDocument/2006/relationships/image" Target="../media/image537.wmf"/><Relationship Id="rId2" Type="http://schemas.openxmlformats.org/officeDocument/2006/relationships/image" Target="../media/image532.wmf"/><Relationship Id="rId1" Type="http://schemas.openxmlformats.org/officeDocument/2006/relationships/image" Target="../media/image531.wmf"/><Relationship Id="rId6" Type="http://schemas.openxmlformats.org/officeDocument/2006/relationships/image" Target="../media/image536.wmf"/><Relationship Id="rId5" Type="http://schemas.openxmlformats.org/officeDocument/2006/relationships/image" Target="../media/image535.wmf"/><Relationship Id="rId4" Type="http://schemas.openxmlformats.org/officeDocument/2006/relationships/image" Target="../media/image534.wmf"/><Relationship Id="rId9" Type="http://schemas.openxmlformats.org/officeDocument/2006/relationships/image" Target="../media/image5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2.wmf"/><Relationship Id="rId7" Type="http://schemas.openxmlformats.org/officeDocument/2006/relationships/image" Target="../media/image546.wmf"/><Relationship Id="rId2" Type="http://schemas.openxmlformats.org/officeDocument/2006/relationships/image" Target="../media/image541.wmf"/><Relationship Id="rId1" Type="http://schemas.openxmlformats.org/officeDocument/2006/relationships/image" Target="../media/image540.wmf"/><Relationship Id="rId6" Type="http://schemas.openxmlformats.org/officeDocument/2006/relationships/image" Target="../media/image545.wmf"/><Relationship Id="rId5" Type="http://schemas.openxmlformats.org/officeDocument/2006/relationships/image" Target="../media/image544.wmf"/><Relationship Id="rId4" Type="http://schemas.openxmlformats.org/officeDocument/2006/relationships/image" Target="../media/image54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wmf"/><Relationship Id="rId2" Type="http://schemas.openxmlformats.org/officeDocument/2006/relationships/image" Target="../media/image548.wmf"/><Relationship Id="rId1" Type="http://schemas.openxmlformats.org/officeDocument/2006/relationships/image" Target="../media/image547.wmf"/><Relationship Id="rId6" Type="http://schemas.openxmlformats.org/officeDocument/2006/relationships/image" Target="../media/image552.wmf"/><Relationship Id="rId5" Type="http://schemas.openxmlformats.org/officeDocument/2006/relationships/image" Target="../media/image551.wmf"/><Relationship Id="rId4" Type="http://schemas.openxmlformats.org/officeDocument/2006/relationships/image" Target="../media/image550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5.wmf"/><Relationship Id="rId2" Type="http://schemas.openxmlformats.org/officeDocument/2006/relationships/image" Target="../media/image554.wmf"/><Relationship Id="rId1" Type="http://schemas.openxmlformats.org/officeDocument/2006/relationships/image" Target="../media/image553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wmf"/><Relationship Id="rId2" Type="http://schemas.openxmlformats.org/officeDocument/2006/relationships/image" Target="../media/image557.wmf"/><Relationship Id="rId1" Type="http://schemas.openxmlformats.org/officeDocument/2006/relationships/image" Target="../media/image556.wmf"/><Relationship Id="rId5" Type="http://schemas.openxmlformats.org/officeDocument/2006/relationships/image" Target="../media/image560.wmf"/><Relationship Id="rId4" Type="http://schemas.openxmlformats.org/officeDocument/2006/relationships/image" Target="../media/image559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3.wmf"/><Relationship Id="rId2" Type="http://schemas.openxmlformats.org/officeDocument/2006/relationships/image" Target="../media/image562.wmf"/><Relationship Id="rId1" Type="http://schemas.openxmlformats.org/officeDocument/2006/relationships/image" Target="../media/image561.wmf"/><Relationship Id="rId5" Type="http://schemas.openxmlformats.org/officeDocument/2006/relationships/image" Target="../media/image565.wmf"/><Relationship Id="rId4" Type="http://schemas.openxmlformats.org/officeDocument/2006/relationships/image" Target="../media/image564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8.wmf"/><Relationship Id="rId2" Type="http://schemas.openxmlformats.org/officeDocument/2006/relationships/image" Target="../media/image567.wmf"/><Relationship Id="rId1" Type="http://schemas.openxmlformats.org/officeDocument/2006/relationships/image" Target="../media/image566.emf"/><Relationship Id="rId6" Type="http://schemas.openxmlformats.org/officeDocument/2006/relationships/image" Target="../media/image571.wmf"/><Relationship Id="rId5" Type="http://schemas.openxmlformats.org/officeDocument/2006/relationships/image" Target="../media/image570.wmf"/><Relationship Id="rId4" Type="http://schemas.openxmlformats.org/officeDocument/2006/relationships/image" Target="../media/image569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4.wmf"/><Relationship Id="rId2" Type="http://schemas.openxmlformats.org/officeDocument/2006/relationships/image" Target="../media/image573.wmf"/><Relationship Id="rId1" Type="http://schemas.openxmlformats.org/officeDocument/2006/relationships/image" Target="../media/image572.wmf"/><Relationship Id="rId4" Type="http://schemas.openxmlformats.org/officeDocument/2006/relationships/image" Target="../media/image575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7.wmf"/><Relationship Id="rId1" Type="http://schemas.openxmlformats.org/officeDocument/2006/relationships/image" Target="../media/image576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wmf"/><Relationship Id="rId2" Type="http://schemas.openxmlformats.org/officeDocument/2006/relationships/image" Target="../media/image579.wmf"/><Relationship Id="rId1" Type="http://schemas.openxmlformats.org/officeDocument/2006/relationships/image" Target="../media/image578.wmf"/><Relationship Id="rId6" Type="http://schemas.openxmlformats.org/officeDocument/2006/relationships/image" Target="../media/image583.wmf"/><Relationship Id="rId5" Type="http://schemas.openxmlformats.org/officeDocument/2006/relationships/image" Target="../media/image582.wmf"/><Relationship Id="rId4" Type="http://schemas.openxmlformats.org/officeDocument/2006/relationships/image" Target="../media/image581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1.wmf"/><Relationship Id="rId3" Type="http://schemas.openxmlformats.org/officeDocument/2006/relationships/image" Target="../media/image586.wmf"/><Relationship Id="rId7" Type="http://schemas.openxmlformats.org/officeDocument/2006/relationships/image" Target="../media/image590.wmf"/><Relationship Id="rId2" Type="http://schemas.openxmlformats.org/officeDocument/2006/relationships/image" Target="../media/image585.wmf"/><Relationship Id="rId1" Type="http://schemas.openxmlformats.org/officeDocument/2006/relationships/image" Target="../media/image584.wmf"/><Relationship Id="rId6" Type="http://schemas.openxmlformats.org/officeDocument/2006/relationships/image" Target="../media/image589.wmf"/><Relationship Id="rId5" Type="http://schemas.openxmlformats.org/officeDocument/2006/relationships/image" Target="../media/image588.wmf"/><Relationship Id="rId4" Type="http://schemas.openxmlformats.org/officeDocument/2006/relationships/image" Target="../media/image587.wmf"/><Relationship Id="rId9" Type="http://schemas.openxmlformats.org/officeDocument/2006/relationships/image" Target="../media/image59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5.wmf"/><Relationship Id="rId7" Type="http://schemas.openxmlformats.org/officeDocument/2006/relationships/image" Target="../media/image590.wmf"/><Relationship Id="rId2" Type="http://schemas.openxmlformats.org/officeDocument/2006/relationships/image" Target="../media/image594.wmf"/><Relationship Id="rId1" Type="http://schemas.openxmlformats.org/officeDocument/2006/relationships/image" Target="../media/image593.wmf"/><Relationship Id="rId6" Type="http://schemas.openxmlformats.org/officeDocument/2006/relationships/image" Target="../media/image589.wmf"/><Relationship Id="rId5" Type="http://schemas.openxmlformats.org/officeDocument/2006/relationships/image" Target="../media/image597.wmf"/><Relationship Id="rId4" Type="http://schemas.openxmlformats.org/officeDocument/2006/relationships/image" Target="../media/image596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9.wmf"/><Relationship Id="rId2" Type="http://schemas.openxmlformats.org/officeDocument/2006/relationships/image" Target="../media/image599.wmf"/><Relationship Id="rId1" Type="http://schemas.openxmlformats.org/officeDocument/2006/relationships/image" Target="../media/image598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7.emf"/><Relationship Id="rId3" Type="http://schemas.openxmlformats.org/officeDocument/2006/relationships/image" Target="../media/image602.wmf"/><Relationship Id="rId7" Type="http://schemas.openxmlformats.org/officeDocument/2006/relationships/image" Target="../media/image606.emf"/><Relationship Id="rId2" Type="http://schemas.openxmlformats.org/officeDocument/2006/relationships/image" Target="../media/image601.wmf"/><Relationship Id="rId1" Type="http://schemas.openxmlformats.org/officeDocument/2006/relationships/image" Target="../media/image600.wmf"/><Relationship Id="rId6" Type="http://schemas.openxmlformats.org/officeDocument/2006/relationships/image" Target="../media/image605.wmf"/><Relationship Id="rId5" Type="http://schemas.openxmlformats.org/officeDocument/2006/relationships/image" Target="../media/image604.wmf"/><Relationship Id="rId4" Type="http://schemas.openxmlformats.org/officeDocument/2006/relationships/image" Target="../media/image603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wmf"/><Relationship Id="rId2" Type="http://schemas.openxmlformats.org/officeDocument/2006/relationships/image" Target="../media/image609.wmf"/><Relationship Id="rId1" Type="http://schemas.openxmlformats.org/officeDocument/2006/relationships/image" Target="../media/image608.wmf"/><Relationship Id="rId6" Type="http://schemas.openxmlformats.org/officeDocument/2006/relationships/image" Target="../media/image613.emf"/><Relationship Id="rId5" Type="http://schemas.openxmlformats.org/officeDocument/2006/relationships/image" Target="../media/image612.wmf"/><Relationship Id="rId4" Type="http://schemas.openxmlformats.org/officeDocument/2006/relationships/image" Target="../media/image611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6.wmf"/><Relationship Id="rId7" Type="http://schemas.openxmlformats.org/officeDocument/2006/relationships/image" Target="../media/image620.wmf"/><Relationship Id="rId2" Type="http://schemas.openxmlformats.org/officeDocument/2006/relationships/image" Target="../media/image615.wmf"/><Relationship Id="rId1" Type="http://schemas.openxmlformats.org/officeDocument/2006/relationships/image" Target="../media/image614.wmf"/><Relationship Id="rId6" Type="http://schemas.openxmlformats.org/officeDocument/2006/relationships/image" Target="../media/image619.wmf"/><Relationship Id="rId5" Type="http://schemas.openxmlformats.org/officeDocument/2006/relationships/image" Target="../media/image618.wmf"/><Relationship Id="rId4" Type="http://schemas.openxmlformats.org/officeDocument/2006/relationships/image" Target="../media/image617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3.wmf"/><Relationship Id="rId7" Type="http://schemas.openxmlformats.org/officeDocument/2006/relationships/image" Target="../media/image627.wmf"/><Relationship Id="rId2" Type="http://schemas.openxmlformats.org/officeDocument/2006/relationships/image" Target="../media/image622.wmf"/><Relationship Id="rId1" Type="http://schemas.openxmlformats.org/officeDocument/2006/relationships/image" Target="../media/image621.emf"/><Relationship Id="rId6" Type="http://schemas.openxmlformats.org/officeDocument/2006/relationships/image" Target="../media/image626.wmf"/><Relationship Id="rId5" Type="http://schemas.openxmlformats.org/officeDocument/2006/relationships/image" Target="../media/image625.wmf"/><Relationship Id="rId4" Type="http://schemas.openxmlformats.org/officeDocument/2006/relationships/image" Target="../media/image624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wmf"/><Relationship Id="rId2" Type="http://schemas.openxmlformats.org/officeDocument/2006/relationships/image" Target="../media/image629.wmf"/><Relationship Id="rId1" Type="http://schemas.openxmlformats.org/officeDocument/2006/relationships/image" Target="../media/image628.wmf"/><Relationship Id="rId6" Type="http://schemas.openxmlformats.org/officeDocument/2006/relationships/image" Target="../media/image633.wmf"/><Relationship Id="rId5" Type="http://schemas.openxmlformats.org/officeDocument/2006/relationships/image" Target="../media/image632.wmf"/><Relationship Id="rId4" Type="http://schemas.openxmlformats.org/officeDocument/2006/relationships/image" Target="../media/image631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wmf"/><Relationship Id="rId3" Type="http://schemas.openxmlformats.org/officeDocument/2006/relationships/image" Target="../media/image636.wmf"/><Relationship Id="rId7" Type="http://schemas.openxmlformats.org/officeDocument/2006/relationships/image" Target="../media/image640.wmf"/><Relationship Id="rId12" Type="http://schemas.openxmlformats.org/officeDocument/2006/relationships/image" Target="../media/image645.wmf"/><Relationship Id="rId2" Type="http://schemas.openxmlformats.org/officeDocument/2006/relationships/image" Target="../media/image635.wmf"/><Relationship Id="rId1" Type="http://schemas.openxmlformats.org/officeDocument/2006/relationships/image" Target="../media/image634.emf"/><Relationship Id="rId6" Type="http://schemas.openxmlformats.org/officeDocument/2006/relationships/image" Target="../media/image639.wmf"/><Relationship Id="rId11" Type="http://schemas.openxmlformats.org/officeDocument/2006/relationships/image" Target="../media/image644.wmf"/><Relationship Id="rId5" Type="http://schemas.openxmlformats.org/officeDocument/2006/relationships/image" Target="../media/image638.wmf"/><Relationship Id="rId10" Type="http://schemas.openxmlformats.org/officeDocument/2006/relationships/image" Target="../media/image643.emf"/><Relationship Id="rId4" Type="http://schemas.openxmlformats.org/officeDocument/2006/relationships/image" Target="../media/image637.wmf"/><Relationship Id="rId9" Type="http://schemas.openxmlformats.org/officeDocument/2006/relationships/image" Target="../media/image642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8.wmf"/><Relationship Id="rId7" Type="http://schemas.openxmlformats.org/officeDocument/2006/relationships/image" Target="../media/image652.wmf"/><Relationship Id="rId2" Type="http://schemas.openxmlformats.org/officeDocument/2006/relationships/image" Target="../media/image647.wmf"/><Relationship Id="rId1" Type="http://schemas.openxmlformats.org/officeDocument/2006/relationships/image" Target="../media/image646.wmf"/><Relationship Id="rId6" Type="http://schemas.openxmlformats.org/officeDocument/2006/relationships/image" Target="../media/image651.wmf"/><Relationship Id="rId5" Type="http://schemas.openxmlformats.org/officeDocument/2006/relationships/image" Target="../media/image650.wmf"/><Relationship Id="rId4" Type="http://schemas.openxmlformats.org/officeDocument/2006/relationships/image" Target="../media/image649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5.wmf"/><Relationship Id="rId2" Type="http://schemas.openxmlformats.org/officeDocument/2006/relationships/image" Target="../media/image654.wmf"/><Relationship Id="rId1" Type="http://schemas.openxmlformats.org/officeDocument/2006/relationships/image" Target="../media/image653.wmf"/><Relationship Id="rId6" Type="http://schemas.openxmlformats.org/officeDocument/2006/relationships/image" Target="../media/image658.wmf"/><Relationship Id="rId5" Type="http://schemas.openxmlformats.org/officeDocument/2006/relationships/image" Target="../media/image657.wmf"/><Relationship Id="rId4" Type="http://schemas.openxmlformats.org/officeDocument/2006/relationships/image" Target="../media/image65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1.wmf"/><Relationship Id="rId7" Type="http://schemas.openxmlformats.org/officeDocument/2006/relationships/image" Target="../media/image665.wmf"/><Relationship Id="rId2" Type="http://schemas.openxmlformats.org/officeDocument/2006/relationships/image" Target="../media/image660.wmf"/><Relationship Id="rId1" Type="http://schemas.openxmlformats.org/officeDocument/2006/relationships/image" Target="../media/image659.wmf"/><Relationship Id="rId6" Type="http://schemas.openxmlformats.org/officeDocument/2006/relationships/image" Target="../media/image664.wmf"/><Relationship Id="rId5" Type="http://schemas.openxmlformats.org/officeDocument/2006/relationships/image" Target="../media/image663.wmf"/><Relationship Id="rId4" Type="http://schemas.openxmlformats.org/officeDocument/2006/relationships/image" Target="../media/image662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8.wmf"/><Relationship Id="rId2" Type="http://schemas.openxmlformats.org/officeDocument/2006/relationships/image" Target="../media/image667.wmf"/><Relationship Id="rId1" Type="http://schemas.openxmlformats.org/officeDocument/2006/relationships/image" Target="../media/image666.wmf"/><Relationship Id="rId4" Type="http://schemas.openxmlformats.org/officeDocument/2006/relationships/image" Target="../media/image669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2.wmf"/><Relationship Id="rId7" Type="http://schemas.openxmlformats.org/officeDocument/2006/relationships/image" Target="../media/image675.wmf"/><Relationship Id="rId2" Type="http://schemas.openxmlformats.org/officeDocument/2006/relationships/image" Target="../media/image671.wmf"/><Relationship Id="rId1" Type="http://schemas.openxmlformats.org/officeDocument/2006/relationships/image" Target="../media/image670.wmf"/><Relationship Id="rId6" Type="http://schemas.openxmlformats.org/officeDocument/2006/relationships/image" Target="../media/image658.wmf"/><Relationship Id="rId5" Type="http://schemas.openxmlformats.org/officeDocument/2006/relationships/image" Target="../media/image674.wmf"/><Relationship Id="rId4" Type="http://schemas.openxmlformats.org/officeDocument/2006/relationships/image" Target="../media/image673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wmf"/><Relationship Id="rId2" Type="http://schemas.openxmlformats.org/officeDocument/2006/relationships/image" Target="../media/image677.wmf"/><Relationship Id="rId1" Type="http://schemas.openxmlformats.org/officeDocument/2006/relationships/image" Target="../media/image676.wmf"/><Relationship Id="rId4" Type="http://schemas.openxmlformats.org/officeDocument/2006/relationships/image" Target="../media/image679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2.wmf"/><Relationship Id="rId2" Type="http://schemas.openxmlformats.org/officeDocument/2006/relationships/image" Target="../media/image681.wmf"/><Relationship Id="rId1" Type="http://schemas.openxmlformats.org/officeDocument/2006/relationships/image" Target="../media/image680.wmf"/><Relationship Id="rId6" Type="http://schemas.openxmlformats.org/officeDocument/2006/relationships/image" Target="../media/image685.wmf"/><Relationship Id="rId5" Type="http://schemas.openxmlformats.org/officeDocument/2006/relationships/image" Target="../media/image684.wmf"/><Relationship Id="rId4" Type="http://schemas.openxmlformats.org/officeDocument/2006/relationships/image" Target="../media/image683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2.wmf"/><Relationship Id="rId3" Type="http://schemas.openxmlformats.org/officeDocument/2006/relationships/image" Target="../media/image688.wmf"/><Relationship Id="rId7" Type="http://schemas.openxmlformats.org/officeDocument/2006/relationships/image" Target="../media/image691.wmf"/><Relationship Id="rId2" Type="http://schemas.openxmlformats.org/officeDocument/2006/relationships/image" Target="../media/image687.wmf"/><Relationship Id="rId1" Type="http://schemas.openxmlformats.org/officeDocument/2006/relationships/image" Target="../media/image686.wmf"/><Relationship Id="rId6" Type="http://schemas.openxmlformats.org/officeDocument/2006/relationships/image" Target="../media/image658.wmf"/><Relationship Id="rId5" Type="http://schemas.openxmlformats.org/officeDocument/2006/relationships/image" Target="../media/image690.wmf"/><Relationship Id="rId4" Type="http://schemas.openxmlformats.org/officeDocument/2006/relationships/image" Target="../media/image689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5.wmf"/><Relationship Id="rId7" Type="http://schemas.openxmlformats.org/officeDocument/2006/relationships/image" Target="../media/image699.wmf"/><Relationship Id="rId2" Type="http://schemas.openxmlformats.org/officeDocument/2006/relationships/image" Target="../media/image694.wmf"/><Relationship Id="rId1" Type="http://schemas.openxmlformats.org/officeDocument/2006/relationships/image" Target="../media/image693.wmf"/><Relationship Id="rId6" Type="http://schemas.openxmlformats.org/officeDocument/2006/relationships/image" Target="../media/image698.wmf"/><Relationship Id="rId5" Type="http://schemas.openxmlformats.org/officeDocument/2006/relationships/image" Target="../media/image697.wmf"/><Relationship Id="rId4" Type="http://schemas.openxmlformats.org/officeDocument/2006/relationships/image" Target="../media/image69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F9CC2-0619-437E-92E2-B6B002BE3734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73D40-9004-4B40-BBF2-9CBDBEE04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0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013B2A7-8D5C-4231-B8C1-14B2E17F18F8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7A2A04-D78A-4496-BA72-0806DE2E78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316335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EEAB-B0B2-426B-9B18-738BBFD140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9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B3A1-865D-4129-B3B1-359A2AA6A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20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10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3.wmf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1.wmf"/><Relationship Id="rId25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105.bin"/><Relationship Id="rId5" Type="http://schemas.openxmlformats.org/officeDocument/2006/relationships/image" Target="../media/image95.wmf"/><Relationship Id="rId15" Type="http://schemas.openxmlformats.org/officeDocument/2006/relationships/image" Target="../media/image100.wmf"/><Relationship Id="rId23" Type="http://schemas.openxmlformats.org/officeDocument/2006/relationships/image" Target="../media/image104.w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2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8.e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0.e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e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33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8.emf"/><Relationship Id="rId22" Type="http://schemas.openxmlformats.org/officeDocument/2006/relationships/image" Target="../media/image1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9.e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20" Type="http://schemas.openxmlformats.org/officeDocument/2006/relationships/image" Target="../media/image150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7.wmf"/><Relationship Id="rId22" Type="http://schemas.openxmlformats.org/officeDocument/2006/relationships/image" Target="../media/image15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60.bin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4.bin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image" Target="../media/image15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3.wmf"/><Relationship Id="rId11" Type="http://schemas.openxmlformats.org/officeDocument/2006/relationships/image" Target="../media/image155.wmf"/><Relationship Id="rId5" Type="http://schemas.openxmlformats.org/officeDocument/2006/relationships/oleObject" Target="../embeddings/oleObject153.bin"/><Relationship Id="rId15" Type="http://schemas.openxmlformats.org/officeDocument/2006/relationships/image" Target="../media/image157.wmf"/><Relationship Id="rId10" Type="http://schemas.openxmlformats.org/officeDocument/2006/relationships/oleObject" Target="../embeddings/oleObject156.bin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5.bin"/><Relationship Id="rId14" Type="http://schemas.openxmlformats.org/officeDocument/2006/relationships/oleObject" Target="../embeddings/oleObject158.bin"/><Relationship Id="rId22" Type="http://schemas.openxmlformats.org/officeDocument/2006/relationships/image" Target="../media/image16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8.wmf"/><Relationship Id="rId26" Type="http://schemas.openxmlformats.org/officeDocument/2006/relationships/image" Target="../media/image172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71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28" Type="http://schemas.openxmlformats.org/officeDocument/2006/relationships/image" Target="../media/image173.wmf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Relationship Id="rId27" Type="http://schemas.openxmlformats.org/officeDocument/2006/relationships/oleObject" Target="../embeddings/oleObject17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0.wmf"/><Relationship Id="rId26" Type="http://schemas.openxmlformats.org/officeDocument/2006/relationships/oleObject" Target="../embeddings/oleObject189.bin"/><Relationship Id="rId3" Type="http://schemas.openxmlformats.org/officeDocument/2006/relationships/oleObject" Target="../embeddings/oleObject176.bin"/><Relationship Id="rId21" Type="http://schemas.openxmlformats.org/officeDocument/2006/relationships/image" Target="../media/image181.wmf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1.bin"/><Relationship Id="rId17" Type="http://schemas.openxmlformats.org/officeDocument/2006/relationships/oleObject" Target="../embeddings/oleObject184.bin"/><Relationship Id="rId25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0" Type="http://schemas.openxmlformats.org/officeDocument/2006/relationships/oleObject" Target="../embeddings/oleObject18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5.wmf"/><Relationship Id="rId11" Type="http://schemas.openxmlformats.org/officeDocument/2006/relationships/image" Target="../media/image177.emf"/><Relationship Id="rId24" Type="http://schemas.openxmlformats.org/officeDocument/2006/relationships/oleObject" Target="../embeddings/oleObject188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3.bin"/><Relationship Id="rId23" Type="http://schemas.openxmlformats.org/officeDocument/2006/relationships/image" Target="../media/image182.wmf"/><Relationship Id="rId10" Type="http://schemas.openxmlformats.org/officeDocument/2006/relationships/oleObject" Target="../embeddings/oleObject180.bin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8.wmf"/><Relationship Id="rId22" Type="http://schemas.openxmlformats.org/officeDocument/2006/relationships/oleObject" Target="../embeddings/oleObject187.bin"/><Relationship Id="rId27" Type="http://schemas.openxmlformats.org/officeDocument/2006/relationships/image" Target="../media/image1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5.bin"/><Relationship Id="rId18" Type="http://schemas.openxmlformats.org/officeDocument/2006/relationships/oleObject" Target="../embeddings/oleObject198.bin"/><Relationship Id="rId26" Type="http://schemas.openxmlformats.org/officeDocument/2006/relationships/oleObject" Target="../embeddings/oleObject202.bin"/><Relationship Id="rId3" Type="http://schemas.openxmlformats.org/officeDocument/2006/relationships/oleObject" Target="../embeddings/oleObject190.bin"/><Relationship Id="rId21" Type="http://schemas.openxmlformats.org/officeDocument/2006/relationships/image" Target="../media/image193.wmf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7.bin"/><Relationship Id="rId25" Type="http://schemas.openxmlformats.org/officeDocument/2006/relationships/image" Target="../media/image195.wmf"/><Relationship Id="rId3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oleObject" Target="../embeddings/oleObject199.bin"/><Relationship Id="rId29" Type="http://schemas.openxmlformats.org/officeDocument/2006/relationships/image" Target="../media/image19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4.bin"/><Relationship Id="rId24" Type="http://schemas.openxmlformats.org/officeDocument/2006/relationships/oleObject" Target="../embeddings/oleObject201.bin"/><Relationship Id="rId32" Type="http://schemas.openxmlformats.org/officeDocument/2006/relationships/oleObject" Target="../embeddings/oleObject205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image" Target="../media/image194.wmf"/><Relationship Id="rId28" Type="http://schemas.openxmlformats.org/officeDocument/2006/relationships/oleObject" Target="../embeddings/oleObject203.bin"/><Relationship Id="rId10" Type="http://schemas.openxmlformats.org/officeDocument/2006/relationships/image" Target="../media/image188.wmf"/><Relationship Id="rId19" Type="http://schemas.openxmlformats.org/officeDocument/2006/relationships/image" Target="../media/image192.wmf"/><Relationship Id="rId31" Type="http://schemas.openxmlformats.org/officeDocument/2006/relationships/image" Target="../media/image19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0.wmf"/><Relationship Id="rId22" Type="http://schemas.openxmlformats.org/officeDocument/2006/relationships/oleObject" Target="../embeddings/oleObject200.bin"/><Relationship Id="rId27" Type="http://schemas.openxmlformats.org/officeDocument/2006/relationships/image" Target="../media/image196.wmf"/><Relationship Id="rId30" Type="http://schemas.openxmlformats.org/officeDocument/2006/relationships/oleObject" Target="../embeddings/oleObject20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06.wmf"/><Relationship Id="rId26" Type="http://schemas.openxmlformats.org/officeDocument/2006/relationships/oleObject" Target="../embeddings/oleObject219.bin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04.wmf"/><Relationship Id="rId22" Type="http://schemas.openxmlformats.org/officeDocument/2006/relationships/image" Target="../media/image19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15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1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37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23.wmf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2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30.wmf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36.wmf"/><Relationship Id="rId4" Type="http://schemas.openxmlformats.org/officeDocument/2006/relationships/image" Target="../media/image233.e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3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4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54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51.w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48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50.wmf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5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58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7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6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image" Target="../media/image266.png"/><Relationship Id="rId10" Type="http://schemas.openxmlformats.org/officeDocument/2006/relationships/image" Target="../media/image263.wmf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6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74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71.emf"/><Relationship Id="rId17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3.wmf"/><Relationship Id="rId20" Type="http://schemas.openxmlformats.org/officeDocument/2006/relationships/image" Target="../media/image275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10" Type="http://schemas.openxmlformats.org/officeDocument/2006/relationships/image" Target="../media/image270.emf"/><Relationship Id="rId19" Type="http://schemas.openxmlformats.org/officeDocument/2006/relationships/oleObject" Target="../embeddings/oleObject286.bin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7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92.bin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80.wmf"/><Relationship Id="rId17" Type="http://schemas.openxmlformats.org/officeDocument/2006/relationships/image" Target="../media/image2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4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5" Type="http://schemas.openxmlformats.org/officeDocument/2006/relationships/image" Target="../media/image281.wmf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90.bin"/><Relationship Id="rId14" Type="http://schemas.openxmlformats.org/officeDocument/2006/relationships/oleObject" Target="../embeddings/oleObject29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300.bin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0" Type="http://schemas.openxmlformats.org/officeDocument/2006/relationships/image" Target="../media/image286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296.wmf"/><Relationship Id="rId26" Type="http://schemas.openxmlformats.org/officeDocument/2006/relationships/image" Target="../media/image300.wmf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29" Type="http://schemas.openxmlformats.org/officeDocument/2006/relationships/oleObject" Target="../embeddings/oleObject314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299.wmf"/><Relationship Id="rId32" Type="http://schemas.openxmlformats.org/officeDocument/2006/relationships/oleObject" Target="../embeddings/oleObject316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image" Target="../media/image301.wmf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309.bin"/><Relationship Id="rId31" Type="http://schemas.openxmlformats.org/officeDocument/2006/relationships/image" Target="../media/image302.wmf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Relationship Id="rId27" Type="http://schemas.openxmlformats.org/officeDocument/2006/relationships/oleObject" Target="../embeddings/oleObject313.bin"/><Relationship Id="rId30" Type="http://schemas.openxmlformats.org/officeDocument/2006/relationships/oleObject" Target="../embeddings/oleObject31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322.bin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10" Type="http://schemas.openxmlformats.org/officeDocument/2006/relationships/image" Target="../media/image306.wmf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30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0" Type="http://schemas.openxmlformats.org/officeDocument/2006/relationships/image" Target="../media/image313.wmf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1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3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340.bin"/><Relationship Id="rId18" Type="http://schemas.openxmlformats.org/officeDocument/2006/relationships/image" Target="../media/image328.wmf"/><Relationship Id="rId3" Type="http://schemas.openxmlformats.org/officeDocument/2006/relationships/oleObject" Target="../embeddings/oleObject335.bin"/><Relationship Id="rId21" Type="http://schemas.openxmlformats.org/officeDocument/2006/relationships/oleObject" Target="../embeddings/oleObject344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wmf"/><Relationship Id="rId20" Type="http://schemas.openxmlformats.org/officeDocument/2006/relationships/image" Target="../media/image32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39.bin"/><Relationship Id="rId5" Type="http://schemas.openxmlformats.org/officeDocument/2006/relationships/oleObject" Target="../embeddings/oleObject336.bin"/><Relationship Id="rId15" Type="http://schemas.openxmlformats.org/officeDocument/2006/relationships/oleObject" Target="../embeddings/oleObject341.bin"/><Relationship Id="rId10" Type="http://schemas.openxmlformats.org/officeDocument/2006/relationships/image" Target="../media/image324.wmf"/><Relationship Id="rId19" Type="http://schemas.openxmlformats.org/officeDocument/2006/relationships/oleObject" Target="../embeddings/oleObject343.bin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326.wmf"/><Relationship Id="rId22" Type="http://schemas.openxmlformats.org/officeDocument/2006/relationships/image" Target="../media/image33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338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35.wmf"/><Relationship Id="rId17" Type="http://schemas.openxmlformats.org/officeDocument/2006/relationships/oleObject" Target="../embeddings/oleObject3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0" Type="http://schemas.openxmlformats.org/officeDocument/2006/relationships/image" Target="../media/image339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32.w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10" Type="http://schemas.openxmlformats.org/officeDocument/2006/relationships/image" Target="../media/image334.wmf"/><Relationship Id="rId19" Type="http://schemas.openxmlformats.org/officeDocument/2006/relationships/oleObject" Target="../embeddings/oleObject353.bin"/><Relationship Id="rId4" Type="http://schemas.openxmlformats.org/officeDocument/2006/relationships/image" Target="../media/image331.w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3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347.wmf"/><Relationship Id="rId3" Type="http://schemas.openxmlformats.org/officeDocument/2006/relationships/oleObject" Target="../embeddings/oleObject354.bin"/><Relationship Id="rId21" Type="http://schemas.openxmlformats.org/officeDocument/2006/relationships/oleObject" Target="../embeddings/oleObject363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44.wmf"/><Relationship Id="rId17" Type="http://schemas.openxmlformats.org/officeDocument/2006/relationships/oleObject" Target="../embeddings/oleObject3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6.wmf"/><Relationship Id="rId20" Type="http://schemas.openxmlformats.org/officeDocument/2006/relationships/image" Target="../media/image348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41.wmf"/><Relationship Id="rId11" Type="http://schemas.openxmlformats.org/officeDocument/2006/relationships/oleObject" Target="../embeddings/oleObject358.bin"/><Relationship Id="rId24" Type="http://schemas.openxmlformats.org/officeDocument/2006/relationships/image" Target="../media/image350.wmf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23" Type="http://schemas.openxmlformats.org/officeDocument/2006/relationships/oleObject" Target="../embeddings/oleObject364.bin"/><Relationship Id="rId10" Type="http://schemas.openxmlformats.org/officeDocument/2006/relationships/image" Target="../media/image343.wmf"/><Relationship Id="rId19" Type="http://schemas.openxmlformats.org/officeDocument/2006/relationships/oleObject" Target="../embeddings/oleObject362.bin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45.wmf"/><Relationship Id="rId22" Type="http://schemas.openxmlformats.org/officeDocument/2006/relationships/image" Target="../media/image34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13" Type="http://schemas.openxmlformats.org/officeDocument/2006/relationships/oleObject" Target="../embeddings/oleObject370.bin"/><Relationship Id="rId18" Type="http://schemas.openxmlformats.org/officeDocument/2006/relationships/image" Target="../media/image358.wmf"/><Relationship Id="rId3" Type="http://schemas.openxmlformats.org/officeDocument/2006/relationships/oleObject" Target="../embeddings/oleObject365.bin"/><Relationship Id="rId21" Type="http://schemas.openxmlformats.org/officeDocument/2006/relationships/oleObject" Target="../embeddings/oleObject374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55.wmf"/><Relationship Id="rId17" Type="http://schemas.openxmlformats.org/officeDocument/2006/relationships/oleObject" Target="../embeddings/oleObject3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7.wmf"/><Relationship Id="rId20" Type="http://schemas.openxmlformats.org/officeDocument/2006/relationships/image" Target="../media/image359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52.wmf"/><Relationship Id="rId11" Type="http://schemas.openxmlformats.org/officeDocument/2006/relationships/oleObject" Target="../embeddings/oleObject369.bin"/><Relationship Id="rId24" Type="http://schemas.openxmlformats.org/officeDocument/2006/relationships/image" Target="../media/image361.wmf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23" Type="http://schemas.openxmlformats.org/officeDocument/2006/relationships/oleObject" Target="../embeddings/oleObject375.bin"/><Relationship Id="rId10" Type="http://schemas.openxmlformats.org/officeDocument/2006/relationships/image" Target="../media/image354.emf"/><Relationship Id="rId19" Type="http://schemas.openxmlformats.org/officeDocument/2006/relationships/oleObject" Target="../embeddings/oleObject373.bin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56.wmf"/><Relationship Id="rId22" Type="http://schemas.openxmlformats.org/officeDocument/2006/relationships/image" Target="../media/image36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69.wmf"/><Relationship Id="rId26" Type="http://schemas.openxmlformats.org/officeDocument/2006/relationships/oleObject" Target="../embeddings/oleObject388.bin"/><Relationship Id="rId39" Type="http://schemas.openxmlformats.org/officeDocument/2006/relationships/image" Target="../media/image379.wmf"/><Relationship Id="rId3" Type="http://schemas.openxmlformats.org/officeDocument/2006/relationships/oleObject" Target="../embeddings/oleObject376.bin"/><Relationship Id="rId21" Type="http://schemas.openxmlformats.org/officeDocument/2006/relationships/oleObject" Target="../embeddings/oleObject385.bin"/><Relationship Id="rId34" Type="http://schemas.openxmlformats.org/officeDocument/2006/relationships/oleObject" Target="../embeddings/oleObject392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66.wmf"/><Relationship Id="rId17" Type="http://schemas.openxmlformats.org/officeDocument/2006/relationships/oleObject" Target="../embeddings/oleObject383.bin"/><Relationship Id="rId25" Type="http://schemas.openxmlformats.org/officeDocument/2006/relationships/image" Target="../media/image372.wmf"/><Relationship Id="rId33" Type="http://schemas.openxmlformats.org/officeDocument/2006/relationships/image" Target="../media/image376.wmf"/><Relationship Id="rId38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8.wmf"/><Relationship Id="rId20" Type="http://schemas.openxmlformats.org/officeDocument/2006/relationships/image" Target="../media/image370.wmf"/><Relationship Id="rId29" Type="http://schemas.openxmlformats.org/officeDocument/2006/relationships/image" Target="../media/image374.wmf"/><Relationship Id="rId41" Type="http://schemas.openxmlformats.org/officeDocument/2006/relationships/image" Target="../media/image380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380.bin"/><Relationship Id="rId24" Type="http://schemas.openxmlformats.org/officeDocument/2006/relationships/oleObject" Target="../embeddings/oleObject387.bin"/><Relationship Id="rId32" Type="http://schemas.openxmlformats.org/officeDocument/2006/relationships/oleObject" Target="../embeddings/oleObject391.bin"/><Relationship Id="rId37" Type="http://schemas.openxmlformats.org/officeDocument/2006/relationships/image" Target="../media/image378.wmf"/><Relationship Id="rId40" Type="http://schemas.openxmlformats.org/officeDocument/2006/relationships/oleObject" Target="../embeddings/oleObject395.bin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23" Type="http://schemas.openxmlformats.org/officeDocument/2006/relationships/oleObject" Target="../embeddings/oleObject386.bin"/><Relationship Id="rId28" Type="http://schemas.openxmlformats.org/officeDocument/2006/relationships/oleObject" Target="../embeddings/oleObject389.bin"/><Relationship Id="rId36" Type="http://schemas.openxmlformats.org/officeDocument/2006/relationships/oleObject" Target="../embeddings/oleObject393.bin"/><Relationship Id="rId10" Type="http://schemas.openxmlformats.org/officeDocument/2006/relationships/image" Target="../media/image365.wmf"/><Relationship Id="rId19" Type="http://schemas.openxmlformats.org/officeDocument/2006/relationships/oleObject" Target="../embeddings/oleObject384.bin"/><Relationship Id="rId31" Type="http://schemas.openxmlformats.org/officeDocument/2006/relationships/image" Target="../media/image375.wmf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67.wmf"/><Relationship Id="rId22" Type="http://schemas.openxmlformats.org/officeDocument/2006/relationships/image" Target="../media/image371.wmf"/><Relationship Id="rId27" Type="http://schemas.openxmlformats.org/officeDocument/2006/relationships/image" Target="../media/image373.wmf"/><Relationship Id="rId30" Type="http://schemas.openxmlformats.org/officeDocument/2006/relationships/oleObject" Target="../embeddings/oleObject390.bin"/><Relationship Id="rId35" Type="http://schemas.openxmlformats.org/officeDocument/2006/relationships/image" Target="../media/image37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emf"/><Relationship Id="rId13" Type="http://schemas.openxmlformats.org/officeDocument/2006/relationships/oleObject" Target="../embeddings/oleObject401.bin"/><Relationship Id="rId18" Type="http://schemas.openxmlformats.org/officeDocument/2006/relationships/image" Target="../media/image388.wmf"/><Relationship Id="rId26" Type="http://schemas.openxmlformats.org/officeDocument/2006/relationships/image" Target="../media/image391.wmf"/><Relationship Id="rId3" Type="http://schemas.openxmlformats.org/officeDocument/2006/relationships/oleObject" Target="../embeddings/oleObject396.bin"/><Relationship Id="rId21" Type="http://schemas.openxmlformats.org/officeDocument/2006/relationships/oleObject" Target="../embeddings/oleObject405.bin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385.wmf"/><Relationship Id="rId17" Type="http://schemas.openxmlformats.org/officeDocument/2006/relationships/oleObject" Target="../embeddings/oleObject403.bin"/><Relationship Id="rId25" Type="http://schemas.openxmlformats.org/officeDocument/2006/relationships/oleObject" Target="../embeddings/oleObject4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7.wmf"/><Relationship Id="rId20" Type="http://schemas.openxmlformats.org/officeDocument/2006/relationships/image" Target="../media/image389.wmf"/><Relationship Id="rId29" Type="http://schemas.openxmlformats.org/officeDocument/2006/relationships/oleObject" Target="../embeddings/oleObject410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82.wmf"/><Relationship Id="rId11" Type="http://schemas.openxmlformats.org/officeDocument/2006/relationships/oleObject" Target="../embeddings/oleObject400.bin"/><Relationship Id="rId24" Type="http://schemas.openxmlformats.org/officeDocument/2006/relationships/oleObject" Target="../embeddings/oleObject407.bin"/><Relationship Id="rId5" Type="http://schemas.openxmlformats.org/officeDocument/2006/relationships/oleObject" Target="../embeddings/oleObject397.bin"/><Relationship Id="rId15" Type="http://schemas.openxmlformats.org/officeDocument/2006/relationships/oleObject" Target="../embeddings/oleObject402.bin"/><Relationship Id="rId23" Type="http://schemas.openxmlformats.org/officeDocument/2006/relationships/oleObject" Target="../embeddings/oleObject406.bin"/><Relationship Id="rId28" Type="http://schemas.openxmlformats.org/officeDocument/2006/relationships/image" Target="../media/image392.wmf"/><Relationship Id="rId10" Type="http://schemas.openxmlformats.org/officeDocument/2006/relationships/image" Target="../media/image384.wmf"/><Relationship Id="rId19" Type="http://schemas.openxmlformats.org/officeDocument/2006/relationships/oleObject" Target="../embeddings/oleObject404.bin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386.wmf"/><Relationship Id="rId22" Type="http://schemas.openxmlformats.org/officeDocument/2006/relationships/image" Target="../media/image390.wmf"/><Relationship Id="rId27" Type="http://schemas.openxmlformats.org/officeDocument/2006/relationships/oleObject" Target="../embeddings/oleObject409.bin"/><Relationship Id="rId30" Type="http://schemas.openxmlformats.org/officeDocument/2006/relationships/image" Target="../media/image39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13" Type="http://schemas.openxmlformats.org/officeDocument/2006/relationships/oleObject" Target="../embeddings/oleObject416.bin"/><Relationship Id="rId18" Type="http://schemas.openxmlformats.org/officeDocument/2006/relationships/image" Target="../media/image401.wmf"/><Relationship Id="rId26" Type="http://schemas.openxmlformats.org/officeDocument/2006/relationships/image" Target="../media/image405.wmf"/><Relationship Id="rId3" Type="http://schemas.openxmlformats.org/officeDocument/2006/relationships/oleObject" Target="../embeddings/oleObject411.bin"/><Relationship Id="rId21" Type="http://schemas.openxmlformats.org/officeDocument/2006/relationships/oleObject" Target="../embeddings/oleObject420.bin"/><Relationship Id="rId34" Type="http://schemas.openxmlformats.org/officeDocument/2006/relationships/image" Target="../media/image409.wmf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398.emf"/><Relationship Id="rId17" Type="http://schemas.openxmlformats.org/officeDocument/2006/relationships/oleObject" Target="../embeddings/oleObject418.bin"/><Relationship Id="rId25" Type="http://schemas.openxmlformats.org/officeDocument/2006/relationships/oleObject" Target="../embeddings/oleObject422.bin"/><Relationship Id="rId33" Type="http://schemas.openxmlformats.org/officeDocument/2006/relationships/oleObject" Target="../embeddings/oleObject4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0.emf"/><Relationship Id="rId20" Type="http://schemas.openxmlformats.org/officeDocument/2006/relationships/image" Target="../media/image402.wmf"/><Relationship Id="rId29" Type="http://schemas.openxmlformats.org/officeDocument/2006/relationships/oleObject" Target="../embeddings/oleObject424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95.wmf"/><Relationship Id="rId11" Type="http://schemas.openxmlformats.org/officeDocument/2006/relationships/oleObject" Target="../embeddings/oleObject415.bin"/><Relationship Id="rId24" Type="http://schemas.openxmlformats.org/officeDocument/2006/relationships/image" Target="../media/image404.wmf"/><Relationship Id="rId32" Type="http://schemas.openxmlformats.org/officeDocument/2006/relationships/image" Target="../media/image408.wmf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7.bin"/><Relationship Id="rId23" Type="http://schemas.openxmlformats.org/officeDocument/2006/relationships/oleObject" Target="../embeddings/oleObject421.bin"/><Relationship Id="rId28" Type="http://schemas.openxmlformats.org/officeDocument/2006/relationships/image" Target="../media/image406.wmf"/><Relationship Id="rId36" Type="http://schemas.openxmlformats.org/officeDocument/2006/relationships/image" Target="../media/image410.wmf"/><Relationship Id="rId10" Type="http://schemas.openxmlformats.org/officeDocument/2006/relationships/image" Target="../media/image397.emf"/><Relationship Id="rId19" Type="http://schemas.openxmlformats.org/officeDocument/2006/relationships/oleObject" Target="../embeddings/oleObject419.bin"/><Relationship Id="rId31" Type="http://schemas.openxmlformats.org/officeDocument/2006/relationships/oleObject" Target="../embeddings/oleObject425.bin"/><Relationship Id="rId4" Type="http://schemas.openxmlformats.org/officeDocument/2006/relationships/image" Target="../media/image394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399.emf"/><Relationship Id="rId22" Type="http://schemas.openxmlformats.org/officeDocument/2006/relationships/image" Target="../media/image403.wmf"/><Relationship Id="rId27" Type="http://schemas.openxmlformats.org/officeDocument/2006/relationships/oleObject" Target="../embeddings/oleObject423.bin"/><Relationship Id="rId30" Type="http://schemas.openxmlformats.org/officeDocument/2006/relationships/image" Target="../media/image407.wmf"/><Relationship Id="rId35" Type="http://schemas.openxmlformats.org/officeDocument/2006/relationships/oleObject" Target="../embeddings/oleObject42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13" Type="http://schemas.openxmlformats.org/officeDocument/2006/relationships/oleObject" Target="../embeddings/oleObject433.bin"/><Relationship Id="rId3" Type="http://schemas.openxmlformats.org/officeDocument/2006/relationships/oleObject" Target="../embeddings/oleObject428.bin"/><Relationship Id="rId7" Type="http://schemas.openxmlformats.org/officeDocument/2006/relationships/oleObject" Target="../embeddings/oleObject430.bin"/><Relationship Id="rId12" Type="http://schemas.openxmlformats.org/officeDocument/2006/relationships/image" Target="../media/image4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7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12.wmf"/><Relationship Id="rId11" Type="http://schemas.openxmlformats.org/officeDocument/2006/relationships/oleObject" Target="../embeddings/oleObject432.bin"/><Relationship Id="rId5" Type="http://schemas.openxmlformats.org/officeDocument/2006/relationships/oleObject" Target="../embeddings/oleObject429.bin"/><Relationship Id="rId15" Type="http://schemas.openxmlformats.org/officeDocument/2006/relationships/oleObject" Target="../embeddings/oleObject434.bin"/><Relationship Id="rId10" Type="http://schemas.openxmlformats.org/officeDocument/2006/relationships/image" Target="../media/image414.wmf"/><Relationship Id="rId4" Type="http://schemas.openxmlformats.org/officeDocument/2006/relationships/image" Target="../media/image411.wmf"/><Relationship Id="rId9" Type="http://schemas.openxmlformats.org/officeDocument/2006/relationships/oleObject" Target="../embeddings/oleObject431.bin"/><Relationship Id="rId14" Type="http://schemas.openxmlformats.org/officeDocument/2006/relationships/image" Target="../media/image41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13" Type="http://schemas.openxmlformats.org/officeDocument/2006/relationships/oleObject" Target="../embeddings/oleObject440.bin"/><Relationship Id="rId18" Type="http://schemas.openxmlformats.org/officeDocument/2006/relationships/image" Target="../media/image425.wmf"/><Relationship Id="rId26" Type="http://schemas.openxmlformats.org/officeDocument/2006/relationships/oleObject" Target="../embeddings/oleObject448.bin"/><Relationship Id="rId3" Type="http://schemas.openxmlformats.org/officeDocument/2006/relationships/oleObject" Target="../embeddings/oleObject435.bin"/><Relationship Id="rId21" Type="http://schemas.openxmlformats.org/officeDocument/2006/relationships/oleObject" Target="../embeddings/oleObject444.bin"/><Relationship Id="rId7" Type="http://schemas.openxmlformats.org/officeDocument/2006/relationships/oleObject" Target="../embeddings/oleObject437.bin"/><Relationship Id="rId12" Type="http://schemas.openxmlformats.org/officeDocument/2006/relationships/image" Target="../media/image422.wmf"/><Relationship Id="rId17" Type="http://schemas.openxmlformats.org/officeDocument/2006/relationships/oleObject" Target="../embeddings/oleObject442.bin"/><Relationship Id="rId25" Type="http://schemas.openxmlformats.org/officeDocument/2006/relationships/oleObject" Target="../embeddings/oleObject4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4.wmf"/><Relationship Id="rId20" Type="http://schemas.openxmlformats.org/officeDocument/2006/relationships/image" Target="../media/image426.wmf"/><Relationship Id="rId29" Type="http://schemas.openxmlformats.org/officeDocument/2006/relationships/image" Target="../media/image429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439.bin"/><Relationship Id="rId24" Type="http://schemas.openxmlformats.org/officeDocument/2006/relationships/image" Target="../media/image427.wmf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1.bin"/><Relationship Id="rId23" Type="http://schemas.openxmlformats.org/officeDocument/2006/relationships/oleObject" Target="../embeddings/oleObject446.bin"/><Relationship Id="rId28" Type="http://schemas.openxmlformats.org/officeDocument/2006/relationships/oleObject" Target="../embeddings/oleObject449.bin"/><Relationship Id="rId10" Type="http://schemas.openxmlformats.org/officeDocument/2006/relationships/image" Target="../media/image421.wmf"/><Relationship Id="rId19" Type="http://schemas.openxmlformats.org/officeDocument/2006/relationships/oleObject" Target="../embeddings/oleObject443.bin"/><Relationship Id="rId31" Type="http://schemas.openxmlformats.org/officeDocument/2006/relationships/image" Target="../media/image430.wmf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438.bin"/><Relationship Id="rId14" Type="http://schemas.openxmlformats.org/officeDocument/2006/relationships/image" Target="../media/image423.wmf"/><Relationship Id="rId22" Type="http://schemas.openxmlformats.org/officeDocument/2006/relationships/oleObject" Target="../embeddings/oleObject445.bin"/><Relationship Id="rId27" Type="http://schemas.openxmlformats.org/officeDocument/2006/relationships/image" Target="../media/image428.wmf"/><Relationship Id="rId30" Type="http://schemas.openxmlformats.org/officeDocument/2006/relationships/oleObject" Target="../embeddings/oleObject45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13" Type="http://schemas.openxmlformats.org/officeDocument/2006/relationships/oleObject" Target="../embeddings/oleObject456.bin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4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6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21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5" Type="http://schemas.openxmlformats.org/officeDocument/2006/relationships/oleObject" Target="../embeddings/oleObject457.bin"/><Relationship Id="rId10" Type="http://schemas.openxmlformats.org/officeDocument/2006/relationships/image" Target="../media/image433.wmf"/><Relationship Id="rId4" Type="http://schemas.openxmlformats.org/officeDocument/2006/relationships/image" Target="../media/image431.w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43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wmf"/><Relationship Id="rId13" Type="http://schemas.openxmlformats.org/officeDocument/2006/relationships/oleObject" Target="../embeddings/oleObject463.bin"/><Relationship Id="rId18" Type="http://schemas.openxmlformats.org/officeDocument/2006/relationships/image" Target="../media/image444.wmf"/><Relationship Id="rId26" Type="http://schemas.openxmlformats.org/officeDocument/2006/relationships/image" Target="../media/image448.wmf"/><Relationship Id="rId3" Type="http://schemas.openxmlformats.org/officeDocument/2006/relationships/oleObject" Target="../embeddings/oleObject458.bin"/><Relationship Id="rId21" Type="http://schemas.openxmlformats.org/officeDocument/2006/relationships/oleObject" Target="../embeddings/oleObject467.bin"/><Relationship Id="rId7" Type="http://schemas.openxmlformats.org/officeDocument/2006/relationships/oleObject" Target="../embeddings/oleObject460.bin"/><Relationship Id="rId12" Type="http://schemas.openxmlformats.org/officeDocument/2006/relationships/image" Target="../media/image441.emf"/><Relationship Id="rId17" Type="http://schemas.openxmlformats.org/officeDocument/2006/relationships/oleObject" Target="../embeddings/oleObject465.bin"/><Relationship Id="rId25" Type="http://schemas.openxmlformats.org/officeDocument/2006/relationships/oleObject" Target="../embeddings/oleObject4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3.emf"/><Relationship Id="rId20" Type="http://schemas.openxmlformats.org/officeDocument/2006/relationships/image" Target="../media/image445.wmf"/><Relationship Id="rId29" Type="http://schemas.openxmlformats.org/officeDocument/2006/relationships/oleObject" Target="../embeddings/oleObject471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38.wmf"/><Relationship Id="rId11" Type="http://schemas.openxmlformats.org/officeDocument/2006/relationships/oleObject" Target="../embeddings/oleObject462.bin"/><Relationship Id="rId24" Type="http://schemas.openxmlformats.org/officeDocument/2006/relationships/image" Target="../media/image447.wmf"/><Relationship Id="rId5" Type="http://schemas.openxmlformats.org/officeDocument/2006/relationships/oleObject" Target="../embeddings/oleObject459.bin"/><Relationship Id="rId15" Type="http://schemas.openxmlformats.org/officeDocument/2006/relationships/oleObject" Target="../embeddings/oleObject464.bin"/><Relationship Id="rId23" Type="http://schemas.openxmlformats.org/officeDocument/2006/relationships/oleObject" Target="../embeddings/oleObject468.bin"/><Relationship Id="rId28" Type="http://schemas.openxmlformats.org/officeDocument/2006/relationships/image" Target="../media/image449.emf"/><Relationship Id="rId10" Type="http://schemas.openxmlformats.org/officeDocument/2006/relationships/image" Target="../media/image440.emf"/><Relationship Id="rId19" Type="http://schemas.openxmlformats.org/officeDocument/2006/relationships/oleObject" Target="../embeddings/oleObject466.bin"/><Relationship Id="rId4" Type="http://schemas.openxmlformats.org/officeDocument/2006/relationships/image" Target="../media/image437.wmf"/><Relationship Id="rId9" Type="http://schemas.openxmlformats.org/officeDocument/2006/relationships/oleObject" Target="../embeddings/oleObject461.bin"/><Relationship Id="rId14" Type="http://schemas.openxmlformats.org/officeDocument/2006/relationships/image" Target="../media/image442.emf"/><Relationship Id="rId22" Type="http://schemas.openxmlformats.org/officeDocument/2006/relationships/image" Target="../media/image446.wmf"/><Relationship Id="rId27" Type="http://schemas.openxmlformats.org/officeDocument/2006/relationships/oleObject" Target="../embeddings/oleObject470.bin"/><Relationship Id="rId30" Type="http://schemas.openxmlformats.org/officeDocument/2006/relationships/image" Target="../media/image450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w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457.w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454.w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6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52.wmf"/><Relationship Id="rId11" Type="http://schemas.openxmlformats.org/officeDocument/2006/relationships/oleObject" Target="../embeddings/oleObject476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10" Type="http://schemas.openxmlformats.org/officeDocument/2006/relationships/image" Target="../media/image453.wmf"/><Relationship Id="rId4" Type="http://schemas.openxmlformats.org/officeDocument/2006/relationships/image" Target="../media/image451.w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45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wmf"/><Relationship Id="rId13" Type="http://schemas.openxmlformats.org/officeDocument/2006/relationships/oleObject" Target="../embeddings/oleObject485.bin"/><Relationship Id="rId18" Type="http://schemas.openxmlformats.org/officeDocument/2006/relationships/image" Target="../media/image464.wmf"/><Relationship Id="rId26" Type="http://schemas.openxmlformats.org/officeDocument/2006/relationships/image" Target="../media/image468.wmf"/><Relationship Id="rId3" Type="http://schemas.openxmlformats.org/officeDocument/2006/relationships/oleObject" Target="../embeddings/oleObject480.bin"/><Relationship Id="rId21" Type="http://schemas.openxmlformats.org/officeDocument/2006/relationships/oleObject" Target="../embeddings/oleObject489.bin"/><Relationship Id="rId7" Type="http://schemas.openxmlformats.org/officeDocument/2006/relationships/oleObject" Target="../embeddings/oleObject482.bin"/><Relationship Id="rId12" Type="http://schemas.openxmlformats.org/officeDocument/2006/relationships/image" Target="../media/image461.wmf"/><Relationship Id="rId17" Type="http://schemas.openxmlformats.org/officeDocument/2006/relationships/oleObject" Target="../embeddings/oleObject487.bin"/><Relationship Id="rId25" Type="http://schemas.openxmlformats.org/officeDocument/2006/relationships/oleObject" Target="../embeddings/oleObject4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3.wmf"/><Relationship Id="rId20" Type="http://schemas.openxmlformats.org/officeDocument/2006/relationships/image" Target="../media/image465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58.wmf"/><Relationship Id="rId11" Type="http://schemas.openxmlformats.org/officeDocument/2006/relationships/oleObject" Target="../embeddings/oleObject484.bin"/><Relationship Id="rId24" Type="http://schemas.openxmlformats.org/officeDocument/2006/relationships/image" Target="../media/image467.wmf"/><Relationship Id="rId5" Type="http://schemas.openxmlformats.org/officeDocument/2006/relationships/oleObject" Target="../embeddings/oleObject481.bin"/><Relationship Id="rId15" Type="http://schemas.openxmlformats.org/officeDocument/2006/relationships/oleObject" Target="../embeddings/oleObject486.bin"/><Relationship Id="rId23" Type="http://schemas.openxmlformats.org/officeDocument/2006/relationships/oleObject" Target="../embeddings/oleObject490.bin"/><Relationship Id="rId10" Type="http://schemas.openxmlformats.org/officeDocument/2006/relationships/image" Target="../media/image460.wmf"/><Relationship Id="rId19" Type="http://schemas.openxmlformats.org/officeDocument/2006/relationships/oleObject" Target="../embeddings/oleObject488.bin"/><Relationship Id="rId4" Type="http://schemas.openxmlformats.org/officeDocument/2006/relationships/image" Target="../media/image444.wmf"/><Relationship Id="rId9" Type="http://schemas.openxmlformats.org/officeDocument/2006/relationships/oleObject" Target="../embeddings/oleObject483.bin"/><Relationship Id="rId14" Type="http://schemas.openxmlformats.org/officeDocument/2006/relationships/image" Target="../media/image462.wmf"/><Relationship Id="rId22" Type="http://schemas.openxmlformats.org/officeDocument/2006/relationships/image" Target="../media/image46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wmf"/><Relationship Id="rId13" Type="http://schemas.openxmlformats.org/officeDocument/2006/relationships/oleObject" Target="../embeddings/oleObject497.bin"/><Relationship Id="rId18" Type="http://schemas.openxmlformats.org/officeDocument/2006/relationships/oleObject" Target="../embeddings/oleObject500.bin"/><Relationship Id="rId3" Type="http://schemas.openxmlformats.org/officeDocument/2006/relationships/oleObject" Target="../embeddings/oleObject492.bin"/><Relationship Id="rId21" Type="http://schemas.openxmlformats.org/officeDocument/2006/relationships/image" Target="../media/image476.wmf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72.wmf"/><Relationship Id="rId17" Type="http://schemas.openxmlformats.org/officeDocument/2006/relationships/image" Target="../media/image4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9.bin"/><Relationship Id="rId20" Type="http://schemas.openxmlformats.org/officeDocument/2006/relationships/oleObject" Target="../embeddings/oleObject501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69.wmf"/><Relationship Id="rId11" Type="http://schemas.openxmlformats.org/officeDocument/2006/relationships/oleObject" Target="../embeddings/oleObject496.bin"/><Relationship Id="rId5" Type="http://schemas.openxmlformats.org/officeDocument/2006/relationships/oleObject" Target="../embeddings/oleObject493.bin"/><Relationship Id="rId15" Type="http://schemas.openxmlformats.org/officeDocument/2006/relationships/image" Target="../media/image473.wmf"/><Relationship Id="rId10" Type="http://schemas.openxmlformats.org/officeDocument/2006/relationships/image" Target="../media/image471.wmf"/><Relationship Id="rId19" Type="http://schemas.openxmlformats.org/officeDocument/2006/relationships/image" Target="../media/image475.wmf"/><Relationship Id="rId4" Type="http://schemas.openxmlformats.org/officeDocument/2006/relationships/image" Target="../media/image444.wmf"/><Relationship Id="rId9" Type="http://schemas.openxmlformats.org/officeDocument/2006/relationships/oleObject" Target="../embeddings/oleObject495.bin"/><Relationship Id="rId14" Type="http://schemas.openxmlformats.org/officeDocument/2006/relationships/oleObject" Target="../embeddings/oleObject49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wmf"/><Relationship Id="rId13" Type="http://schemas.openxmlformats.org/officeDocument/2006/relationships/oleObject" Target="../embeddings/oleObject507.bin"/><Relationship Id="rId3" Type="http://schemas.openxmlformats.org/officeDocument/2006/relationships/oleObject" Target="../embeddings/oleObject502.bin"/><Relationship Id="rId7" Type="http://schemas.openxmlformats.org/officeDocument/2006/relationships/oleObject" Target="../embeddings/oleObject504.bin"/><Relationship Id="rId12" Type="http://schemas.openxmlformats.org/officeDocument/2006/relationships/image" Target="../media/image4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3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78.wmf"/><Relationship Id="rId11" Type="http://schemas.openxmlformats.org/officeDocument/2006/relationships/oleObject" Target="../embeddings/oleObject506.bin"/><Relationship Id="rId5" Type="http://schemas.openxmlformats.org/officeDocument/2006/relationships/oleObject" Target="../embeddings/oleObject503.bin"/><Relationship Id="rId15" Type="http://schemas.openxmlformats.org/officeDocument/2006/relationships/oleObject" Target="../embeddings/oleObject508.bin"/><Relationship Id="rId10" Type="http://schemas.openxmlformats.org/officeDocument/2006/relationships/image" Target="../media/image480.wmf"/><Relationship Id="rId4" Type="http://schemas.openxmlformats.org/officeDocument/2006/relationships/image" Target="../media/image477.wmf"/><Relationship Id="rId9" Type="http://schemas.openxmlformats.org/officeDocument/2006/relationships/oleObject" Target="../embeddings/oleObject505.bin"/><Relationship Id="rId14" Type="http://schemas.openxmlformats.org/officeDocument/2006/relationships/image" Target="../media/image48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13" Type="http://schemas.openxmlformats.org/officeDocument/2006/relationships/oleObject" Target="../embeddings/oleObject514.bin"/><Relationship Id="rId3" Type="http://schemas.openxmlformats.org/officeDocument/2006/relationships/oleObject" Target="../embeddings/oleObject509.bin"/><Relationship Id="rId7" Type="http://schemas.openxmlformats.org/officeDocument/2006/relationships/oleObject" Target="../embeddings/oleObject511.bin"/><Relationship Id="rId12" Type="http://schemas.openxmlformats.org/officeDocument/2006/relationships/image" Target="../media/image4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85.wmf"/><Relationship Id="rId11" Type="http://schemas.openxmlformats.org/officeDocument/2006/relationships/oleObject" Target="../embeddings/oleObject513.bin"/><Relationship Id="rId5" Type="http://schemas.openxmlformats.org/officeDocument/2006/relationships/oleObject" Target="../embeddings/oleObject510.bin"/><Relationship Id="rId10" Type="http://schemas.openxmlformats.org/officeDocument/2006/relationships/image" Target="../media/image487.wmf"/><Relationship Id="rId4" Type="http://schemas.openxmlformats.org/officeDocument/2006/relationships/image" Target="../media/image484.wmf"/><Relationship Id="rId9" Type="http://schemas.openxmlformats.org/officeDocument/2006/relationships/oleObject" Target="../embeddings/oleObject512.bin"/><Relationship Id="rId14" Type="http://schemas.openxmlformats.org/officeDocument/2006/relationships/image" Target="../media/image48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wmf"/><Relationship Id="rId13" Type="http://schemas.openxmlformats.org/officeDocument/2006/relationships/oleObject" Target="../embeddings/oleObject520.bin"/><Relationship Id="rId3" Type="http://schemas.openxmlformats.org/officeDocument/2006/relationships/oleObject" Target="../embeddings/oleObject515.bin"/><Relationship Id="rId7" Type="http://schemas.openxmlformats.org/officeDocument/2006/relationships/oleObject" Target="../embeddings/oleObject517.bin"/><Relationship Id="rId12" Type="http://schemas.openxmlformats.org/officeDocument/2006/relationships/image" Target="../media/image49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91.wmf"/><Relationship Id="rId11" Type="http://schemas.openxmlformats.org/officeDocument/2006/relationships/oleObject" Target="../embeddings/oleObject519.bin"/><Relationship Id="rId5" Type="http://schemas.openxmlformats.org/officeDocument/2006/relationships/oleObject" Target="../embeddings/oleObject516.bin"/><Relationship Id="rId10" Type="http://schemas.openxmlformats.org/officeDocument/2006/relationships/image" Target="../media/image493.wmf"/><Relationship Id="rId4" Type="http://schemas.openxmlformats.org/officeDocument/2006/relationships/image" Target="../media/image490.emf"/><Relationship Id="rId9" Type="http://schemas.openxmlformats.org/officeDocument/2006/relationships/oleObject" Target="../embeddings/oleObject518.bin"/><Relationship Id="rId14" Type="http://schemas.openxmlformats.org/officeDocument/2006/relationships/image" Target="../media/image495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wmf"/><Relationship Id="rId13" Type="http://schemas.openxmlformats.org/officeDocument/2006/relationships/oleObject" Target="../embeddings/oleObject526.bin"/><Relationship Id="rId3" Type="http://schemas.openxmlformats.org/officeDocument/2006/relationships/oleObject" Target="../embeddings/oleObject521.bin"/><Relationship Id="rId7" Type="http://schemas.openxmlformats.org/officeDocument/2006/relationships/oleObject" Target="../embeddings/oleObject523.bin"/><Relationship Id="rId12" Type="http://schemas.openxmlformats.org/officeDocument/2006/relationships/image" Target="../media/image5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2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97.wmf"/><Relationship Id="rId11" Type="http://schemas.openxmlformats.org/officeDocument/2006/relationships/oleObject" Target="../embeddings/oleObject525.bin"/><Relationship Id="rId5" Type="http://schemas.openxmlformats.org/officeDocument/2006/relationships/oleObject" Target="../embeddings/oleObject522.bin"/><Relationship Id="rId15" Type="http://schemas.openxmlformats.org/officeDocument/2006/relationships/oleObject" Target="../embeddings/oleObject527.bin"/><Relationship Id="rId10" Type="http://schemas.openxmlformats.org/officeDocument/2006/relationships/image" Target="../media/image499.wmf"/><Relationship Id="rId4" Type="http://schemas.openxmlformats.org/officeDocument/2006/relationships/image" Target="../media/image496.wmf"/><Relationship Id="rId9" Type="http://schemas.openxmlformats.org/officeDocument/2006/relationships/oleObject" Target="../embeddings/oleObject524.bin"/><Relationship Id="rId14" Type="http://schemas.openxmlformats.org/officeDocument/2006/relationships/image" Target="../media/image50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5.wmf"/><Relationship Id="rId13" Type="http://schemas.openxmlformats.org/officeDocument/2006/relationships/oleObject" Target="../embeddings/oleObject533.bin"/><Relationship Id="rId18" Type="http://schemas.openxmlformats.org/officeDocument/2006/relationships/image" Target="../media/image510.wmf"/><Relationship Id="rId26" Type="http://schemas.openxmlformats.org/officeDocument/2006/relationships/image" Target="../media/image514.emf"/><Relationship Id="rId3" Type="http://schemas.openxmlformats.org/officeDocument/2006/relationships/oleObject" Target="../embeddings/oleObject528.bin"/><Relationship Id="rId21" Type="http://schemas.openxmlformats.org/officeDocument/2006/relationships/oleObject" Target="../embeddings/oleObject537.bin"/><Relationship Id="rId7" Type="http://schemas.openxmlformats.org/officeDocument/2006/relationships/oleObject" Target="../embeddings/oleObject530.bin"/><Relationship Id="rId12" Type="http://schemas.openxmlformats.org/officeDocument/2006/relationships/image" Target="../media/image507.wmf"/><Relationship Id="rId17" Type="http://schemas.openxmlformats.org/officeDocument/2006/relationships/oleObject" Target="../embeddings/oleObject535.bin"/><Relationship Id="rId25" Type="http://schemas.openxmlformats.org/officeDocument/2006/relationships/oleObject" Target="../embeddings/oleObject53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09.wmf"/><Relationship Id="rId20" Type="http://schemas.openxmlformats.org/officeDocument/2006/relationships/image" Target="../media/image511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04.wmf"/><Relationship Id="rId11" Type="http://schemas.openxmlformats.org/officeDocument/2006/relationships/oleObject" Target="../embeddings/oleObject532.bin"/><Relationship Id="rId24" Type="http://schemas.openxmlformats.org/officeDocument/2006/relationships/image" Target="../media/image513.emf"/><Relationship Id="rId5" Type="http://schemas.openxmlformats.org/officeDocument/2006/relationships/oleObject" Target="../embeddings/oleObject529.bin"/><Relationship Id="rId15" Type="http://schemas.openxmlformats.org/officeDocument/2006/relationships/oleObject" Target="../embeddings/oleObject534.bin"/><Relationship Id="rId23" Type="http://schemas.openxmlformats.org/officeDocument/2006/relationships/oleObject" Target="../embeddings/oleObject538.bin"/><Relationship Id="rId10" Type="http://schemas.openxmlformats.org/officeDocument/2006/relationships/image" Target="../media/image506.wmf"/><Relationship Id="rId19" Type="http://schemas.openxmlformats.org/officeDocument/2006/relationships/oleObject" Target="../embeddings/oleObject536.bin"/><Relationship Id="rId4" Type="http://schemas.openxmlformats.org/officeDocument/2006/relationships/image" Target="../media/image503.wmf"/><Relationship Id="rId9" Type="http://schemas.openxmlformats.org/officeDocument/2006/relationships/oleObject" Target="../embeddings/oleObject531.bin"/><Relationship Id="rId14" Type="http://schemas.openxmlformats.org/officeDocument/2006/relationships/image" Target="../media/image508.wmf"/><Relationship Id="rId22" Type="http://schemas.openxmlformats.org/officeDocument/2006/relationships/image" Target="../media/image51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wmf"/><Relationship Id="rId3" Type="http://schemas.openxmlformats.org/officeDocument/2006/relationships/oleObject" Target="../embeddings/oleObject540.bin"/><Relationship Id="rId7" Type="http://schemas.openxmlformats.org/officeDocument/2006/relationships/oleObject" Target="../embeddings/oleObject542.bin"/><Relationship Id="rId12" Type="http://schemas.openxmlformats.org/officeDocument/2006/relationships/image" Target="../media/image51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16.wmf"/><Relationship Id="rId11" Type="http://schemas.openxmlformats.org/officeDocument/2006/relationships/oleObject" Target="../embeddings/oleObject544.bin"/><Relationship Id="rId5" Type="http://schemas.openxmlformats.org/officeDocument/2006/relationships/oleObject" Target="../embeddings/oleObject541.bin"/><Relationship Id="rId10" Type="http://schemas.openxmlformats.org/officeDocument/2006/relationships/image" Target="../media/image518.wmf"/><Relationship Id="rId4" Type="http://schemas.openxmlformats.org/officeDocument/2006/relationships/image" Target="../media/image515.wmf"/><Relationship Id="rId9" Type="http://schemas.openxmlformats.org/officeDocument/2006/relationships/oleObject" Target="../embeddings/oleObject54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wmf"/><Relationship Id="rId13" Type="http://schemas.openxmlformats.org/officeDocument/2006/relationships/oleObject" Target="../embeddings/oleObject550.bin"/><Relationship Id="rId18" Type="http://schemas.openxmlformats.org/officeDocument/2006/relationships/image" Target="../media/image527.wmf"/><Relationship Id="rId3" Type="http://schemas.openxmlformats.org/officeDocument/2006/relationships/oleObject" Target="../embeddings/oleObject545.bin"/><Relationship Id="rId21" Type="http://schemas.openxmlformats.org/officeDocument/2006/relationships/oleObject" Target="../embeddings/oleObject554.bin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524.emf"/><Relationship Id="rId17" Type="http://schemas.openxmlformats.org/officeDocument/2006/relationships/oleObject" Target="../embeddings/oleObject5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6.wmf"/><Relationship Id="rId20" Type="http://schemas.openxmlformats.org/officeDocument/2006/relationships/image" Target="../media/image528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521.wmf"/><Relationship Id="rId11" Type="http://schemas.openxmlformats.org/officeDocument/2006/relationships/oleObject" Target="../embeddings/oleObject549.bin"/><Relationship Id="rId24" Type="http://schemas.openxmlformats.org/officeDocument/2006/relationships/image" Target="../media/image530.wmf"/><Relationship Id="rId5" Type="http://schemas.openxmlformats.org/officeDocument/2006/relationships/oleObject" Target="../embeddings/oleObject546.bin"/><Relationship Id="rId15" Type="http://schemas.openxmlformats.org/officeDocument/2006/relationships/oleObject" Target="../embeddings/oleObject551.bin"/><Relationship Id="rId23" Type="http://schemas.openxmlformats.org/officeDocument/2006/relationships/oleObject" Target="../embeddings/oleObject555.bin"/><Relationship Id="rId10" Type="http://schemas.openxmlformats.org/officeDocument/2006/relationships/image" Target="../media/image523.emf"/><Relationship Id="rId19" Type="http://schemas.openxmlformats.org/officeDocument/2006/relationships/oleObject" Target="../embeddings/oleObject553.bin"/><Relationship Id="rId4" Type="http://schemas.openxmlformats.org/officeDocument/2006/relationships/image" Target="../media/image520.wmf"/><Relationship Id="rId9" Type="http://schemas.openxmlformats.org/officeDocument/2006/relationships/oleObject" Target="../embeddings/oleObject548.bin"/><Relationship Id="rId14" Type="http://schemas.openxmlformats.org/officeDocument/2006/relationships/image" Target="../media/image525.wmf"/><Relationship Id="rId22" Type="http://schemas.openxmlformats.org/officeDocument/2006/relationships/image" Target="../media/image529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3.wmf"/><Relationship Id="rId13" Type="http://schemas.openxmlformats.org/officeDocument/2006/relationships/oleObject" Target="../embeddings/oleObject561.bin"/><Relationship Id="rId18" Type="http://schemas.openxmlformats.org/officeDocument/2006/relationships/image" Target="../media/image538.wmf"/><Relationship Id="rId3" Type="http://schemas.openxmlformats.org/officeDocument/2006/relationships/oleObject" Target="../embeddings/oleObject556.bin"/><Relationship Id="rId7" Type="http://schemas.openxmlformats.org/officeDocument/2006/relationships/oleObject" Target="../embeddings/oleObject558.bin"/><Relationship Id="rId12" Type="http://schemas.openxmlformats.org/officeDocument/2006/relationships/image" Target="../media/image535.wmf"/><Relationship Id="rId17" Type="http://schemas.openxmlformats.org/officeDocument/2006/relationships/oleObject" Target="../embeddings/oleObject5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7.wmf"/><Relationship Id="rId20" Type="http://schemas.openxmlformats.org/officeDocument/2006/relationships/image" Target="../media/image539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532.wmf"/><Relationship Id="rId11" Type="http://schemas.openxmlformats.org/officeDocument/2006/relationships/oleObject" Target="../embeddings/oleObject560.bin"/><Relationship Id="rId5" Type="http://schemas.openxmlformats.org/officeDocument/2006/relationships/oleObject" Target="../embeddings/oleObject557.bin"/><Relationship Id="rId15" Type="http://schemas.openxmlformats.org/officeDocument/2006/relationships/oleObject" Target="../embeddings/oleObject562.bin"/><Relationship Id="rId10" Type="http://schemas.openxmlformats.org/officeDocument/2006/relationships/image" Target="../media/image534.wmf"/><Relationship Id="rId19" Type="http://schemas.openxmlformats.org/officeDocument/2006/relationships/oleObject" Target="../embeddings/oleObject564.bin"/><Relationship Id="rId4" Type="http://schemas.openxmlformats.org/officeDocument/2006/relationships/image" Target="../media/image531.wmf"/><Relationship Id="rId9" Type="http://schemas.openxmlformats.org/officeDocument/2006/relationships/oleObject" Target="../embeddings/oleObject559.bin"/><Relationship Id="rId14" Type="http://schemas.openxmlformats.org/officeDocument/2006/relationships/image" Target="../media/image53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2.wmf"/><Relationship Id="rId13" Type="http://schemas.openxmlformats.org/officeDocument/2006/relationships/image" Target="../media/image544.wmf"/><Relationship Id="rId3" Type="http://schemas.openxmlformats.org/officeDocument/2006/relationships/oleObject" Target="../embeddings/oleObject565.bin"/><Relationship Id="rId7" Type="http://schemas.openxmlformats.org/officeDocument/2006/relationships/oleObject" Target="../embeddings/oleObject567.bin"/><Relationship Id="rId12" Type="http://schemas.openxmlformats.org/officeDocument/2006/relationships/oleObject" Target="../embeddings/oleObject570.bin"/><Relationship Id="rId17" Type="http://schemas.openxmlformats.org/officeDocument/2006/relationships/image" Target="../media/image5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2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41.wmf"/><Relationship Id="rId11" Type="http://schemas.openxmlformats.org/officeDocument/2006/relationships/image" Target="../media/image543.wmf"/><Relationship Id="rId5" Type="http://schemas.openxmlformats.org/officeDocument/2006/relationships/oleObject" Target="../embeddings/oleObject566.bin"/><Relationship Id="rId15" Type="http://schemas.openxmlformats.org/officeDocument/2006/relationships/image" Target="../media/image545.wmf"/><Relationship Id="rId10" Type="http://schemas.openxmlformats.org/officeDocument/2006/relationships/oleObject" Target="../embeddings/oleObject569.bin"/><Relationship Id="rId4" Type="http://schemas.openxmlformats.org/officeDocument/2006/relationships/image" Target="../media/image540.wmf"/><Relationship Id="rId9" Type="http://schemas.openxmlformats.org/officeDocument/2006/relationships/oleObject" Target="../embeddings/oleObject568.bin"/><Relationship Id="rId14" Type="http://schemas.openxmlformats.org/officeDocument/2006/relationships/oleObject" Target="../embeddings/oleObject57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wmf"/><Relationship Id="rId13" Type="http://schemas.openxmlformats.org/officeDocument/2006/relationships/oleObject" Target="../embeddings/oleObject578.bin"/><Relationship Id="rId3" Type="http://schemas.openxmlformats.org/officeDocument/2006/relationships/oleObject" Target="../embeddings/oleObject573.bin"/><Relationship Id="rId7" Type="http://schemas.openxmlformats.org/officeDocument/2006/relationships/oleObject" Target="../embeddings/oleObject575.bin"/><Relationship Id="rId12" Type="http://schemas.openxmlformats.org/officeDocument/2006/relationships/image" Target="../media/image5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48.wmf"/><Relationship Id="rId11" Type="http://schemas.openxmlformats.org/officeDocument/2006/relationships/oleObject" Target="../embeddings/oleObject577.bin"/><Relationship Id="rId5" Type="http://schemas.openxmlformats.org/officeDocument/2006/relationships/oleObject" Target="../embeddings/oleObject574.bin"/><Relationship Id="rId10" Type="http://schemas.openxmlformats.org/officeDocument/2006/relationships/image" Target="../media/image550.wmf"/><Relationship Id="rId4" Type="http://schemas.openxmlformats.org/officeDocument/2006/relationships/image" Target="../media/image547.wmf"/><Relationship Id="rId9" Type="http://schemas.openxmlformats.org/officeDocument/2006/relationships/oleObject" Target="../embeddings/oleObject576.bin"/><Relationship Id="rId14" Type="http://schemas.openxmlformats.org/officeDocument/2006/relationships/image" Target="../media/image55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wmf"/><Relationship Id="rId3" Type="http://schemas.openxmlformats.org/officeDocument/2006/relationships/oleObject" Target="../embeddings/oleObject579.bin"/><Relationship Id="rId7" Type="http://schemas.openxmlformats.org/officeDocument/2006/relationships/oleObject" Target="../embeddings/oleObject5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554.wmf"/><Relationship Id="rId5" Type="http://schemas.openxmlformats.org/officeDocument/2006/relationships/oleObject" Target="../embeddings/oleObject580.bin"/><Relationship Id="rId4" Type="http://schemas.openxmlformats.org/officeDocument/2006/relationships/image" Target="../media/image553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8.wmf"/><Relationship Id="rId3" Type="http://schemas.openxmlformats.org/officeDocument/2006/relationships/oleObject" Target="../embeddings/oleObject582.bin"/><Relationship Id="rId7" Type="http://schemas.openxmlformats.org/officeDocument/2006/relationships/oleObject" Target="../embeddings/oleObject584.bin"/><Relationship Id="rId12" Type="http://schemas.openxmlformats.org/officeDocument/2006/relationships/image" Target="../media/image5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557.wmf"/><Relationship Id="rId11" Type="http://schemas.openxmlformats.org/officeDocument/2006/relationships/oleObject" Target="../embeddings/oleObject586.bin"/><Relationship Id="rId5" Type="http://schemas.openxmlformats.org/officeDocument/2006/relationships/oleObject" Target="../embeddings/oleObject583.bin"/><Relationship Id="rId10" Type="http://schemas.openxmlformats.org/officeDocument/2006/relationships/image" Target="../media/image559.wmf"/><Relationship Id="rId4" Type="http://schemas.openxmlformats.org/officeDocument/2006/relationships/image" Target="../media/image556.wmf"/><Relationship Id="rId9" Type="http://schemas.openxmlformats.org/officeDocument/2006/relationships/oleObject" Target="../embeddings/oleObject585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wmf"/><Relationship Id="rId3" Type="http://schemas.openxmlformats.org/officeDocument/2006/relationships/oleObject" Target="../embeddings/oleObject587.bin"/><Relationship Id="rId7" Type="http://schemas.openxmlformats.org/officeDocument/2006/relationships/oleObject" Target="../embeddings/oleObject589.bin"/><Relationship Id="rId12" Type="http://schemas.openxmlformats.org/officeDocument/2006/relationships/image" Target="../media/image5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562.wmf"/><Relationship Id="rId11" Type="http://schemas.openxmlformats.org/officeDocument/2006/relationships/oleObject" Target="../embeddings/oleObject591.bin"/><Relationship Id="rId5" Type="http://schemas.openxmlformats.org/officeDocument/2006/relationships/oleObject" Target="../embeddings/oleObject588.bin"/><Relationship Id="rId10" Type="http://schemas.openxmlformats.org/officeDocument/2006/relationships/image" Target="../media/image564.wmf"/><Relationship Id="rId4" Type="http://schemas.openxmlformats.org/officeDocument/2006/relationships/image" Target="../media/image561.wmf"/><Relationship Id="rId9" Type="http://schemas.openxmlformats.org/officeDocument/2006/relationships/oleObject" Target="../embeddings/oleObject590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8.wmf"/><Relationship Id="rId13" Type="http://schemas.openxmlformats.org/officeDocument/2006/relationships/oleObject" Target="../embeddings/oleObject597.bin"/><Relationship Id="rId3" Type="http://schemas.openxmlformats.org/officeDocument/2006/relationships/oleObject" Target="../embeddings/oleObject592.bin"/><Relationship Id="rId7" Type="http://schemas.openxmlformats.org/officeDocument/2006/relationships/oleObject" Target="../embeddings/oleObject594.bin"/><Relationship Id="rId12" Type="http://schemas.openxmlformats.org/officeDocument/2006/relationships/image" Target="../media/image5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567.wmf"/><Relationship Id="rId11" Type="http://schemas.openxmlformats.org/officeDocument/2006/relationships/oleObject" Target="../embeddings/oleObject596.bin"/><Relationship Id="rId5" Type="http://schemas.openxmlformats.org/officeDocument/2006/relationships/oleObject" Target="../embeddings/oleObject593.bin"/><Relationship Id="rId10" Type="http://schemas.openxmlformats.org/officeDocument/2006/relationships/image" Target="../media/image569.wmf"/><Relationship Id="rId4" Type="http://schemas.openxmlformats.org/officeDocument/2006/relationships/image" Target="../media/image566.emf"/><Relationship Id="rId9" Type="http://schemas.openxmlformats.org/officeDocument/2006/relationships/oleObject" Target="../embeddings/oleObject595.bin"/><Relationship Id="rId14" Type="http://schemas.openxmlformats.org/officeDocument/2006/relationships/image" Target="../media/image571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4.wmf"/><Relationship Id="rId3" Type="http://schemas.openxmlformats.org/officeDocument/2006/relationships/oleObject" Target="../embeddings/oleObject598.bin"/><Relationship Id="rId7" Type="http://schemas.openxmlformats.org/officeDocument/2006/relationships/oleObject" Target="../embeddings/oleObject6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573.wmf"/><Relationship Id="rId5" Type="http://schemas.openxmlformats.org/officeDocument/2006/relationships/oleObject" Target="../embeddings/oleObject599.bin"/><Relationship Id="rId10" Type="http://schemas.openxmlformats.org/officeDocument/2006/relationships/image" Target="../media/image575.wmf"/><Relationship Id="rId4" Type="http://schemas.openxmlformats.org/officeDocument/2006/relationships/image" Target="../media/image572.wmf"/><Relationship Id="rId9" Type="http://schemas.openxmlformats.org/officeDocument/2006/relationships/oleObject" Target="../embeddings/oleObject60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577.wmf"/><Relationship Id="rId5" Type="http://schemas.openxmlformats.org/officeDocument/2006/relationships/oleObject" Target="../embeddings/oleObject603.bin"/><Relationship Id="rId4" Type="http://schemas.openxmlformats.org/officeDocument/2006/relationships/image" Target="../media/image576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wmf"/><Relationship Id="rId13" Type="http://schemas.openxmlformats.org/officeDocument/2006/relationships/oleObject" Target="../embeddings/oleObject609.bin"/><Relationship Id="rId3" Type="http://schemas.openxmlformats.org/officeDocument/2006/relationships/oleObject" Target="../embeddings/oleObject604.bin"/><Relationship Id="rId7" Type="http://schemas.openxmlformats.org/officeDocument/2006/relationships/oleObject" Target="../embeddings/oleObject606.bin"/><Relationship Id="rId12" Type="http://schemas.openxmlformats.org/officeDocument/2006/relationships/image" Target="../media/image5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579.wmf"/><Relationship Id="rId11" Type="http://schemas.openxmlformats.org/officeDocument/2006/relationships/oleObject" Target="../embeddings/oleObject608.bin"/><Relationship Id="rId5" Type="http://schemas.openxmlformats.org/officeDocument/2006/relationships/oleObject" Target="../embeddings/oleObject605.bin"/><Relationship Id="rId10" Type="http://schemas.openxmlformats.org/officeDocument/2006/relationships/image" Target="../media/image581.wmf"/><Relationship Id="rId4" Type="http://schemas.openxmlformats.org/officeDocument/2006/relationships/image" Target="../media/image578.wmf"/><Relationship Id="rId9" Type="http://schemas.openxmlformats.org/officeDocument/2006/relationships/oleObject" Target="../embeddings/oleObject607.bin"/><Relationship Id="rId14" Type="http://schemas.openxmlformats.org/officeDocument/2006/relationships/image" Target="../media/image583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6.wmf"/><Relationship Id="rId13" Type="http://schemas.openxmlformats.org/officeDocument/2006/relationships/oleObject" Target="../embeddings/oleObject615.bin"/><Relationship Id="rId18" Type="http://schemas.openxmlformats.org/officeDocument/2006/relationships/image" Target="../media/image591.wmf"/><Relationship Id="rId3" Type="http://schemas.openxmlformats.org/officeDocument/2006/relationships/oleObject" Target="../embeddings/oleObject610.bin"/><Relationship Id="rId7" Type="http://schemas.openxmlformats.org/officeDocument/2006/relationships/oleObject" Target="../embeddings/oleObject612.bin"/><Relationship Id="rId12" Type="http://schemas.openxmlformats.org/officeDocument/2006/relationships/image" Target="../media/image588.wmf"/><Relationship Id="rId17" Type="http://schemas.openxmlformats.org/officeDocument/2006/relationships/oleObject" Target="../embeddings/oleObject6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0.wmf"/><Relationship Id="rId20" Type="http://schemas.openxmlformats.org/officeDocument/2006/relationships/image" Target="../media/image592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585.wmf"/><Relationship Id="rId11" Type="http://schemas.openxmlformats.org/officeDocument/2006/relationships/oleObject" Target="../embeddings/oleObject614.bin"/><Relationship Id="rId5" Type="http://schemas.openxmlformats.org/officeDocument/2006/relationships/oleObject" Target="../embeddings/oleObject611.bin"/><Relationship Id="rId15" Type="http://schemas.openxmlformats.org/officeDocument/2006/relationships/oleObject" Target="../embeddings/oleObject616.bin"/><Relationship Id="rId10" Type="http://schemas.openxmlformats.org/officeDocument/2006/relationships/image" Target="../media/image587.wmf"/><Relationship Id="rId19" Type="http://schemas.openxmlformats.org/officeDocument/2006/relationships/oleObject" Target="../embeddings/oleObject618.bin"/><Relationship Id="rId4" Type="http://schemas.openxmlformats.org/officeDocument/2006/relationships/image" Target="../media/image584.wmf"/><Relationship Id="rId9" Type="http://schemas.openxmlformats.org/officeDocument/2006/relationships/oleObject" Target="../embeddings/oleObject613.bin"/><Relationship Id="rId14" Type="http://schemas.openxmlformats.org/officeDocument/2006/relationships/image" Target="../media/image58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5.wmf"/><Relationship Id="rId13" Type="http://schemas.openxmlformats.org/officeDocument/2006/relationships/oleObject" Target="../embeddings/oleObject624.bin"/><Relationship Id="rId3" Type="http://schemas.openxmlformats.org/officeDocument/2006/relationships/oleObject" Target="../embeddings/oleObject619.bin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5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0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594.wmf"/><Relationship Id="rId11" Type="http://schemas.openxmlformats.org/officeDocument/2006/relationships/oleObject" Target="../embeddings/oleObject623.bin"/><Relationship Id="rId5" Type="http://schemas.openxmlformats.org/officeDocument/2006/relationships/oleObject" Target="../embeddings/oleObject620.bin"/><Relationship Id="rId15" Type="http://schemas.openxmlformats.org/officeDocument/2006/relationships/oleObject" Target="../embeddings/oleObject625.bin"/><Relationship Id="rId10" Type="http://schemas.openxmlformats.org/officeDocument/2006/relationships/image" Target="../media/image596.wmf"/><Relationship Id="rId4" Type="http://schemas.openxmlformats.org/officeDocument/2006/relationships/image" Target="../media/image593.wmf"/><Relationship Id="rId9" Type="http://schemas.openxmlformats.org/officeDocument/2006/relationships/oleObject" Target="../embeddings/oleObject622.bin"/><Relationship Id="rId14" Type="http://schemas.openxmlformats.org/officeDocument/2006/relationships/image" Target="../media/image589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9.wmf"/><Relationship Id="rId3" Type="http://schemas.openxmlformats.org/officeDocument/2006/relationships/oleObject" Target="../embeddings/oleObject626.bin"/><Relationship Id="rId7" Type="http://schemas.openxmlformats.org/officeDocument/2006/relationships/oleObject" Target="../embeddings/oleObject6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599.wmf"/><Relationship Id="rId5" Type="http://schemas.openxmlformats.org/officeDocument/2006/relationships/oleObject" Target="../embeddings/oleObject627.bin"/><Relationship Id="rId4" Type="http://schemas.openxmlformats.org/officeDocument/2006/relationships/image" Target="../media/image598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2.wmf"/><Relationship Id="rId13" Type="http://schemas.openxmlformats.org/officeDocument/2006/relationships/image" Target="../media/image604.wmf"/><Relationship Id="rId18" Type="http://schemas.openxmlformats.org/officeDocument/2006/relationships/oleObject" Target="../embeddings/oleObject637.bin"/><Relationship Id="rId3" Type="http://schemas.openxmlformats.org/officeDocument/2006/relationships/oleObject" Target="../embeddings/oleObject629.bin"/><Relationship Id="rId7" Type="http://schemas.openxmlformats.org/officeDocument/2006/relationships/oleObject" Target="../embeddings/oleObject631.bin"/><Relationship Id="rId12" Type="http://schemas.openxmlformats.org/officeDocument/2006/relationships/oleObject" Target="../embeddings/oleObject634.bin"/><Relationship Id="rId17" Type="http://schemas.openxmlformats.org/officeDocument/2006/relationships/image" Target="../media/image606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36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601.wmf"/><Relationship Id="rId11" Type="http://schemas.openxmlformats.org/officeDocument/2006/relationships/oleObject" Target="../embeddings/oleObject633.bin"/><Relationship Id="rId5" Type="http://schemas.openxmlformats.org/officeDocument/2006/relationships/oleObject" Target="../embeddings/oleObject630.bin"/><Relationship Id="rId15" Type="http://schemas.openxmlformats.org/officeDocument/2006/relationships/image" Target="../media/image605.wmf"/><Relationship Id="rId10" Type="http://schemas.openxmlformats.org/officeDocument/2006/relationships/image" Target="../media/image603.wmf"/><Relationship Id="rId19" Type="http://schemas.openxmlformats.org/officeDocument/2006/relationships/image" Target="../media/image607.emf"/><Relationship Id="rId4" Type="http://schemas.openxmlformats.org/officeDocument/2006/relationships/image" Target="../media/image600.wmf"/><Relationship Id="rId9" Type="http://schemas.openxmlformats.org/officeDocument/2006/relationships/oleObject" Target="../embeddings/oleObject632.bin"/><Relationship Id="rId14" Type="http://schemas.openxmlformats.org/officeDocument/2006/relationships/oleObject" Target="../embeddings/oleObject635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wmf"/><Relationship Id="rId13" Type="http://schemas.openxmlformats.org/officeDocument/2006/relationships/oleObject" Target="../embeddings/oleObject643.bin"/><Relationship Id="rId3" Type="http://schemas.openxmlformats.org/officeDocument/2006/relationships/oleObject" Target="../embeddings/oleObject638.bin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6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609.wmf"/><Relationship Id="rId11" Type="http://schemas.openxmlformats.org/officeDocument/2006/relationships/oleObject" Target="../embeddings/oleObject642.bin"/><Relationship Id="rId5" Type="http://schemas.openxmlformats.org/officeDocument/2006/relationships/oleObject" Target="../embeddings/oleObject639.bin"/><Relationship Id="rId10" Type="http://schemas.openxmlformats.org/officeDocument/2006/relationships/image" Target="../media/image611.wmf"/><Relationship Id="rId4" Type="http://schemas.openxmlformats.org/officeDocument/2006/relationships/image" Target="../media/image608.wmf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613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6.wmf"/><Relationship Id="rId13" Type="http://schemas.openxmlformats.org/officeDocument/2006/relationships/oleObject" Target="../embeddings/oleObject649.bin"/><Relationship Id="rId3" Type="http://schemas.openxmlformats.org/officeDocument/2006/relationships/oleObject" Target="../embeddings/oleObject644.bin"/><Relationship Id="rId7" Type="http://schemas.openxmlformats.org/officeDocument/2006/relationships/oleObject" Target="../embeddings/oleObject646.bin"/><Relationship Id="rId12" Type="http://schemas.openxmlformats.org/officeDocument/2006/relationships/image" Target="../media/image6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0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615.wmf"/><Relationship Id="rId11" Type="http://schemas.openxmlformats.org/officeDocument/2006/relationships/oleObject" Target="../embeddings/oleObject648.bin"/><Relationship Id="rId5" Type="http://schemas.openxmlformats.org/officeDocument/2006/relationships/oleObject" Target="../embeddings/oleObject645.bin"/><Relationship Id="rId15" Type="http://schemas.openxmlformats.org/officeDocument/2006/relationships/oleObject" Target="../embeddings/oleObject650.bin"/><Relationship Id="rId10" Type="http://schemas.openxmlformats.org/officeDocument/2006/relationships/image" Target="../media/image617.wmf"/><Relationship Id="rId4" Type="http://schemas.openxmlformats.org/officeDocument/2006/relationships/image" Target="../media/image614.wmf"/><Relationship Id="rId9" Type="http://schemas.openxmlformats.org/officeDocument/2006/relationships/oleObject" Target="../embeddings/oleObject647.bin"/><Relationship Id="rId14" Type="http://schemas.openxmlformats.org/officeDocument/2006/relationships/image" Target="../media/image619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3.bin"/><Relationship Id="rId13" Type="http://schemas.openxmlformats.org/officeDocument/2006/relationships/image" Target="../media/image625.wmf"/><Relationship Id="rId3" Type="http://schemas.openxmlformats.org/officeDocument/2006/relationships/oleObject" Target="../embeddings/oleObject651.bin"/><Relationship Id="rId7" Type="http://schemas.openxmlformats.org/officeDocument/2006/relationships/image" Target="../media/image622.wmf"/><Relationship Id="rId12" Type="http://schemas.openxmlformats.org/officeDocument/2006/relationships/oleObject" Target="../embeddings/oleObject655.bin"/><Relationship Id="rId17" Type="http://schemas.openxmlformats.org/officeDocument/2006/relationships/image" Target="../media/image6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7.bin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652.bin"/><Relationship Id="rId11" Type="http://schemas.openxmlformats.org/officeDocument/2006/relationships/image" Target="../media/image624.wmf"/><Relationship Id="rId5" Type="http://schemas.openxmlformats.org/officeDocument/2006/relationships/image" Target="../media/image621.emf"/><Relationship Id="rId15" Type="http://schemas.openxmlformats.org/officeDocument/2006/relationships/image" Target="../media/image626.wmf"/><Relationship Id="rId10" Type="http://schemas.openxmlformats.org/officeDocument/2006/relationships/oleObject" Target="../embeddings/oleObject654.bin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623.wmf"/><Relationship Id="rId14" Type="http://schemas.openxmlformats.org/officeDocument/2006/relationships/oleObject" Target="../embeddings/oleObject656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wmf"/><Relationship Id="rId13" Type="http://schemas.openxmlformats.org/officeDocument/2006/relationships/oleObject" Target="../embeddings/oleObject663.bin"/><Relationship Id="rId3" Type="http://schemas.openxmlformats.org/officeDocument/2006/relationships/oleObject" Target="../embeddings/oleObject658.bin"/><Relationship Id="rId7" Type="http://schemas.openxmlformats.org/officeDocument/2006/relationships/oleObject" Target="../embeddings/oleObject660.bin"/><Relationship Id="rId12" Type="http://schemas.openxmlformats.org/officeDocument/2006/relationships/image" Target="../media/image6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629.wmf"/><Relationship Id="rId11" Type="http://schemas.openxmlformats.org/officeDocument/2006/relationships/oleObject" Target="../embeddings/oleObject662.bin"/><Relationship Id="rId5" Type="http://schemas.openxmlformats.org/officeDocument/2006/relationships/oleObject" Target="../embeddings/oleObject659.bin"/><Relationship Id="rId10" Type="http://schemas.openxmlformats.org/officeDocument/2006/relationships/image" Target="../media/image631.wmf"/><Relationship Id="rId4" Type="http://schemas.openxmlformats.org/officeDocument/2006/relationships/image" Target="../media/image628.wmf"/><Relationship Id="rId9" Type="http://schemas.openxmlformats.org/officeDocument/2006/relationships/oleObject" Target="../embeddings/oleObject661.bin"/><Relationship Id="rId14" Type="http://schemas.openxmlformats.org/officeDocument/2006/relationships/image" Target="../media/image633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6.bin"/><Relationship Id="rId13" Type="http://schemas.openxmlformats.org/officeDocument/2006/relationships/image" Target="../media/image638.wmf"/><Relationship Id="rId18" Type="http://schemas.openxmlformats.org/officeDocument/2006/relationships/oleObject" Target="../embeddings/oleObject671.bin"/><Relationship Id="rId26" Type="http://schemas.openxmlformats.org/officeDocument/2006/relationships/oleObject" Target="../embeddings/oleObject675.bin"/><Relationship Id="rId3" Type="http://schemas.openxmlformats.org/officeDocument/2006/relationships/oleObject" Target="../embeddings/oleObject664.bin"/><Relationship Id="rId21" Type="http://schemas.openxmlformats.org/officeDocument/2006/relationships/image" Target="../media/image642.wmf"/><Relationship Id="rId7" Type="http://schemas.openxmlformats.org/officeDocument/2006/relationships/image" Target="../media/image635.wmf"/><Relationship Id="rId12" Type="http://schemas.openxmlformats.org/officeDocument/2006/relationships/oleObject" Target="../embeddings/oleObject668.bin"/><Relationship Id="rId17" Type="http://schemas.openxmlformats.org/officeDocument/2006/relationships/image" Target="../media/image640.wmf"/><Relationship Id="rId25" Type="http://schemas.openxmlformats.org/officeDocument/2006/relationships/image" Target="../media/image6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0.bin"/><Relationship Id="rId20" Type="http://schemas.openxmlformats.org/officeDocument/2006/relationships/oleObject" Target="../embeddings/oleObject672.bin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665.bin"/><Relationship Id="rId11" Type="http://schemas.openxmlformats.org/officeDocument/2006/relationships/image" Target="../media/image637.wmf"/><Relationship Id="rId24" Type="http://schemas.openxmlformats.org/officeDocument/2006/relationships/oleObject" Target="../embeddings/oleObject674.bin"/><Relationship Id="rId5" Type="http://schemas.openxmlformats.org/officeDocument/2006/relationships/image" Target="../media/image634.emf"/><Relationship Id="rId15" Type="http://schemas.openxmlformats.org/officeDocument/2006/relationships/image" Target="../media/image639.wmf"/><Relationship Id="rId23" Type="http://schemas.openxmlformats.org/officeDocument/2006/relationships/image" Target="../media/image643.emf"/><Relationship Id="rId10" Type="http://schemas.openxmlformats.org/officeDocument/2006/relationships/oleObject" Target="../embeddings/oleObject667.bin"/><Relationship Id="rId19" Type="http://schemas.openxmlformats.org/officeDocument/2006/relationships/image" Target="../media/image641.wmf"/><Relationship Id="rId4" Type="http://schemas.openxmlformats.org/officeDocument/2006/relationships/oleObject" Target="../embeddings/Microsoft_Word_97_-_2003_Document2.doc"/><Relationship Id="rId9" Type="http://schemas.openxmlformats.org/officeDocument/2006/relationships/image" Target="../media/image636.wmf"/><Relationship Id="rId14" Type="http://schemas.openxmlformats.org/officeDocument/2006/relationships/oleObject" Target="../embeddings/oleObject669.bin"/><Relationship Id="rId22" Type="http://schemas.openxmlformats.org/officeDocument/2006/relationships/oleObject" Target="../embeddings/oleObject673.bin"/><Relationship Id="rId27" Type="http://schemas.openxmlformats.org/officeDocument/2006/relationships/image" Target="../media/image64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8.wmf"/><Relationship Id="rId13" Type="http://schemas.openxmlformats.org/officeDocument/2006/relationships/oleObject" Target="../embeddings/oleObject681.bin"/><Relationship Id="rId3" Type="http://schemas.openxmlformats.org/officeDocument/2006/relationships/oleObject" Target="../embeddings/oleObject676.bin"/><Relationship Id="rId7" Type="http://schemas.openxmlformats.org/officeDocument/2006/relationships/oleObject" Target="../embeddings/oleObject678.bin"/><Relationship Id="rId12" Type="http://schemas.openxmlformats.org/officeDocument/2006/relationships/image" Target="../media/image65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52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647.wmf"/><Relationship Id="rId11" Type="http://schemas.openxmlformats.org/officeDocument/2006/relationships/oleObject" Target="../embeddings/oleObject680.bin"/><Relationship Id="rId5" Type="http://schemas.openxmlformats.org/officeDocument/2006/relationships/oleObject" Target="../embeddings/oleObject677.bin"/><Relationship Id="rId15" Type="http://schemas.openxmlformats.org/officeDocument/2006/relationships/oleObject" Target="../embeddings/oleObject682.bin"/><Relationship Id="rId10" Type="http://schemas.openxmlformats.org/officeDocument/2006/relationships/image" Target="../media/image649.wmf"/><Relationship Id="rId4" Type="http://schemas.openxmlformats.org/officeDocument/2006/relationships/image" Target="../media/image646.wmf"/><Relationship Id="rId9" Type="http://schemas.openxmlformats.org/officeDocument/2006/relationships/oleObject" Target="../embeddings/oleObject679.bin"/><Relationship Id="rId14" Type="http://schemas.openxmlformats.org/officeDocument/2006/relationships/image" Target="../media/image651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5.wmf"/><Relationship Id="rId13" Type="http://schemas.openxmlformats.org/officeDocument/2006/relationships/oleObject" Target="../embeddings/oleObject688.bin"/><Relationship Id="rId3" Type="http://schemas.openxmlformats.org/officeDocument/2006/relationships/oleObject" Target="../embeddings/oleObject683.bin"/><Relationship Id="rId7" Type="http://schemas.openxmlformats.org/officeDocument/2006/relationships/oleObject" Target="../embeddings/oleObject685.bin"/><Relationship Id="rId12" Type="http://schemas.openxmlformats.org/officeDocument/2006/relationships/image" Target="../media/image6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654.wmf"/><Relationship Id="rId11" Type="http://schemas.openxmlformats.org/officeDocument/2006/relationships/oleObject" Target="../embeddings/oleObject687.bin"/><Relationship Id="rId5" Type="http://schemas.openxmlformats.org/officeDocument/2006/relationships/oleObject" Target="../embeddings/oleObject684.bin"/><Relationship Id="rId10" Type="http://schemas.openxmlformats.org/officeDocument/2006/relationships/image" Target="../media/image656.wmf"/><Relationship Id="rId4" Type="http://schemas.openxmlformats.org/officeDocument/2006/relationships/image" Target="../media/image653.wmf"/><Relationship Id="rId9" Type="http://schemas.openxmlformats.org/officeDocument/2006/relationships/oleObject" Target="../embeddings/oleObject686.bin"/><Relationship Id="rId14" Type="http://schemas.openxmlformats.org/officeDocument/2006/relationships/image" Target="../media/image65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1.wmf"/><Relationship Id="rId13" Type="http://schemas.openxmlformats.org/officeDocument/2006/relationships/oleObject" Target="../embeddings/oleObject694.bin"/><Relationship Id="rId3" Type="http://schemas.openxmlformats.org/officeDocument/2006/relationships/oleObject" Target="../embeddings/oleObject689.bin"/><Relationship Id="rId7" Type="http://schemas.openxmlformats.org/officeDocument/2006/relationships/oleObject" Target="../embeddings/oleObject691.bin"/><Relationship Id="rId12" Type="http://schemas.openxmlformats.org/officeDocument/2006/relationships/image" Target="../media/image6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5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660.wmf"/><Relationship Id="rId11" Type="http://schemas.openxmlformats.org/officeDocument/2006/relationships/oleObject" Target="../embeddings/oleObject693.bin"/><Relationship Id="rId5" Type="http://schemas.openxmlformats.org/officeDocument/2006/relationships/oleObject" Target="../embeddings/oleObject690.bin"/><Relationship Id="rId15" Type="http://schemas.openxmlformats.org/officeDocument/2006/relationships/oleObject" Target="../embeddings/oleObject695.bin"/><Relationship Id="rId10" Type="http://schemas.openxmlformats.org/officeDocument/2006/relationships/image" Target="../media/image662.wmf"/><Relationship Id="rId4" Type="http://schemas.openxmlformats.org/officeDocument/2006/relationships/image" Target="../media/image659.wmf"/><Relationship Id="rId9" Type="http://schemas.openxmlformats.org/officeDocument/2006/relationships/oleObject" Target="../embeddings/oleObject692.bin"/><Relationship Id="rId14" Type="http://schemas.openxmlformats.org/officeDocument/2006/relationships/image" Target="../media/image664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8.wmf"/><Relationship Id="rId3" Type="http://schemas.openxmlformats.org/officeDocument/2006/relationships/oleObject" Target="../embeddings/oleObject696.bin"/><Relationship Id="rId7" Type="http://schemas.openxmlformats.org/officeDocument/2006/relationships/oleObject" Target="../embeddings/oleObject6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667.wmf"/><Relationship Id="rId5" Type="http://schemas.openxmlformats.org/officeDocument/2006/relationships/oleObject" Target="../embeddings/oleObject697.bin"/><Relationship Id="rId10" Type="http://schemas.openxmlformats.org/officeDocument/2006/relationships/image" Target="../media/image669.wmf"/><Relationship Id="rId4" Type="http://schemas.openxmlformats.org/officeDocument/2006/relationships/image" Target="../media/image666.wmf"/><Relationship Id="rId9" Type="http://schemas.openxmlformats.org/officeDocument/2006/relationships/oleObject" Target="../embeddings/oleObject699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2.wmf"/><Relationship Id="rId13" Type="http://schemas.openxmlformats.org/officeDocument/2006/relationships/oleObject" Target="../embeddings/oleObject705.bin"/><Relationship Id="rId3" Type="http://schemas.openxmlformats.org/officeDocument/2006/relationships/oleObject" Target="../embeddings/oleObject700.bin"/><Relationship Id="rId7" Type="http://schemas.openxmlformats.org/officeDocument/2006/relationships/oleObject" Target="../embeddings/oleObject702.bin"/><Relationship Id="rId12" Type="http://schemas.openxmlformats.org/officeDocument/2006/relationships/image" Target="../media/image674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75.w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671.wmf"/><Relationship Id="rId11" Type="http://schemas.openxmlformats.org/officeDocument/2006/relationships/oleObject" Target="../embeddings/oleObject704.bin"/><Relationship Id="rId5" Type="http://schemas.openxmlformats.org/officeDocument/2006/relationships/oleObject" Target="../embeddings/oleObject701.bin"/><Relationship Id="rId15" Type="http://schemas.openxmlformats.org/officeDocument/2006/relationships/oleObject" Target="../embeddings/oleObject706.bin"/><Relationship Id="rId10" Type="http://schemas.openxmlformats.org/officeDocument/2006/relationships/image" Target="../media/image673.wmf"/><Relationship Id="rId4" Type="http://schemas.openxmlformats.org/officeDocument/2006/relationships/image" Target="../media/image670.wmf"/><Relationship Id="rId9" Type="http://schemas.openxmlformats.org/officeDocument/2006/relationships/oleObject" Target="../embeddings/oleObject703.bin"/><Relationship Id="rId14" Type="http://schemas.openxmlformats.org/officeDocument/2006/relationships/image" Target="../media/image658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8.wmf"/><Relationship Id="rId3" Type="http://schemas.openxmlformats.org/officeDocument/2006/relationships/oleObject" Target="../embeddings/oleObject707.bin"/><Relationship Id="rId7" Type="http://schemas.openxmlformats.org/officeDocument/2006/relationships/oleObject" Target="../embeddings/oleObject7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677.wmf"/><Relationship Id="rId5" Type="http://schemas.openxmlformats.org/officeDocument/2006/relationships/oleObject" Target="../embeddings/oleObject708.bin"/><Relationship Id="rId10" Type="http://schemas.openxmlformats.org/officeDocument/2006/relationships/image" Target="../media/image679.wmf"/><Relationship Id="rId4" Type="http://schemas.openxmlformats.org/officeDocument/2006/relationships/image" Target="../media/image676.wmf"/><Relationship Id="rId9" Type="http://schemas.openxmlformats.org/officeDocument/2006/relationships/oleObject" Target="../embeddings/oleObject710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2.wmf"/><Relationship Id="rId13" Type="http://schemas.openxmlformats.org/officeDocument/2006/relationships/oleObject" Target="../embeddings/oleObject716.bin"/><Relationship Id="rId3" Type="http://schemas.openxmlformats.org/officeDocument/2006/relationships/oleObject" Target="../embeddings/oleObject711.bin"/><Relationship Id="rId7" Type="http://schemas.openxmlformats.org/officeDocument/2006/relationships/oleObject" Target="../embeddings/oleObject713.bin"/><Relationship Id="rId12" Type="http://schemas.openxmlformats.org/officeDocument/2006/relationships/image" Target="../media/image6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681.wmf"/><Relationship Id="rId11" Type="http://schemas.openxmlformats.org/officeDocument/2006/relationships/oleObject" Target="../embeddings/oleObject715.bin"/><Relationship Id="rId5" Type="http://schemas.openxmlformats.org/officeDocument/2006/relationships/oleObject" Target="../embeddings/oleObject712.bin"/><Relationship Id="rId10" Type="http://schemas.openxmlformats.org/officeDocument/2006/relationships/image" Target="../media/image683.wmf"/><Relationship Id="rId4" Type="http://schemas.openxmlformats.org/officeDocument/2006/relationships/image" Target="../media/image680.wmf"/><Relationship Id="rId9" Type="http://schemas.openxmlformats.org/officeDocument/2006/relationships/oleObject" Target="../embeddings/oleObject714.bin"/><Relationship Id="rId14" Type="http://schemas.openxmlformats.org/officeDocument/2006/relationships/image" Target="../media/image685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8.wmf"/><Relationship Id="rId13" Type="http://schemas.openxmlformats.org/officeDocument/2006/relationships/oleObject" Target="../embeddings/oleObject722.bin"/><Relationship Id="rId18" Type="http://schemas.openxmlformats.org/officeDocument/2006/relationships/image" Target="../media/image692.wmf"/><Relationship Id="rId3" Type="http://schemas.openxmlformats.org/officeDocument/2006/relationships/oleObject" Target="../embeddings/oleObject717.bin"/><Relationship Id="rId7" Type="http://schemas.openxmlformats.org/officeDocument/2006/relationships/oleObject" Target="../embeddings/oleObject719.bin"/><Relationship Id="rId12" Type="http://schemas.openxmlformats.org/officeDocument/2006/relationships/image" Target="../media/image690.wmf"/><Relationship Id="rId17" Type="http://schemas.openxmlformats.org/officeDocument/2006/relationships/oleObject" Target="../embeddings/oleObject7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1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687.wmf"/><Relationship Id="rId11" Type="http://schemas.openxmlformats.org/officeDocument/2006/relationships/oleObject" Target="../embeddings/oleObject721.bin"/><Relationship Id="rId5" Type="http://schemas.openxmlformats.org/officeDocument/2006/relationships/oleObject" Target="../embeddings/oleObject718.bin"/><Relationship Id="rId15" Type="http://schemas.openxmlformats.org/officeDocument/2006/relationships/oleObject" Target="../embeddings/oleObject723.bin"/><Relationship Id="rId10" Type="http://schemas.openxmlformats.org/officeDocument/2006/relationships/image" Target="../media/image689.wmf"/><Relationship Id="rId4" Type="http://schemas.openxmlformats.org/officeDocument/2006/relationships/image" Target="../media/image686.wmf"/><Relationship Id="rId9" Type="http://schemas.openxmlformats.org/officeDocument/2006/relationships/oleObject" Target="../embeddings/oleObject720.bin"/><Relationship Id="rId14" Type="http://schemas.openxmlformats.org/officeDocument/2006/relationships/image" Target="../media/image658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5.wmf"/><Relationship Id="rId13" Type="http://schemas.openxmlformats.org/officeDocument/2006/relationships/oleObject" Target="../embeddings/oleObject730.bin"/><Relationship Id="rId3" Type="http://schemas.openxmlformats.org/officeDocument/2006/relationships/oleObject" Target="../embeddings/oleObject725.bin"/><Relationship Id="rId7" Type="http://schemas.openxmlformats.org/officeDocument/2006/relationships/oleObject" Target="../embeddings/oleObject727.bin"/><Relationship Id="rId12" Type="http://schemas.openxmlformats.org/officeDocument/2006/relationships/image" Target="../media/image69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9.w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694.wmf"/><Relationship Id="rId11" Type="http://schemas.openxmlformats.org/officeDocument/2006/relationships/oleObject" Target="../embeddings/oleObject729.bin"/><Relationship Id="rId5" Type="http://schemas.openxmlformats.org/officeDocument/2006/relationships/oleObject" Target="../embeddings/oleObject726.bin"/><Relationship Id="rId15" Type="http://schemas.openxmlformats.org/officeDocument/2006/relationships/oleObject" Target="../embeddings/oleObject731.bin"/><Relationship Id="rId10" Type="http://schemas.openxmlformats.org/officeDocument/2006/relationships/image" Target="../media/image696.wmf"/><Relationship Id="rId4" Type="http://schemas.openxmlformats.org/officeDocument/2006/relationships/image" Target="../media/image693.wmf"/><Relationship Id="rId9" Type="http://schemas.openxmlformats.org/officeDocument/2006/relationships/oleObject" Target="../embeddings/oleObject728.bin"/><Relationship Id="rId14" Type="http://schemas.openxmlformats.org/officeDocument/2006/relationships/image" Target="../media/image69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517525" y="115888"/>
            <a:ext cx="8231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第一部分    向量代数与空间解析几何</a:t>
            </a:r>
          </a:p>
        </p:txBody>
      </p:sp>
      <p:sp>
        <p:nvSpPr>
          <p:cNvPr id="683016" name="Text Box 8"/>
          <p:cNvSpPr txBox="1">
            <a:spLocks noChangeArrowheads="1"/>
          </p:cNvSpPr>
          <p:nvPr/>
        </p:nvSpPr>
        <p:spPr bwMode="auto">
          <a:xfrm>
            <a:off x="468313" y="1243013"/>
            <a:ext cx="6551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、向量的方向余弦</a:t>
            </a:r>
          </a:p>
        </p:txBody>
      </p:sp>
      <p:graphicFrame>
        <p:nvGraphicFramePr>
          <p:cNvPr id="68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970150"/>
              </p:ext>
            </p:extLst>
          </p:nvPr>
        </p:nvGraphicFramePr>
        <p:xfrm>
          <a:off x="3270667" y="1243013"/>
          <a:ext cx="2605841" cy="53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667" y="1243013"/>
                        <a:ext cx="2605841" cy="535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8" name="Text Box 20"/>
          <p:cNvSpPr txBox="1">
            <a:spLocks noChangeArrowheads="1"/>
          </p:cNvSpPr>
          <p:nvPr/>
        </p:nvSpPr>
        <p:spPr bwMode="auto">
          <a:xfrm>
            <a:off x="323850" y="620713"/>
            <a:ext cx="573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（一）向量代数</a:t>
            </a:r>
          </a:p>
        </p:txBody>
      </p:sp>
      <p:graphicFrame>
        <p:nvGraphicFramePr>
          <p:cNvPr id="683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998943"/>
              </p:ext>
            </p:extLst>
          </p:nvPr>
        </p:nvGraphicFramePr>
        <p:xfrm>
          <a:off x="5974085" y="1255713"/>
          <a:ext cx="2054299" cy="532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085" y="1255713"/>
                        <a:ext cx="2054299" cy="532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654964"/>
              </p:ext>
            </p:extLst>
          </p:nvPr>
        </p:nvGraphicFramePr>
        <p:xfrm>
          <a:off x="1231900" y="1649165"/>
          <a:ext cx="5075131" cy="62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7" imgW="2108160" imgH="253800" progId="Equation.DSMT4">
                  <p:embed/>
                </p:oleObj>
              </mc:Choice>
              <mc:Fallback>
                <p:oleObj name="Equation" r:id="rId7" imgW="2108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649165"/>
                        <a:ext cx="5075131" cy="627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17778"/>
              </p:ext>
            </p:extLst>
          </p:nvPr>
        </p:nvGraphicFramePr>
        <p:xfrm>
          <a:off x="1346199" y="2241555"/>
          <a:ext cx="5598520" cy="672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9" imgW="2705040" imgH="317160" progId="Equation.DSMT4">
                  <p:embed/>
                </p:oleObj>
              </mc:Choice>
              <mc:Fallback>
                <p:oleObj name="Equation" r:id="rId9" imgW="2705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199" y="2241555"/>
                        <a:ext cx="5598520" cy="672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3034" name="Group 26"/>
          <p:cNvGrpSpPr>
            <a:grpSpLocks/>
          </p:cNvGrpSpPr>
          <p:nvPr/>
        </p:nvGrpSpPr>
        <p:grpSpPr bwMode="auto">
          <a:xfrm>
            <a:off x="5759450" y="2682880"/>
            <a:ext cx="3384550" cy="461963"/>
            <a:chOff x="839" y="3022"/>
            <a:chExt cx="2132" cy="291"/>
          </a:xfrm>
        </p:grpSpPr>
        <p:sp>
          <p:nvSpPr>
            <p:cNvPr id="683032" name="Text Box 24"/>
            <p:cNvSpPr txBox="1">
              <a:spLocks noChangeArrowheads="1"/>
            </p:cNvSpPr>
            <p:nvPr/>
          </p:nvSpPr>
          <p:spPr bwMode="auto">
            <a:xfrm>
              <a:off x="1338" y="3022"/>
              <a:ext cx="16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a typeface="隶书" pitchFamily="49" charset="-122"/>
                </a:rPr>
                <a:t>两点间的距离</a:t>
              </a:r>
            </a:p>
          </p:txBody>
        </p:sp>
        <p:sp>
          <p:nvSpPr>
            <p:cNvPr id="683033" name="Line 25"/>
            <p:cNvSpPr>
              <a:spLocks noChangeShapeType="1"/>
            </p:cNvSpPr>
            <p:nvPr/>
          </p:nvSpPr>
          <p:spPr bwMode="auto">
            <a:xfrm>
              <a:off x="839" y="3249"/>
              <a:ext cx="4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683035" name="Text Box 27"/>
          <p:cNvSpPr txBox="1">
            <a:spLocks noChangeArrowheads="1"/>
          </p:cNvSpPr>
          <p:nvPr/>
        </p:nvSpPr>
        <p:spPr bwMode="auto">
          <a:xfrm>
            <a:off x="539750" y="2276475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模：</a:t>
            </a:r>
          </a:p>
        </p:txBody>
      </p:sp>
      <p:sp>
        <p:nvSpPr>
          <p:cNvPr id="683036" name="Text Box 28"/>
          <p:cNvSpPr txBox="1">
            <a:spLocks noChangeArrowheads="1"/>
          </p:cNvSpPr>
          <p:nvPr/>
        </p:nvSpPr>
        <p:spPr bwMode="auto">
          <a:xfrm>
            <a:off x="517525" y="2827338"/>
            <a:ext cx="4535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方向余弦：</a:t>
            </a:r>
          </a:p>
        </p:txBody>
      </p:sp>
      <p:graphicFrame>
        <p:nvGraphicFramePr>
          <p:cNvPr id="6830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085877"/>
              </p:ext>
            </p:extLst>
          </p:nvPr>
        </p:nvGraphicFramePr>
        <p:xfrm>
          <a:off x="251520" y="3140968"/>
          <a:ext cx="2251160" cy="117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977760" imgH="495000" progId="Equation.DSMT4">
                  <p:embed/>
                </p:oleObj>
              </mc:Choice>
              <mc:Fallback>
                <p:oleObj name="Equation" r:id="rId11" imgW="977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40968"/>
                        <a:ext cx="2251160" cy="117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820552"/>
              </p:ext>
            </p:extLst>
          </p:nvPr>
        </p:nvGraphicFramePr>
        <p:xfrm>
          <a:off x="2627784" y="3140968"/>
          <a:ext cx="2278088" cy="117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3" imgW="990360" imgH="495000" progId="Equation.DSMT4">
                  <p:embed/>
                </p:oleObj>
              </mc:Choice>
              <mc:Fallback>
                <p:oleObj name="Equation" r:id="rId13" imgW="990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140968"/>
                        <a:ext cx="2278088" cy="117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96183"/>
              </p:ext>
            </p:extLst>
          </p:nvPr>
        </p:nvGraphicFramePr>
        <p:xfrm>
          <a:off x="4940056" y="3193746"/>
          <a:ext cx="2224232" cy="117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5" imgW="965160" imgH="495000" progId="Equation.DSMT4">
                  <p:embed/>
                </p:oleObj>
              </mc:Choice>
              <mc:Fallback>
                <p:oleObj name="Equation" r:id="rId15" imgW="9651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056" y="3193746"/>
                        <a:ext cx="2224232" cy="117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97722"/>
              </p:ext>
            </p:extLst>
          </p:nvPr>
        </p:nvGraphicFramePr>
        <p:xfrm>
          <a:off x="7170910" y="3557818"/>
          <a:ext cx="1865586" cy="37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7" imgW="1028520" imgH="203040" progId="Equation.DSMT4">
                  <p:embed/>
                </p:oleObj>
              </mc:Choice>
              <mc:Fallback>
                <p:oleObj name="Equation" r:id="rId17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910" y="3557818"/>
                        <a:ext cx="1865586" cy="37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41" name="Text Box 33"/>
          <p:cNvSpPr txBox="1">
            <a:spLocks noChangeArrowheads="1"/>
          </p:cNvSpPr>
          <p:nvPr/>
        </p:nvSpPr>
        <p:spPr bwMode="auto">
          <a:xfrm>
            <a:off x="576263" y="4365625"/>
            <a:ext cx="766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、 数量积、向量积和混合积的几何应用</a:t>
            </a:r>
          </a:p>
        </p:txBody>
      </p:sp>
      <p:sp>
        <p:nvSpPr>
          <p:cNvPr id="683042" name="Text Box 34"/>
          <p:cNvSpPr txBox="1">
            <a:spLocks noChangeArrowheads="1"/>
          </p:cNvSpPr>
          <p:nvPr/>
        </p:nvSpPr>
        <p:spPr bwMode="auto">
          <a:xfrm>
            <a:off x="358775" y="488156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） 数量积的几何应用</a:t>
            </a:r>
          </a:p>
        </p:txBody>
      </p:sp>
      <p:sp>
        <p:nvSpPr>
          <p:cNvPr id="683043" name="Text Box 35"/>
          <p:cNvSpPr txBox="1">
            <a:spLocks noChangeArrowheads="1"/>
          </p:cNvSpPr>
          <p:nvPr/>
        </p:nvSpPr>
        <p:spPr bwMode="auto">
          <a:xfrm>
            <a:off x="684213" y="544671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）几何表示：</a:t>
            </a:r>
          </a:p>
        </p:txBody>
      </p:sp>
      <p:graphicFrame>
        <p:nvGraphicFramePr>
          <p:cNvPr id="6830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180233"/>
              </p:ext>
            </p:extLst>
          </p:nvPr>
        </p:nvGraphicFramePr>
        <p:xfrm>
          <a:off x="2940050" y="5419725"/>
          <a:ext cx="2496046" cy="66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9" imgW="1054080" imgH="304560" progId="Equation.DSMT4">
                  <p:embed/>
                </p:oleObj>
              </mc:Choice>
              <mc:Fallback>
                <p:oleObj name="Equation" r:id="rId19" imgW="1054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419725"/>
                        <a:ext cx="2496046" cy="669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45" name="Text Box 37"/>
          <p:cNvSpPr txBox="1">
            <a:spLocks noChangeArrowheads="1"/>
          </p:cNvSpPr>
          <p:nvPr/>
        </p:nvSpPr>
        <p:spPr bwMode="auto">
          <a:xfrm>
            <a:off x="684213" y="606901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）代数表示：</a:t>
            </a:r>
          </a:p>
        </p:txBody>
      </p:sp>
      <p:graphicFrame>
        <p:nvGraphicFramePr>
          <p:cNvPr id="68304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614071"/>
              </p:ext>
            </p:extLst>
          </p:nvPr>
        </p:nvGraphicFramePr>
        <p:xfrm>
          <a:off x="3294062" y="6078538"/>
          <a:ext cx="3525691" cy="59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21" imgW="1473120" imgH="266400" progId="Equation.DSMT4">
                  <p:embed/>
                </p:oleObj>
              </mc:Choice>
              <mc:Fallback>
                <p:oleObj name="Equation" r:id="rId21" imgW="1473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2" y="6078538"/>
                        <a:ext cx="3525691" cy="590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4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11948"/>
              </p:ext>
            </p:extLst>
          </p:nvPr>
        </p:nvGraphicFramePr>
        <p:xfrm>
          <a:off x="5470525" y="5408613"/>
          <a:ext cx="20005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23" imgW="749160" imgH="266400" progId="Equation.DSMT4">
                  <p:embed/>
                </p:oleObj>
              </mc:Choice>
              <mc:Fallback>
                <p:oleObj name="Equation" r:id="rId23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5408613"/>
                        <a:ext cx="20005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52882"/>
              </p:ext>
            </p:extLst>
          </p:nvPr>
        </p:nvGraphicFramePr>
        <p:xfrm>
          <a:off x="7376874" y="5443312"/>
          <a:ext cx="1659622" cy="62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25" imgW="749160" imgH="304560" progId="Equation.DSMT4">
                  <p:embed/>
                </p:oleObj>
              </mc:Choice>
              <mc:Fallback>
                <p:oleObj name="Equation" r:id="rId25" imgW="749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874" y="5443312"/>
                        <a:ext cx="1659622" cy="625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7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8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6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68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8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68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8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68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68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6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68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68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68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68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68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68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6" grpId="0" autoUpdateAnimBg="0"/>
      <p:bldP spid="683028" grpId="0" build="p"/>
      <p:bldP spid="683035" grpId="0" autoUpdateAnimBg="0"/>
      <p:bldP spid="683036" grpId="0" autoUpdateAnimBg="0"/>
      <p:bldP spid="683041" grpId="0" autoUpdateAnimBg="0"/>
      <p:bldP spid="683042" grpId="0" autoUpdateAnimBg="0"/>
      <p:bldP spid="683043" grpId="0" autoUpdateAnimBg="0"/>
      <p:bldP spid="68304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l"/>
            <a:r>
              <a:rPr lang="en-US" altLang="zh-CN" sz="4000" b="1">
                <a:solidFill>
                  <a:srgbClr val="FF0000"/>
                </a:solidFill>
              </a:rPr>
              <a:t>   </a:t>
            </a:r>
          </a:p>
        </p:txBody>
      </p:sp>
      <p:graphicFrame>
        <p:nvGraphicFramePr>
          <p:cNvPr id="84070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6610090"/>
              </p:ext>
            </p:extLst>
          </p:nvPr>
        </p:nvGraphicFramePr>
        <p:xfrm>
          <a:off x="2749550" y="2941638"/>
          <a:ext cx="25431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3" imgW="1041120" imgH="228600" progId="Equation.3">
                  <p:embed/>
                </p:oleObj>
              </mc:Choice>
              <mc:Fallback>
                <p:oleObj name="公式" r:id="rId3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941638"/>
                        <a:ext cx="25431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0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24642134"/>
              </p:ext>
            </p:extLst>
          </p:nvPr>
        </p:nvGraphicFramePr>
        <p:xfrm>
          <a:off x="2268538" y="3646488"/>
          <a:ext cx="3240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5" imgW="1422360" imgH="228600" progId="Equation.3">
                  <p:embed/>
                </p:oleObj>
              </mc:Choice>
              <mc:Fallback>
                <p:oleObj name="公式" r:id="rId5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646488"/>
                        <a:ext cx="32400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0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38776486"/>
              </p:ext>
            </p:extLst>
          </p:nvPr>
        </p:nvGraphicFramePr>
        <p:xfrm>
          <a:off x="3335338" y="4373563"/>
          <a:ext cx="22447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公式" r:id="rId7" imgW="927000" imgH="228600" progId="Equation.3">
                  <p:embed/>
                </p:oleObj>
              </mc:Choice>
              <mc:Fallback>
                <p:oleObj name="公式" r:id="rId7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4373563"/>
                        <a:ext cx="22447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10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（四）</a:t>
            </a:r>
            <a:r>
              <a:rPr lang="zh-CN" altLang="en-US" sz="2400" b="1">
                <a:solidFill>
                  <a:srgbClr val="FF0000"/>
                </a:solidFill>
              </a:rPr>
              <a:t>必须熟练掌握的常见的二次曲面的方程及其图形</a:t>
            </a:r>
          </a:p>
        </p:txBody>
      </p:sp>
      <p:sp>
        <p:nvSpPr>
          <p:cNvPr id="840711" name="Text Box 7"/>
          <p:cNvSpPr txBox="1">
            <a:spLocks noChangeArrowheads="1"/>
          </p:cNvSpPr>
          <p:nvPr/>
        </p:nvSpPr>
        <p:spPr bwMode="auto">
          <a:xfrm>
            <a:off x="827088" y="1125538"/>
            <a:ext cx="179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）球面</a:t>
            </a:r>
          </a:p>
        </p:txBody>
      </p:sp>
      <p:graphicFrame>
        <p:nvGraphicFramePr>
          <p:cNvPr id="840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59321"/>
              </p:ext>
            </p:extLst>
          </p:nvPr>
        </p:nvGraphicFramePr>
        <p:xfrm>
          <a:off x="2843213" y="1125538"/>
          <a:ext cx="243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9" imgW="2438280" imgH="469800" progId="Equation.3">
                  <p:embed/>
                </p:oleObj>
              </mc:Choice>
              <mc:Fallback>
                <p:oleObj name="Equation" r:id="rId9" imgW="2438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25538"/>
                        <a:ext cx="243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13" name="Text Box 9"/>
          <p:cNvSpPr txBox="1">
            <a:spLocks noChangeArrowheads="1"/>
          </p:cNvSpPr>
          <p:nvPr/>
        </p:nvSpPr>
        <p:spPr bwMode="auto">
          <a:xfrm>
            <a:off x="774700" y="19177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ea typeface="黑体" pitchFamily="49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）椭球面</a:t>
            </a:r>
          </a:p>
        </p:txBody>
      </p:sp>
      <p:graphicFrame>
        <p:nvGraphicFramePr>
          <p:cNvPr id="840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23803"/>
              </p:ext>
            </p:extLst>
          </p:nvPr>
        </p:nvGraphicFramePr>
        <p:xfrm>
          <a:off x="3059113" y="1773238"/>
          <a:ext cx="250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11" imgW="2501640" imgH="927000" progId="Equation.3">
                  <p:embed/>
                </p:oleObj>
              </mc:Choice>
              <mc:Fallback>
                <p:oleObj name="公式" r:id="rId11" imgW="25016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73238"/>
                        <a:ext cx="250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15" name="Text Box 11"/>
          <p:cNvSpPr txBox="1">
            <a:spLocks noChangeArrowheads="1"/>
          </p:cNvSpPr>
          <p:nvPr/>
        </p:nvSpPr>
        <p:spPr bwMode="auto">
          <a:xfrm>
            <a:off x="755650" y="2997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ea typeface="黑体" pitchFamily="49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）圆锥面</a:t>
            </a:r>
          </a:p>
        </p:txBody>
      </p:sp>
      <p:sp>
        <p:nvSpPr>
          <p:cNvPr id="840716" name="Text Box 12"/>
          <p:cNvSpPr txBox="1">
            <a:spLocks noChangeArrowheads="1"/>
          </p:cNvSpPr>
          <p:nvPr/>
        </p:nvSpPr>
        <p:spPr bwMode="auto">
          <a:xfrm>
            <a:off x="684213" y="4437063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ea typeface="黑体" pitchFamily="49" charset="-122"/>
              </a:rPr>
              <a:t>4</a:t>
            </a: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）旋转抛物面</a:t>
            </a:r>
          </a:p>
        </p:txBody>
      </p:sp>
      <p:sp>
        <p:nvSpPr>
          <p:cNvPr id="840717" name="Text Box 13"/>
          <p:cNvSpPr txBox="1">
            <a:spLocks noChangeArrowheads="1"/>
          </p:cNvSpPr>
          <p:nvPr/>
        </p:nvSpPr>
        <p:spPr bwMode="auto">
          <a:xfrm>
            <a:off x="723900" y="5214938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ea typeface="黑体" pitchFamily="49" charset="-122"/>
              </a:rPr>
              <a:t>5</a:t>
            </a: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）圆柱面</a:t>
            </a:r>
          </a:p>
        </p:txBody>
      </p:sp>
      <p:graphicFrame>
        <p:nvGraphicFramePr>
          <p:cNvPr id="840718" name="Object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12469502"/>
              </p:ext>
            </p:extLst>
          </p:nvPr>
        </p:nvGraphicFramePr>
        <p:xfrm>
          <a:off x="3171825" y="5157788"/>
          <a:ext cx="1831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3" imgW="1777680" imgH="469800" progId="Equation.3">
                  <p:embed/>
                </p:oleObj>
              </mc:Choice>
              <mc:Fallback>
                <p:oleObj name="Equation" r:id="rId13" imgW="1777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157788"/>
                        <a:ext cx="1831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6245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8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8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8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9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4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49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8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1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4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10" grpId="0" autoUpdateAnimBg="0"/>
      <p:bldP spid="840711" grpId="0" autoUpdateAnimBg="0"/>
      <p:bldP spid="840713" grpId="0" autoUpdateAnimBg="0"/>
      <p:bldP spid="840715" grpId="0"/>
      <p:bldP spid="840716" grpId="0" autoUpdateAnimBg="0"/>
      <p:bldP spid="8407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163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65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819150" y="749300"/>
            <a:ext cx="37512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、向量代数典型例题</a:t>
            </a:r>
            <a:r>
              <a:rPr lang="zh-CN" altLang="en-US" sz="18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0" y="164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2" name="Rectangle 12"/>
          <p:cNvSpPr>
            <a:spLocks noChangeArrowheads="1"/>
          </p:cNvSpPr>
          <p:nvPr/>
        </p:nvSpPr>
        <p:spPr bwMode="auto">
          <a:xfrm>
            <a:off x="0" y="165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639763" y="1403350"/>
            <a:ext cx="7488237" cy="965200"/>
            <a:chOff x="403" y="1341"/>
            <a:chExt cx="4717" cy="608"/>
          </a:xfrm>
        </p:grpSpPr>
        <p:sp>
          <p:nvSpPr>
            <p:cNvPr id="45081" name="Rectangle 14"/>
            <p:cNvSpPr>
              <a:spLocks noChangeArrowheads="1"/>
            </p:cNvSpPr>
            <p:nvPr/>
          </p:nvSpPr>
          <p:spPr bwMode="auto">
            <a:xfrm>
              <a:off x="403" y="1349"/>
              <a:ext cx="4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1】</a:t>
              </a:r>
              <a:r>
                <a:rPr lang="zh-CN" altLang="en-US" sz="2400" b="1"/>
                <a:t>已知两点                 和                </a:t>
              </a:r>
              <a:r>
                <a:rPr lang="en-US" altLang="zh-CN" sz="2400" b="1"/>
                <a:t>,</a:t>
              </a:r>
              <a:r>
                <a:rPr lang="zh-CN" altLang="en-US" sz="2400" b="1"/>
                <a:t>求向量 </a:t>
              </a:r>
            </a:p>
          </p:txBody>
        </p:sp>
        <p:graphicFrame>
          <p:nvGraphicFramePr>
            <p:cNvPr id="45082" name="Object 15"/>
            <p:cNvGraphicFramePr>
              <a:graphicFrameLocks noChangeAspect="1"/>
            </p:cNvGraphicFramePr>
            <p:nvPr/>
          </p:nvGraphicFramePr>
          <p:xfrm>
            <a:off x="1941" y="1341"/>
            <a:ext cx="91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4" imgW="799753" imgH="253890" progId="Equation.DSMT4">
                    <p:embed/>
                  </p:oleObj>
                </mc:Choice>
                <mc:Fallback>
                  <p:oleObj name="Equation" r:id="rId4" imgW="799753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1341"/>
                          <a:ext cx="91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3" name="Object 16"/>
            <p:cNvGraphicFramePr>
              <a:graphicFrameLocks noChangeAspect="1"/>
            </p:cNvGraphicFramePr>
            <p:nvPr/>
          </p:nvGraphicFramePr>
          <p:xfrm>
            <a:off x="3008" y="1349"/>
            <a:ext cx="88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6" imgW="711200" imgH="228600" progId="Equation.DSMT4">
                    <p:embed/>
                  </p:oleObj>
                </mc:Choice>
                <mc:Fallback>
                  <p:oleObj name="Equation" r:id="rId6" imgW="7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1349"/>
                          <a:ext cx="88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4" name="Rectangle 17"/>
            <p:cNvSpPr>
              <a:spLocks noChangeArrowheads="1"/>
            </p:cNvSpPr>
            <p:nvPr/>
          </p:nvSpPr>
          <p:spPr bwMode="auto">
            <a:xfrm>
              <a:off x="1648" y="1649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余弦和方向角。</a:t>
              </a:r>
            </a:p>
          </p:txBody>
        </p:sp>
        <p:graphicFrame>
          <p:nvGraphicFramePr>
            <p:cNvPr id="45085" name="Object 18"/>
            <p:cNvGraphicFramePr>
              <a:graphicFrameLocks noChangeAspect="1"/>
            </p:cNvGraphicFramePr>
            <p:nvPr/>
          </p:nvGraphicFramePr>
          <p:xfrm>
            <a:off x="4544" y="1342"/>
            <a:ext cx="5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8" imgW="457002" imgH="253890" progId="Equation.DSMT4">
                    <p:embed/>
                  </p:oleObj>
                </mc:Choice>
                <mc:Fallback>
                  <p:oleObj name="Equation" r:id="rId8" imgW="457002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1342"/>
                          <a:ext cx="57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Rectangle 19"/>
            <p:cNvSpPr>
              <a:spLocks noChangeArrowheads="1"/>
            </p:cNvSpPr>
            <p:nvPr/>
          </p:nvSpPr>
          <p:spPr bwMode="auto">
            <a:xfrm>
              <a:off x="675" y="1661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的模、方向 </a:t>
              </a:r>
            </a:p>
          </p:txBody>
        </p:sp>
      </p:grp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1033463" y="2611438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解：</a:t>
            </a:r>
            <a:r>
              <a:rPr lang="zh-CN" altLang="en-US" sz="2400"/>
              <a:t> </a:t>
            </a:r>
          </a:p>
        </p:txBody>
      </p:sp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1641475" y="2595563"/>
          <a:ext cx="24399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0" imgW="1320227" imgH="253890" progId="Equation.DSMT4">
                  <p:embed/>
                </p:oleObj>
              </mc:Choice>
              <mc:Fallback>
                <p:oleObj name="Equation" r:id="rId10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2595563"/>
                        <a:ext cx="24399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4932363" y="2593975"/>
          <a:ext cx="1368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2" imgW="761669" imgH="253890" progId="Equation.DSMT4">
                  <p:embed/>
                </p:oleObj>
              </mc:Choice>
              <mc:Fallback>
                <p:oleObj name="Equation" r:id="rId12" imgW="7616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593975"/>
                        <a:ext cx="1368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23"/>
          <p:cNvSpPr>
            <a:spLocks noChangeArrowheads="1"/>
          </p:cNvSpPr>
          <p:nvPr/>
        </p:nvSpPr>
        <p:spPr bwMode="auto">
          <a:xfrm>
            <a:off x="0" y="156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8" name="Rectangle 24"/>
          <p:cNvSpPr>
            <a:spLocks noChangeArrowheads="1"/>
          </p:cNvSpPr>
          <p:nvPr/>
        </p:nvSpPr>
        <p:spPr bwMode="auto">
          <a:xfrm>
            <a:off x="0" y="155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069" name="Rectangle 25"/>
          <p:cNvSpPr>
            <a:spLocks noChangeArrowheads="1"/>
          </p:cNvSpPr>
          <p:nvPr/>
        </p:nvSpPr>
        <p:spPr bwMode="auto">
          <a:xfrm>
            <a:off x="0" y="156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1116013" y="3176588"/>
            <a:ext cx="7008812" cy="828675"/>
            <a:chOff x="703" y="2571"/>
            <a:chExt cx="4415" cy="522"/>
          </a:xfrm>
        </p:grpSpPr>
        <p:sp>
          <p:nvSpPr>
            <p:cNvPr id="45077" name="Rectangle 27"/>
            <p:cNvSpPr>
              <a:spLocks noChangeArrowheads="1"/>
            </p:cNvSpPr>
            <p:nvPr/>
          </p:nvSpPr>
          <p:spPr bwMode="auto">
            <a:xfrm>
              <a:off x="703" y="2704"/>
              <a:ext cx="4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方向余弦为                  </a:t>
              </a:r>
              <a:r>
                <a:rPr lang="en-US" altLang="zh-CN" sz="2400" b="1"/>
                <a:t>,                    ,                      </a:t>
              </a:r>
              <a:r>
                <a:rPr lang="en-US" altLang="zh-CN" sz="2400"/>
                <a:t> </a:t>
              </a:r>
            </a:p>
          </p:txBody>
        </p:sp>
        <p:graphicFrame>
          <p:nvGraphicFramePr>
            <p:cNvPr id="45078" name="Object 28"/>
            <p:cNvGraphicFramePr>
              <a:graphicFrameLocks noChangeAspect="1"/>
            </p:cNvGraphicFramePr>
            <p:nvPr/>
          </p:nvGraphicFramePr>
          <p:xfrm>
            <a:off x="1791" y="2588"/>
            <a:ext cx="86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4" imgW="736280" imgH="406224" progId="Equation.DSMT4">
                    <p:embed/>
                  </p:oleObj>
                </mc:Choice>
                <mc:Fallback>
                  <p:oleObj name="Equation" r:id="rId14" imgW="73628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588"/>
                          <a:ext cx="862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9" name="Object 29"/>
            <p:cNvGraphicFramePr>
              <a:graphicFrameLocks noChangeAspect="1"/>
            </p:cNvGraphicFramePr>
            <p:nvPr/>
          </p:nvGraphicFramePr>
          <p:xfrm>
            <a:off x="2759" y="2571"/>
            <a:ext cx="983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16" imgW="850531" imgH="431613" progId="Equation.DSMT4">
                    <p:embed/>
                  </p:oleObj>
                </mc:Choice>
                <mc:Fallback>
                  <p:oleObj name="Equation" r:id="rId16" imgW="85053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" y="2571"/>
                          <a:ext cx="983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0" name="Object 30"/>
            <p:cNvGraphicFramePr>
              <a:graphicFrameLocks noChangeAspect="1"/>
            </p:cNvGraphicFramePr>
            <p:nvPr/>
          </p:nvGraphicFramePr>
          <p:xfrm>
            <a:off x="3878" y="2578"/>
            <a:ext cx="767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18" imgW="609336" imgH="406224" progId="Equation.DSMT4">
                    <p:embed/>
                  </p:oleObj>
                </mc:Choice>
                <mc:Fallback>
                  <p:oleObj name="Equation" r:id="rId18" imgW="609336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578"/>
                          <a:ext cx="767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1" name="Rectangle 31"/>
          <p:cNvSpPr>
            <a:spLocks noChangeArrowheads="1"/>
          </p:cNvSpPr>
          <p:nvPr/>
        </p:nvSpPr>
        <p:spPr bwMode="auto">
          <a:xfrm>
            <a:off x="0" y="156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7920" name="Group 32"/>
          <p:cNvGrpSpPr>
            <a:grpSpLocks/>
          </p:cNvGrpSpPr>
          <p:nvPr/>
        </p:nvGrpSpPr>
        <p:grpSpPr bwMode="auto">
          <a:xfrm>
            <a:off x="1146175" y="4030663"/>
            <a:ext cx="4924425" cy="838200"/>
            <a:chOff x="722" y="3136"/>
            <a:chExt cx="3102" cy="528"/>
          </a:xfrm>
        </p:grpSpPr>
        <p:sp>
          <p:nvSpPr>
            <p:cNvPr id="45073" name="Rectangle 33"/>
            <p:cNvSpPr>
              <a:spLocks noChangeArrowheads="1"/>
            </p:cNvSpPr>
            <p:nvPr/>
          </p:nvSpPr>
          <p:spPr bwMode="auto">
            <a:xfrm>
              <a:off x="722" y="3255"/>
              <a:ext cx="2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方向角为              </a:t>
              </a:r>
              <a:r>
                <a:rPr lang="en-US" altLang="zh-CN" sz="2400" b="1"/>
                <a:t>,              ,</a:t>
              </a:r>
              <a:r>
                <a:rPr lang="en-US" altLang="zh-CN" sz="2400"/>
                <a:t> </a:t>
              </a:r>
            </a:p>
          </p:txBody>
        </p:sp>
        <p:graphicFrame>
          <p:nvGraphicFramePr>
            <p:cNvPr id="45074" name="Object 34"/>
            <p:cNvGraphicFramePr>
              <a:graphicFrameLocks noChangeAspect="1"/>
            </p:cNvGraphicFramePr>
            <p:nvPr/>
          </p:nvGraphicFramePr>
          <p:xfrm>
            <a:off x="1632" y="3152"/>
            <a:ext cx="649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20" imgW="520474" imgH="406224" progId="Equation.DSMT4">
                    <p:embed/>
                  </p:oleObj>
                </mc:Choice>
                <mc:Fallback>
                  <p:oleObj name="Equation" r:id="rId20" imgW="520474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152"/>
                          <a:ext cx="649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35"/>
            <p:cNvGraphicFramePr>
              <a:graphicFrameLocks noChangeAspect="1"/>
            </p:cNvGraphicFramePr>
            <p:nvPr/>
          </p:nvGraphicFramePr>
          <p:xfrm>
            <a:off x="2350" y="3136"/>
            <a:ext cx="67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22" imgW="533169" imgH="406224" progId="Equation.DSMT4">
                    <p:embed/>
                  </p:oleObj>
                </mc:Choice>
                <mc:Fallback>
                  <p:oleObj name="Equation" r:id="rId22" imgW="53316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3136"/>
                          <a:ext cx="67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36"/>
            <p:cNvGraphicFramePr>
              <a:graphicFrameLocks noChangeAspect="1"/>
            </p:cNvGraphicFramePr>
            <p:nvPr/>
          </p:nvGraphicFramePr>
          <p:xfrm>
            <a:off x="3187" y="3147"/>
            <a:ext cx="637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Equation" r:id="rId24" imgW="507780" imgH="406224" progId="Equation.DSMT4">
                    <p:embed/>
                  </p:oleObj>
                </mc:Choice>
                <mc:Fallback>
                  <p:oleObj name="Equation" r:id="rId24" imgW="50778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7" y="3147"/>
                          <a:ext cx="637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  <p:bldP spid="379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539750" y="446088"/>
            <a:ext cx="8453438" cy="1030287"/>
            <a:chOff x="340" y="281"/>
            <a:chExt cx="5325" cy="649"/>
          </a:xfrm>
        </p:grpSpPr>
        <p:sp>
          <p:nvSpPr>
            <p:cNvPr id="46104" name="Rectangle 4"/>
            <p:cNvSpPr>
              <a:spLocks noChangeArrowheads="1"/>
            </p:cNvSpPr>
            <p:nvPr/>
          </p:nvSpPr>
          <p:spPr bwMode="auto">
            <a:xfrm>
              <a:off x="340" y="281"/>
              <a:ext cx="49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2】</a:t>
              </a:r>
              <a:r>
                <a:rPr lang="zh-CN" altLang="en-US" sz="2400" b="1"/>
                <a:t>确定             的值，使向量                         与向量</a:t>
              </a:r>
              <a:r>
                <a:rPr lang="zh-CN" altLang="en-US" sz="2000"/>
                <a:t> </a:t>
              </a:r>
            </a:p>
          </p:txBody>
        </p:sp>
        <p:graphicFrame>
          <p:nvGraphicFramePr>
            <p:cNvPr id="46105" name="Object 5"/>
            <p:cNvGraphicFramePr>
              <a:graphicFrameLocks noChangeAspect="1"/>
            </p:cNvGraphicFramePr>
            <p:nvPr/>
          </p:nvGraphicFramePr>
          <p:xfrm>
            <a:off x="1520" y="305"/>
            <a:ext cx="58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3" imgW="469696" imgH="203112" progId="Equation.DSMT4">
                    <p:embed/>
                  </p:oleObj>
                </mc:Choice>
                <mc:Fallback>
                  <p:oleObj name="Equation" r:id="rId3" imgW="46969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305"/>
                          <a:ext cx="58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6" name="Object 6"/>
            <p:cNvGraphicFramePr>
              <a:graphicFrameLocks noChangeAspect="1"/>
            </p:cNvGraphicFramePr>
            <p:nvPr/>
          </p:nvGraphicFramePr>
          <p:xfrm>
            <a:off x="3299" y="281"/>
            <a:ext cx="134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1180588" imgH="241195" progId="Equation.DSMT4">
                    <p:embed/>
                  </p:oleObj>
                </mc:Choice>
                <mc:Fallback>
                  <p:oleObj name="Equation" r:id="rId5" imgW="118058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281"/>
                          <a:ext cx="134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7" name="Rectangle 7"/>
            <p:cNvSpPr>
              <a:spLocks noChangeArrowheads="1"/>
            </p:cNvSpPr>
            <p:nvPr/>
          </p:nvSpPr>
          <p:spPr bwMode="auto">
            <a:xfrm>
              <a:off x="2228" y="642"/>
              <a:ext cx="3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相等。并求此时向量的模与方向余弦。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46108" name="Object 8"/>
            <p:cNvGraphicFramePr>
              <a:graphicFrameLocks noChangeAspect="1"/>
            </p:cNvGraphicFramePr>
            <p:nvPr/>
          </p:nvGraphicFramePr>
          <p:xfrm>
            <a:off x="567" y="653"/>
            <a:ext cx="172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7" imgW="1548728" imgH="241195" progId="Equation.DSMT4">
                    <p:embed/>
                  </p:oleObj>
                </mc:Choice>
                <mc:Fallback>
                  <p:oleObj name="Equation" r:id="rId7" imgW="154872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653"/>
                          <a:ext cx="172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9450" y="1739900"/>
            <a:ext cx="670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  向量相等的定义是向量坐标对应相等。   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73113" y="2349500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解：  由已知条件得</a:t>
            </a:r>
          </a:p>
        </p:txBody>
      </p:sp>
      <p:sp>
        <p:nvSpPr>
          <p:cNvPr id="46085" name="Rectangle 12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763713" y="2997200"/>
          <a:ext cx="1223962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711200" imgH="698500" progId="Equation.DSMT4">
                  <p:embed/>
                </p:oleObj>
              </mc:Choice>
              <mc:Fallback>
                <p:oleObj name="Equation" r:id="rId9" imgW="7112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7200"/>
                        <a:ext cx="1223962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276600" y="3357563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易得</a:t>
            </a:r>
            <a:r>
              <a:rPr lang="zh-CN" altLang="en-US" sz="1800"/>
              <a:t> </a:t>
            </a:r>
          </a:p>
        </p:txBody>
      </p:sp>
      <p:sp>
        <p:nvSpPr>
          <p:cNvPr id="46088" name="Rectangle 1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4478338" y="2949575"/>
          <a:ext cx="93821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533169" imgH="698197" progId="Equation.DSMT4">
                  <p:embed/>
                </p:oleObj>
              </mc:Choice>
              <mc:Fallback>
                <p:oleObj name="Equation" r:id="rId11" imgW="533169" imgH="6981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2949575"/>
                        <a:ext cx="93821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827088" y="4365625"/>
            <a:ext cx="5535612" cy="457200"/>
            <a:chOff x="644" y="2912"/>
            <a:chExt cx="3487" cy="288"/>
          </a:xfrm>
        </p:grpSpPr>
        <p:sp>
          <p:nvSpPr>
            <p:cNvPr id="46102" name="Rectangle 16"/>
            <p:cNvSpPr>
              <a:spLocks noChangeArrowheads="1"/>
            </p:cNvSpPr>
            <p:nvPr/>
          </p:nvSpPr>
          <p:spPr bwMode="auto">
            <a:xfrm>
              <a:off x="644" y="2912"/>
              <a:ext cx="3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即当                              时两向量相等。 </a:t>
              </a:r>
              <a:endParaRPr lang="zh-CN" altLang="en-US" sz="1800"/>
            </a:p>
          </p:txBody>
        </p:sp>
        <p:graphicFrame>
          <p:nvGraphicFramePr>
            <p:cNvPr id="46103" name="Object 17"/>
            <p:cNvGraphicFramePr>
              <a:graphicFrameLocks noChangeAspect="1"/>
            </p:cNvGraphicFramePr>
            <p:nvPr/>
          </p:nvGraphicFramePr>
          <p:xfrm>
            <a:off x="1165" y="2950"/>
            <a:ext cx="149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Equation" r:id="rId13" imgW="1256755" imgH="203112" progId="Equation.DSMT4">
                    <p:embed/>
                  </p:oleObj>
                </mc:Choice>
                <mc:Fallback>
                  <p:oleObj name="Equation" r:id="rId13" imgW="125675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2950"/>
                          <a:ext cx="149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2" name="Rectangle 2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1258888" y="5013325"/>
          <a:ext cx="2089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990170" imgH="241195" progId="Equation.DSMT4">
                  <p:embed/>
                </p:oleObj>
              </mc:Choice>
              <mc:Fallback>
                <p:oleObj name="Equation" r:id="rId15" imgW="99017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13325"/>
                        <a:ext cx="2089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Rectangle 2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7677" name="Group 29"/>
          <p:cNvGrpSpPr>
            <a:grpSpLocks/>
          </p:cNvGrpSpPr>
          <p:nvPr/>
        </p:nvGrpSpPr>
        <p:grpSpPr bwMode="auto">
          <a:xfrm>
            <a:off x="900113" y="5516563"/>
            <a:ext cx="4011612" cy="857250"/>
            <a:chOff x="748" y="3475"/>
            <a:chExt cx="2527" cy="540"/>
          </a:xfrm>
        </p:grpSpPr>
        <p:sp>
          <p:nvSpPr>
            <p:cNvPr id="46100" name="Rectangle 21"/>
            <p:cNvSpPr>
              <a:spLocks noChangeArrowheads="1"/>
            </p:cNvSpPr>
            <p:nvPr/>
          </p:nvSpPr>
          <p:spPr bwMode="auto">
            <a:xfrm>
              <a:off x="748" y="3584"/>
              <a:ext cx="2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方向余弦为    </a:t>
              </a:r>
              <a:r>
                <a:rPr lang="zh-CN" altLang="en-US" sz="2400"/>
                <a:t>                   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46101" name="Object 24"/>
            <p:cNvGraphicFramePr>
              <a:graphicFrameLocks noChangeAspect="1"/>
            </p:cNvGraphicFramePr>
            <p:nvPr/>
          </p:nvGraphicFramePr>
          <p:xfrm>
            <a:off x="1791" y="3475"/>
            <a:ext cx="1186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Equation" r:id="rId17" imgW="939392" imgH="431613" progId="Equation.DSMT4">
                    <p:embed/>
                  </p:oleObj>
                </mc:Choice>
                <mc:Fallback>
                  <p:oleObj name="Equation" r:id="rId17" imgW="939392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475"/>
                          <a:ext cx="1186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76" name="Group 28"/>
          <p:cNvGrpSpPr>
            <a:grpSpLocks/>
          </p:cNvGrpSpPr>
          <p:nvPr/>
        </p:nvGrpSpPr>
        <p:grpSpPr bwMode="auto">
          <a:xfrm>
            <a:off x="4425950" y="4972050"/>
            <a:ext cx="2017713" cy="493713"/>
            <a:chOff x="2788" y="3132"/>
            <a:chExt cx="1271" cy="311"/>
          </a:xfrm>
        </p:grpSpPr>
        <p:graphicFrame>
          <p:nvGraphicFramePr>
            <p:cNvPr id="46098" name="Object 22"/>
            <p:cNvGraphicFramePr>
              <a:graphicFrameLocks noChangeAspect="1"/>
            </p:cNvGraphicFramePr>
            <p:nvPr/>
          </p:nvGraphicFramePr>
          <p:xfrm>
            <a:off x="3288" y="3132"/>
            <a:ext cx="7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tion" r:id="rId19" imgW="634725" imgH="253890" progId="Equation.DSMT4">
                    <p:embed/>
                  </p:oleObj>
                </mc:Choice>
                <mc:Fallback>
                  <p:oleObj name="Equation" r:id="rId19" imgW="634725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132"/>
                          <a:ext cx="77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9" name="Text Box 27"/>
            <p:cNvSpPr txBox="1">
              <a:spLocks noChangeArrowheads="1"/>
            </p:cNvSpPr>
            <p:nvPr/>
          </p:nvSpPr>
          <p:spPr bwMode="auto">
            <a:xfrm>
              <a:off x="2788" y="3154"/>
              <a:ext cx="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模为 </a:t>
              </a:r>
            </a:p>
          </p:txBody>
        </p:sp>
      </p:grp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6176963" y="4346575"/>
            <a:ext cx="196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此时向量为</a:t>
            </a:r>
            <a:r>
              <a:rPr lang="zh-CN" alt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5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27658" grpId="0"/>
      <p:bldP spid="27661" grpId="0"/>
      <p:bldP spid="276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625475" y="738188"/>
            <a:ext cx="7839075" cy="1035050"/>
            <a:chOff x="361" y="186"/>
            <a:chExt cx="4938" cy="652"/>
          </a:xfrm>
        </p:grpSpPr>
        <p:sp>
          <p:nvSpPr>
            <p:cNvPr id="47119" name="Rectangle 4"/>
            <p:cNvSpPr>
              <a:spLocks noChangeArrowheads="1"/>
            </p:cNvSpPr>
            <p:nvPr/>
          </p:nvSpPr>
          <p:spPr bwMode="auto">
            <a:xfrm>
              <a:off x="361" y="205"/>
              <a:ext cx="493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3】</a:t>
              </a:r>
              <a:r>
                <a:rPr lang="zh-CN" altLang="en-US" sz="2400" b="1"/>
                <a:t>已知           都是单位向量，且满足                    ，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            求                           </a:t>
              </a:r>
              <a:r>
                <a:rPr lang="en-US" altLang="zh-CN" sz="2400" b="1"/>
                <a:t>.</a:t>
              </a:r>
              <a:r>
                <a:rPr lang="en-US" altLang="zh-CN" sz="1800"/>
                <a:t> </a:t>
              </a:r>
            </a:p>
          </p:txBody>
        </p:sp>
        <p:graphicFrame>
          <p:nvGraphicFramePr>
            <p:cNvPr id="47120" name="Object 7"/>
            <p:cNvGraphicFramePr>
              <a:graphicFrameLocks noChangeAspect="1"/>
            </p:cNvGraphicFramePr>
            <p:nvPr/>
          </p:nvGraphicFramePr>
          <p:xfrm>
            <a:off x="1503" y="186"/>
            <a:ext cx="54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418918" imgH="241195" progId="Equation.DSMT4">
                    <p:embed/>
                  </p:oleObj>
                </mc:Choice>
                <mc:Fallback>
                  <p:oleObj name="Equation" r:id="rId3" imgW="41891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186"/>
                          <a:ext cx="54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9"/>
            <p:cNvGraphicFramePr>
              <a:graphicFrameLocks noChangeAspect="1"/>
            </p:cNvGraphicFramePr>
            <p:nvPr/>
          </p:nvGraphicFramePr>
          <p:xfrm>
            <a:off x="4011" y="188"/>
            <a:ext cx="9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812447" imgH="215806" progId="Equation.DSMT4">
                    <p:embed/>
                  </p:oleObj>
                </mc:Choice>
                <mc:Fallback>
                  <p:oleObj name="Equation" r:id="rId5" imgW="812447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1" y="188"/>
                          <a:ext cx="99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11"/>
            <p:cNvGraphicFramePr>
              <a:graphicFrameLocks noChangeAspect="1"/>
            </p:cNvGraphicFramePr>
            <p:nvPr/>
          </p:nvGraphicFramePr>
          <p:xfrm>
            <a:off x="1292" y="527"/>
            <a:ext cx="132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1079032" imgH="215806" progId="Equation.DSMT4">
                    <p:embed/>
                  </p:oleObj>
                </mc:Choice>
                <mc:Fallback>
                  <p:oleObj name="Equation" r:id="rId7" imgW="1079032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527"/>
                          <a:ext cx="132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808038" y="1978025"/>
            <a:ext cx="7905750" cy="1038225"/>
            <a:chOff x="537" y="1121"/>
            <a:chExt cx="4980" cy="654"/>
          </a:xfrm>
        </p:grpSpPr>
        <p:sp>
          <p:nvSpPr>
            <p:cNvPr id="47116" name="Rectangle 5"/>
            <p:cNvSpPr>
              <a:spLocks noChangeArrowheads="1"/>
            </p:cNvSpPr>
            <p:nvPr/>
          </p:nvSpPr>
          <p:spPr bwMode="auto">
            <a:xfrm>
              <a:off x="537" y="1121"/>
              <a:ext cx="4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分析：向量           的坐标没给出，也没给出之间的夹角， </a:t>
              </a: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47117" name="Rectangle 6"/>
            <p:cNvSpPr>
              <a:spLocks noChangeArrowheads="1"/>
            </p:cNvSpPr>
            <p:nvPr/>
          </p:nvSpPr>
          <p:spPr bwMode="auto">
            <a:xfrm>
              <a:off x="1124" y="1487"/>
              <a:ext cx="4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无法利用数量积定义，只能考虑数量积运算规律。 </a:t>
              </a:r>
            </a:p>
          </p:txBody>
        </p:sp>
        <p:graphicFrame>
          <p:nvGraphicFramePr>
            <p:cNvPr id="47118" name="Object 14"/>
            <p:cNvGraphicFramePr>
              <a:graphicFrameLocks noChangeAspect="1"/>
            </p:cNvGraphicFramePr>
            <p:nvPr/>
          </p:nvGraphicFramePr>
          <p:xfrm>
            <a:off x="1602" y="1126"/>
            <a:ext cx="54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381071" imgH="199892" progId="Equation.DSMT4">
                    <p:embed/>
                  </p:oleObj>
                </mc:Choice>
                <mc:Fallback>
                  <p:oleObj name="Equation" r:id="rId9" imgW="381071" imgH="1998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126"/>
                          <a:ext cx="54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900113" y="338455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解： </a:t>
            </a:r>
          </a:p>
        </p:txBody>
      </p:sp>
      <p:sp>
        <p:nvSpPr>
          <p:cNvPr id="47110" name="Rectangle 17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2065338" y="3338513"/>
          <a:ext cx="35226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1638300" imgH="241300" progId="Equation.DSMT4">
                  <p:embed/>
                </p:oleObj>
              </mc:Choice>
              <mc:Fallback>
                <p:oleObj name="Equation" r:id="rId11" imgW="1638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338513"/>
                        <a:ext cx="35226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900113" y="5610225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于是 </a:t>
            </a:r>
          </a:p>
        </p:txBody>
      </p:sp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2051050" y="5445125"/>
          <a:ext cx="29527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1447172" imgH="406224" progId="Equation.DSMT4">
                  <p:embed/>
                </p:oleObj>
              </mc:Choice>
              <mc:Fallback>
                <p:oleObj name="Equation" r:id="rId13" imgW="144717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45125"/>
                        <a:ext cx="29527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2306638" y="4779963"/>
          <a:ext cx="34559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1600200" imgH="241300" progId="Equation.DSMT4">
                  <p:embed/>
                </p:oleObj>
              </mc:Choice>
              <mc:Fallback>
                <p:oleObj name="Equation" r:id="rId15" imgW="1600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779963"/>
                        <a:ext cx="34559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2281238" y="4064000"/>
          <a:ext cx="5473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2552700" imgH="241300" progId="Equation.DSMT4">
                  <p:embed/>
                </p:oleObj>
              </mc:Choice>
              <mc:Fallback>
                <p:oleObj name="Equation" r:id="rId17" imgW="255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4064000"/>
                        <a:ext cx="54737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3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  <p:bldP spid="286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9734" name="Group 38"/>
          <p:cNvGrpSpPr>
            <a:grpSpLocks/>
          </p:cNvGrpSpPr>
          <p:nvPr/>
        </p:nvGrpSpPr>
        <p:grpSpPr bwMode="auto">
          <a:xfrm>
            <a:off x="468313" y="520700"/>
            <a:ext cx="8661400" cy="1081088"/>
            <a:chOff x="295" y="328"/>
            <a:chExt cx="5456" cy="681"/>
          </a:xfrm>
        </p:grpSpPr>
        <p:sp>
          <p:nvSpPr>
            <p:cNvPr id="48155" name="Rectangle 9"/>
            <p:cNvSpPr>
              <a:spLocks noChangeArrowheads="1"/>
            </p:cNvSpPr>
            <p:nvPr/>
          </p:nvSpPr>
          <p:spPr bwMode="auto">
            <a:xfrm>
              <a:off x="995" y="712"/>
              <a:ext cx="1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求                 。</a:t>
              </a:r>
            </a:p>
          </p:txBody>
        </p:sp>
        <p:grpSp>
          <p:nvGrpSpPr>
            <p:cNvPr id="48156" name="Group 37"/>
            <p:cNvGrpSpPr>
              <a:grpSpLocks/>
            </p:cNvGrpSpPr>
            <p:nvPr/>
          </p:nvGrpSpPr>
          <p:grpSpPr bwMode="auto">
            <a:xfrm>
              <a:off x="295" y="328"/>
              <a:ext cx="5456" cy="681"/>
              <a:chOff x="295" y="328"/>
              <a:chExt cx="5456" cy="681"/>
            </a:xfrm>
          </p:grpSpPr>
          <p:sp>
            <p:nvSpPr>
              <p:cNvPr id="48157" name="Rectangle 4"/>
              <p:cNvSpPr>
                <a:spLocks noChangeArrowheads="1"/>
              </p:cNvSpPr>
              <p:nvPr/>
            </p:nvSpPr>
            <p:spPr bwMode="auto">
              <a:xfrm>
                <a:off x="295" y="346"/>
                <a:ext cx="48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【</a:t>
                </a:r>
                <a:r>
                  <a:rPr lang="zh-CN" altLang="en-US" sz="2400" b="1"/>
                  <a:t>例</a:t>
                </a:r>
                <a:r>
                  <a:rPr lang="en-US" altLang="zh-CN" sz="2400" b="1"/>
                  <a:t>4】</a:t>
                </a:r>
                <a:r>
                  <a:rPr lang="zh-CN" altLang="en-US" sz="2400" b="1"/>
                  <a:t>已知向量            两两互相垂直，且                   </a:t>
                </a:r>
                <a:r>
                  <a:rPr lang="zh-CN" altLang="en-US" sz="1800"/>
                  <a:t> </a:t>
                </a:r>
              </a:p>
            </p:txBody>
          </p:sp>
          <p:graphicFrame>
            <p:nvGraphicFramePr>
              <p:cNvPr id="48158" name="Object 5"/>
              <p:cNvGraphicFramePr>
                <a:graphicFrameLocks noChangeAspect="1"/>
              </p:cNvGraphicFramePr>
              <p:nvPr/>
            </p:nvGraphicFramePr>
            <p:xfrm>
              <a:off x="1819" y="346"/>
              <a:ext cx="635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8" name="Equation" r:id="rId3" imgW="431613" imgH="203112" progId="Equation.DSMT4">
                      <p:embed/>
                    </p:oleObj>
                  </mc:Choice>
                  <mc:Fallback>
                    <p:oleObj name="Equation" r:id="rId3" imgW="431613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9" y="346"/>
                            <a:ext cx="635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59" name="Object 7"/>
              <p:cNvGraphicFramePr>
                <a:graphicFrameLocks noChangeAspect="1"/>
              </p:cNvGraphicFramePr>
              <p:nvPr/>
            </p:nvGraphicFramePr>
            <p:xfrm>
              <a:off x="4005" y="328"/>
              <a:ext cx="1746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9" name="Equation" r:id="rId5" imgW="1282700" imgH="241300" progId="Equation.DSMT4">
                      <p:embed/>
                    </p:oleObj>
                  </mc:Choice>
                  <mc:Fallback>
                    <p:oleObj name="Equation" r:id="rId5" imgW="1282700" imgH="2413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5" y="328"/>
                            <a:ext cx="1746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60" name="Object 10"/>
              <p:cNvGraphicFramePr>
                <a:graphicFrameLocks noChangeAspect="1"/>
              </p:cNvGraphicFramePr>
              <p:nvPr/>
            </p:nvGraphicFramePr>
            <p:xfrm>
              <a:off x="1294" y="700"/>
              <a:ext cx="839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0" name="Equation" r:id="rId7" imgW="647700" imgH="241300" progId="Equation.DSMT4">
                      <p:embed/>
                    </p:oleObj>
                  </mc:Choice>
                  <mc:Fallback>
                    <p:oleObj name="Equation" r:id="rId7" imgW="647700" imgH="2413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4" y="700"/>
                            <a:ext cx="839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8133" name="Rectangle 1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9731" name="Group 35"/>
          <p:cNvGrpSpPr>
            <a:grpSpLocks/>
          </p:cNvGrpSpPr>
          <p:nvPr/>
        </p:nvGrpSpPr>
        <p:grpSpPr bwMode="auto">
          <a:xfrm>
            <a:off x="827088" y="1700213"/>
            <a:ext cx="7789862" cy="1727200"/>
            <a:chOff x="521" y="1071"/>
            <a:chExt cx="4907" cy="1088"/>
          </a:xfrm>
        </p:grpSpPr>
        <p:sp>
          <p:nvSpPr>
            <p:cNvPr id="48148" name="Rectangle 12"/>
            <p:cNvSpPr>
              <a:spLocks noChangeArrowheads="1"/>
            </p:cNvSpPr>
            <p:nvPr/>
          </p:nvSpPr>
          <p:spPr bwMode="auto">
            <a:xfrm>
              <a:off x="521" y="1089"/>
              <a:ext cx="48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分析：由于向量             没给出坐标，只给出了模，注意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48149" name="Object 13"/>
            <p:cNvGraphicFramePr>
              <a:graphicFrameLocks noChangeAspect="1"/>
            </p:cNvGraphicFramePr>
            <p:nvPr/>
          </p:nvGraphicFramePr>
          <p:xfrm>
            <a:off x="1973" y="1071"/>
            <a:ext cx="6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400019" imgH="171397" progId="Equation.DSMT4">
                    <p:embed/>
                  </p:oleObj>
                </mc:Choice>
                <mc:Fallback>
                  <p:oleObj name="Equation" r:id="rId9" imgW="400019" imgH="1713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071"/>
                          <a:ext cx="63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0" name="Object 14"/>
            <p:cNvGraphicFramePr>
              <a:graphicFrameLocks noChangeAspect="1"/>
            </p:cNvGraphicFramePr>
            <p:nvPr/>
          </p:nvGraphicFramePr>
          <p:xfrm>
            <a:off x="819" y="1425"/>
            <a:ext cx="86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1" imgW="609713" imgH="247526" progId="Equation.DSMT4">
                    <p:embed/>
                  </p:oleObj>
                </mc:Choice>
                <mc:Fallback>
                  <p:oleObj name="Equation" r:id="rId11" imgW="609713" imgH="24752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1425"/>
                          <a:ext cx="86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1" name="Rectangle 16"/>
            <p:cNvSpPr>
              <a:spLocks noChangeArrowheads="1"/>
            </p:cNvSpPr>
            <p:nvPr/>
          </p:nvSpPr>
          <p:spPr bwMode="auto">
            <a:xfrm>
              <a:off x="1681" y="1463"/>
              <a:ext cx="2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，并利用条件                            ，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48152" name="Object 18"/>
            <p:cNvGraphicFramePr>
              <a:graphicFrameLocks noChangeAspect="1"/>
            </p:cNvGraphicFramePr>
            <p:nvPr/>
          </p:nvGraphicFramePr>
          <p:xfrm>
            <a:off x="2909" y="1484"/>
            <a:ext cx="147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13" imgW="1076262" imgH="171397" progId="Equation.DSMT4">
                    <p:embed/>
                  </p:oleObj>
                </mc:Choice>
                <mc:Fallback>
                  <p:oleObj name="Equation" r:id="rId13" imgW="1076262" imgH="1713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9" y="1484"/>
                          <a:ext cx="147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3" name="Rectangle 20"/>
            <p:cNvSpPr>
              <a:spLocks noChangeArrowheads="1"/>
            </p:cNvSpPr>
            <p:nvPr/>
          </p:nvSpPr>
          <p:spPr bwMode="auto">
            <a:xfrm>
              <a:off x="4491" y="1467"/>
              <a:ext cx="9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便可求出 </a:t>
              </a:r>
            </a:p>
          </p:txBody>
        </p:sp>
        <p:graphicFrame>
          <p:nvGraphicFramePr>
            <p:cNvPr id="48154" name="Object 21"/>
            <p:cNvGraphicFramePr>
              <a:graphicFrameLocks noChangeAspect="1"/>
            </p:cNvGraphicFramePr>
            <p:nvPr/>
          </p:nvGraphicFramePr>
          <p:xfrm>
            <a:off x="811" y="1807"/>
            <a:ext cx="99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Equation" r:id="rId15" imgW="647610" imgH="199892" progId="Equation.DSMT4">
                    <p:embed/>
                  </p:oleObj>
                </mc:Choice>
                <mc:Fallback>
                  <p:oleObj name="Equation" r:id="rId15" imgW="647610" imgH="1998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1807"/>
                          <a:ext cx="99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1246188" y="2919413"/>
            <a:ext cx="7297737" cy="1019175"/>
            <a:chOff x="785" y="1839"/>
            <a:chExt cx="4597" cy="642"/>
          </a:xfrm>
        </p:grpSpPr>
        <p:graphicFrame>
          <p:nvGraphicFramePr>
            <p:cNvPr id="48144" name="Object 23"/>
            <p:cNvGraphicFramePr>
              <a:graphicFrameLocks noChangeAspect="1"/>
            </p:cNvGraphicFramePr>
            <p:nvPr/>
          </p:nvGraphicFramePr>
          <p:xfrm>
            <a:off x="3106" y="1839"/>
            <a:ext cx="117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17" imgW="828671" imgH="199892" progId="Equation.DSMT4">
                    <p:embed/>
                  </p:oleObj>
                </mc:Choice>
                <mc:Fallback>
                  <p:oleObj name="Equation" r:id="rId17" imgW="828671" imgH="1998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1839"/>
                          <a:ext cx="117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1791" y="1839"/>
              <a:ext cx="1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；或可不妨置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8146" name="Rectangle 25"/>
            <p:cNvSpPr>
              <a:spLocks noChangeArrowheads="1"/>
            </p:cNvSpPr>
            <p:nvPr/>
          </p:nvSpPr>
          <p:spPr bwMode="auto">
            <a:xfrm>
              <a:off x="785" y="2193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计算向量的模。</a:t>
              </a:r>
            </a:p>
          </p:txBody>
        </p:sp>
        <p:sp>
          <p:nvSpPr>
            <p:cNvPr id="48147" name="Rectangle 26"/>
            <p:cNvSpPr>
              <a:spLocks noChangeArrowheads="1"/>
            </p:cNvSpPr>
            <p:nvPr/>
          </p:nvSpPr>
          <p:spPr bwMode="auto">
            <a:xfrm>
              <a:off x="4253" y="1850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于坐标系中 </a:t>
              </a:r>
            </a:p>
          </p:txBody>
        </p:sp>
      </p:grp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838200" y="4195763"/>
            <a:ext cx="126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解法</a:t>
            </a:r>
            <a:r>
              <a:rPr lang="en-US" altLang="zh-CN" sz="2400" b="1"/>
              <a:t>1</a:t>
            </a:r>
            <a:r>
              <a:rPr lang="zh-CN" altLang="en-US" sz="2400" b="1"/>
              <a:t>：</a:t>
            </a:r>
          </a:p>
        </p:txBody>
      </p:sp>
      <p:sp>
        <p:nvSpPr>
          <p:cNvPr id="48138" name="Rectangle 29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1962150" y="4149725"/>
          <a:ext cx="40497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9" imgW="2209800" imgH="279400" progId="Equation.DSMT4">
                  <p:embed/>
                </p:oleObj>
              </mc:Choice>
              <mc:Fallback>
                <p:oleObj name="Equation" r:id="rId19" imgW="2209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149725"/>
                        <a:ext cx="40497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2035175" y="4797425"/>
          <a:ext cx="62817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1" imgW="3556000" imgH="203200" progId="Equation.DSMT4">
                  <p:embed/>
                </p:oleObj>
              </mc:Choice>
              <mc:Fallback>
                <p:oleObj name="Equation" r:id="rId21" imgW="355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797425"/>
                        <a:ext cx="62817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Object 31"/>
          <p:cNvGraphicFramePr>
            <a:graphicFrameLocks noChangeAspect="1"/>
          </p:cNvGraphicFramePr>
          <p:nvPr/>
        </p:nvGraphicFramePr>
        <p:xfrm>
          <a:off x="2051050" y="5300663"/>
          <a:ext cx="4445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3" imgW="2425700" imgH="279400" progId="Equation.DSMT4">
                  <p:embed/>
                </p:oleObj>
              </mc:Choice>
              <mc:Fallback>
                <p:oleObj name="Equation" r:id="rId23" imgW="2425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00663"/>
                        <a:ext cx="44450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2074863" y="5959475"/>
          <a:ext cx="20875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5" imgW="1079032" imgH="253890" progId="Equation.DSMT4">
                  <p:embed/>
                </p:oleObj>
              </mc:Choice>
              <mc:Fallback>
                <p:oleObj name="Equation" r:id="rId25" imgW="107903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959475"/>
                        <a:ext cx="20875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939800" y="59499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所以</a:t>
            </a:r>
            <a:r>
              <a:rPr lang="zh-CN" altLang="en-US" sz="18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365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/>
      <p:bldP spid="297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81025" y="661988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解法</a:t>
            </a:r>
            <a:r>
              <a:rPr lang="en-US" altLang="zh-CN" sz="2400" b="1"/>
              <a:t>2</a:t>
            </a:r>
            <a:r>
              <a:rPr lang="zh-CN" altLang="en-US" sz="2400" b="1"/>
              <a:t>：因三向量两两垂直，故可在直角坐标系中设</a:t>
            </a:r>
            <a:r>
              <a:rPr lang="zh-CN" altLang="en-US" sz="1800"/>
              <a:t> 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698750" y="1339850"/>
          <a:ext cx="26654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320227" imgH="241195" progId="Equation.DSMT4">
                  <p:embed/>
                </p:oleObj>
              </mc:Choice>
              <mc:Fallback>
                <p:oleObj name="Equation" r:id="rId3" imgW="132022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339850"/>
                        <a:ext cx="26654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2303463" y="2079625"/>
          <a:ext cx="3492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714500" imgH="241300" progId="Equation.DSMT4">
                  <p:embed/>
                </p:oleObj>
              </mc:Choice>
              <mc:Fallback>
                <p:oleObj name="Equation" r:id="rId5" imgW="171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079625"/>
                        <a:ext cx="3492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116013" y="2079625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则</a:t>
            </a:r>
            <a:r>
              <a:rPr lang="zh-CN" altLang="en-US" sz="1800"/>
              <a:t> 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971550" y="2938463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于是</a:t>
            </a:r>
            <a:r>
              <a:rPr lang="zh-CN" altLang="en-US" sz="1800"/>
              <a:t> 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195513" y="2863850"/>
          <a:ext cx="4679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286000" imgH="279400" progId="Equation.DSMT4">
                  <p:embed/>
                </p:oleObj>
              </mc:Choice>
              <mc:Fallback>
                <p:oleObj name="Equation" r:id="rId7" imgW="2286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63850"/>
                        <a:ext cx="46799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611188" y="3924300"/>
            <a:ext cx="7180262" cy="1665288"/>
            <a:chOff x="476" y="227"/>
            <a:chExt cx="4523" cy="1049"/>
          </a:xfrm>
        </p:grpSpPr>
        <p:sp>
          <p:nvSpPr>
            <p:cNvPr id="49162" name="Rectangle 14"/>
            <p:cNvSpPr>
              <a:spLocks noChangeArrowheads="1"/>
            </p:cNvSpPr>
            <p:nvPr/>
          </p:nvSpPr>
          <p:spPr bwMode="auto">
            <a:xfrm>
              <a:off x="476" y="227"/>
              <a:ext cx="3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5】</a:t>
              </a:r>
              <a:r>
                <a:rPr lang="zh-CN" altLang="en-US" sz="2400" b="1"/>
                <a:t>已知向量                       与三向量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49163" name="Object 15"/>
            <p:cNvGraphicFramePr>
              <a:graphicFrameLocks noChangeAspect="1"/>
            </p:cNvGraphicFramePr>
            <p:nvPr/>
          </p:nvGraphicFramePr>
          <p:xfrm>
            <a:off x="2018" y="229"/>
            <a:ext cx="120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9" imgW="965200" imgH="228600" progId="Equation.DSMT4">
                    <p:embed/>
                  </p:oleObj>
                </mc:Choice>
                <mc:Fallback>
                  <p:oleObj name="Equation" r:id="rId9" imgW="965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29"/>
                          <a:ext cx="120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6"/>
            <p:cNvGraphicFramePr>
              <a:graphicFrameLocks noChangeAspect="1"/>
            </p:cNvGraphicFramePr>
            <p:nvPr/>
          </p:nvGraphicFramePr>
          <p:xfrm>
            <a:off x="1076" y="591"/>
            <a:ext cx="183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11" imgW="1459866" imgH="241195" progId="Equation.DSMT4">
                    <p:embed/>
                  </p:oleObj>
                </mc:Choice>
                <mc:Fallback>
                  <p:oleObj name="Equation" r:id="rId11" imgW="1459866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591"/>
                          <a:ext cx="183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5" name="Rectangle 17"/>
            <p:cNvSpPr>
              <a:spLocks noChangeArrowheads="1"/>
            </p:cNvSpPr>
            <p:nvPr/>
          </p:nvSpPr>
          <p:spPr bwMode="auto">
            <a:xfrm>
              <a:off x="2880" y="602"/>
              <a:ext cx="2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的数量积分别为</a:t>
              </a:r>
              <a:r>
                <a:rPr lang="en-US" altLang="zh-CN" sz="2400" b="1"/>
                <a:t>3,5,4</a:t>
              </a:r>
              <a:r>
                <a:rPr lang="zh-CN" altLang="en-US" sz="2400" b="1"/>
                <a:t>，</a:t>
              </a:r>
              <a:r>
                <a:rPr lang="zh-CN" altLang="en-US" sz="1800"/>
                <a:t> </a:t>
              </a:r>
            </a:p>
          </p:txBody>
        </p:sp>
        <p:sp>
          <p:nvSpPr>
            <p:cNvPr id="49166" name="Rectangle 18"/>
            <p:cNvSpPr>
              <a:spLocks noChangeArrowheads="1"/>
            </p:cNvSpPr>
            <p:nvPr/>
          </p:nvSpPr>
          <p:spPr bwMode="auto">
            <a:xfrm>
              <a:off x="1025" y="988"/>
              <a:ext cx="3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试求向量    及与其同向的单位向量。</a:t>
              </a:r>
              <a:r>
                <a:rPr lang="zh-CN" altLang="en-US" sz="2400"/>
                <a:t> </a:t>
              </a:r>
            </a:p>
          </p:txBody>
        </p:sp>
        <p:graphicFrame>
          <p:nvGraphicFramePr>
            <p:cNvPr id="49167" name="Object 19"/>
            <p:cNvGraphicFramePr>
              <a:graphicFrameLocks noChangeAspect="1"/>
            </p:cNvGraphicFramePr>
            <p:nvPr/>
          </p:nvGraphicFramePr>
          <p:xfrm>
            <a:off x="1841" y="988"/>
            <a:ext cx="22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name="Equation" r:id="rId13" imgW="139579" imgH="177646" progId="Equation.DSMT4">
                    <p:embed/>
                  </p:oleObj>
                </mc:Choice>
                <mc:Fallback>
                  <p:oleObj name="Equation" r:id="rId13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988"/>
                          <a:ext cx="22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8" name="Object 20"/>
            <p:cNvGraphicFramePr>
              <a:graphicFrameLocks noChangeAspect="1"/>
            </p:cNvGraphicFramePr>
            <p:nvPr/>
          </p:nvGraphicFramePr>
          <p:xfrm>
            <a:off x="3969" y="255"/>
            <a:ext cx="90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Equation" r:id="rId15" imgW="761669" imgH="203112" progId="Equation.DSMT4">
                    <p:embed/>
                  </p:oleObj>
                </mc:Choice>
                <mc:Fallback>
                  <p:oleObj name="Equation" r:id="rId15" imgW="76166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55"/>
                          <a:ext cx="90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6890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9" grpId="0"/>
      <p:bldP spid="307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1786" name="Group 42"/>
          <p:cNvGrpSpPr>
            <a:grpSpLocks/>
          </p:cNvGrpSpPr>
          <p:nvPr/>
        </p:nvGrpSpPr>
        <p:grpSpPr bwMode="auto">
          <a:xfrm>
            <a:off x="827088" y="1844675"/>
            <a:ext cx="6008687" cy="496888"/>
            <a:chOff x="521" y="1162"/>
            <a:chExt cx="3785" cy="313"/>
          </a:xfrm>
        </p:grpSpPr>
        <p:sp>
          <p:nvSpPr>
            <p:cNvPr id="50202" name="Rectangle 23"/>
            <p:cNvSpPr>
              <a:spLocks noChangeArrowheads="1"/>
            </p:cNvSpPr>
            <p:nvPr/>
          </p:nvSpPr>
          <p:spPr bwMode="auto">
            <a:xfrm>
              <a:off x="521" y="1162"/>
              <a:ext cx="1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解：依题意有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0203" name="Object 24"/>
            <p:cNvGraphicFramePr>
              <a:graphicFrameLocks noChangeAspect="1"/>
            </p:cNvGraphicFramePr>
            <p:nvPr/>
          </p:nvGraphicFramePr>
          <p:xfrm>
            <a:off x="1810" y="1168"/>
            <a:ext cx="249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1930400" imgH="241300" progId="Equation.DSMT4">
                    <p:embed/>
                  </p:oleObj>
                </mc:Choice>
                <mc:Fallback>
                  <p:oleObj name="Equation" r:id="rId3" imgW="19304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" y="1168"/>
                          <a:ext cx="2496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0" name="Rectangle 2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1785" name="Group 41"/>
          <p:cNvGrpSpPr>
            <a:grpSpLocks/>
          </p:cNvGrpSpPr>
          <p:nvPr/>
        </p:nvGrpSpPr>
        <p:grpSpPr bwMode="auto">
          <a:xfrm>
            <a:off x="1346200" y="2492375"/>
            <a:ext cx="2794000" cy="1212850"/>
            <a:chOff x="848" y="1570"/>
            <a:chExt cx="1760" cy="764"/>
          </a:xfrm>
        </p:grpSpPr>
        <p:sp>
          <p:nvSpPr>
            <p:cNvPr id="50200" name="Rectangle 26"/>
            <p:cNvSpPr>
              <a:spLocks noChangeArrowheads="1"/>
            </p:cNvSpPr>
            <p:nvPr/>
          </p:nvSpPr>
          <p:spPr bwMode="auto">
            <a:xfrm>
              <a:off x="848" y="1724"/>
              <a:ext cx="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即</a:t>
              </a:r>
              <a:r>
                <a:rPr lang="zh-CN" altLang="en-US" sz="1800"/>
                <a:t>  </a:t>
              </a:r>
            </a:p>
          </p:txBody>
        </p:sp>
        <p:graphicFrame>
          <p:nvGraphicFramePr>
            <p:cNvPr id="50201" name="Object 27"/>
            <p:cNvGraphicFramePr>
              <a:graphicFrameLocks noChangeAspect="1"/>
            </p:cNvGraphicFramePr>
            <p:nvPr/>
          </p:nvGraphicFramePr>
          <p:xfrm>
            <a:off x="1701" y="1570"/>
            <a:ext cx="907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5" imgW="850531" imgH="710891" progId="Equation.DSMT4">
                    <p:embed/>
                  </p:oleObj>
                </mc:Choice>
                <mc:Fallback>
                  <p:oleObj name="Equation" r:id="rId5" imgW="850531" imgH="7108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570"/>
                          <a:ext cx="907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1298575" y="3860800"/>
            <a:ext cx="4422775" cy="457200"/>
            <a:chOff x="818" y="2704"/>
            <a:chExt cx="2786" cy="288"/>
          </a:xfrm>
        </p:grpSpPr>
        <p:sp>
          <p:nvSpPr>
            <p:cNvPr id="50198" name="Rectangle 29"/>
            <p:cNvSpPr>
              <a:spLocks noChangeArrowheads="1"/>
            </p:cNvSpPr>
            <p:nvPr/>
          </p:nvSpPr>
          <p:spPr bwMode="auto">
            <a:xfrm>
              <a:off x="818" y="2704"/>
              <a:ext cx="27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解得                                    ，  </a:t>
              </a:r>
              <a:r>
                <a:rPr lang="zh-CN" altLang="en-US" sz="1800"/>
                <a:t>  </a:t>
              </a:r>
            </a:p>
          </p:txBody>
        </p:sp>
        <p:graphicFrame>
          <p:nvGraphicFramePr>
            <p:cNvPr id="50199" name="Object 30"/>
            <p:cNvGraphicFramePr>
              <a:graphicFrameLocks noChangeAspect="1"/>
            </p:cNvGraphicFramePr>
            <p:nvPr/>
          </p:nvGraphicFramePr>
          <p:xfrm>
            <a:off x="1665" y="2718"/>
            <a:ext cx="149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7" imgW="1358900" imgH="228600" progId="Equation.DSMT4">
                    <p:embed/>
                  </p:oleObj>
                </mc:Choice>
                <mc:Fallback>
                  <p:oleObj name="Equation" r:id="rId7" imgW="1358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2718"/>
                          <a:ext cx="149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7" name="Object 33"/>
          <p:cNvGraphicFramePr>
            <a:graphicFrameLocks noChangeAspect="1"/>
          </p:cNvGraphicFramePr>
          <p:nvPr/>
        </p:nvGraphicFramePr>
        <p:xfrm>
          <a:off x="4427538" y="4486275"/>
          <a:ext cx="10810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609336" imgH="253890" progId="Equation.DSMT4">
                  <p:embed/>
                </p:oleObj>
              </mc:Choice>
              <mc:Fallback>
                <p:oleObj name="Equation" r:id="rId9" imgW="60933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486275"/>
                        <a:ext cx="10810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1187450" y="5348288"/>
            <a:ext cx="3327400" cy="457200"/>
            <a:chOff x="748" y="3646"/>
            <a:chExt cx="2096" cy="288"/>
          </a:xfrm>
        </p:grpSpPr>
        <p:sp>
          <p:nvSpPr>
            <p:cNvPr id="50196" name="Rectangle 34"/>
            <p:cNvSpPr>
              <a:spLocks noChangeArrowheads="1"/>
            </p:cNvSpPr>
            <p:nvPr/>
          </p:nvSpPr>
          <p:spPr bwMode="auto">
            <a:xfrm>
              <a:off x="748" y="3646"/>
              <a:ext cx="20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与    同向的单位向量为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0197" name="Object 35"/>
            <p:cNvGraphicFramePr>
              <a:graphicFrameLocks noChangeAspect="1"/>
            </p:cNvGraphicFramePr>
            <p:nvPr/>
          </p:nvGraphicFramePr>
          <p:xfrm>
            <a:off x="1004" y="3657"/>
            <a:ext cx="1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11" imgW="139579" imgH="177646" progId="Equation.DSMT4">
                    <p:embed/>
                  </p:oleObj>
                </mc:Choice>
                <mc:Fallback>
                  <p:oleObj name="Equation" r:id="rId11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3657"/>
                          <a:ext cx="1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80" name="Object 36"/>
          <p:cNvGraphicFramePr>
            <a:graphicFrameLocks noChangeAspect="1"/>
          </p:cNvGraphicFramePr>
          <p:nvPr/>
        </p:nvGraphicFramePr>
        <p:xfrm>
          <a:off x="4427538" y="5192713"/>
          <a:ext cx="33289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841500" imgH="457200" progId="Equation.DSMT4">
                  <p:embed/>
                </p:oleObj>
              </mc:Choice>
              <mc:Fallback>
                <p:oleObj name="Equation" r:id="rId13" imgW="1841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192713"/>
                        <a:ext cx="332898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1331913" y="4508500"/>
            <a:ext cx="2159000" cy="457200"/>
            <a:chOff x="839" y="3109"/>
            <a:chExt cx="1360" cy="288"/>
          </a:xfrm>
        </p:grpSpPr>
        <p:graphicFrame>
          <p:nvGraphicFramePr>
            <p:cNvPr id="50194" name="Object 32"/>
            <p:cNvGraphicFramePr>
              <a:graphicFrameLocks noChangeAspect="1"/>
            </p:cNvGraphicFramePr>
            <p:nvPr/>
          </p:nvGraphicFramePr>
          <p:xfrm>
            <a:off x="1474" y="3158"/>
            <a:ext cx="72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Equation" r:id="rId15" imgW="736600" imgH="203200" progId="Equation.DSMT4">
                    <p:embed/>
                  </p:oleObj>
                </mc:Choice>
                <mc:Fallback>
                  <p:oleObj name="Equation" r:id="rId15" imgW="736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58"/>
                          <a:ext cx="72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Text Box 39"/>
            <p:cNvSpPr txBox="1">
              <a:spLocks noChangeArrowheads="1"/>
            </p:cNvSpPr>
            <p:nvPr/>
          </p:nvSpPr>
          <p:spPr bwMode="auto">
            <a:xfrm>
              <a:off x="839" y="310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则</a:t>
              </a:r>
            </a:p>
          </p:txBody>
        </p:sp>
      </p:grpSp>
      <p:sp>
        <p:nvSpPr>
          <p:cNvPr id="50187" name="Rectangle 4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1792" name="Group 48"/>
          <p:cNvGrpSpPr>
            <a:grpSpLocks/>
          </p:cNvGrpSpPr>
          <p:nvPr/>
        </p:nvGrpSpPr>
        <p:grpSpPr bwMode="auto">
          <a:xfrm>
            <a:off x="755650" y="606425"/>
            <a:ext cx="7164388" cy="1058863"/>
            <a:chOff x="476" y="382"/>
            <a:chExt cx="4513" cy="667"/>
          </a:xfrm>
        </p:grpSpPr>
        <p:sp>
          <p:nvSpPr>
            <p:cNvPr id="50189" name="Rectangle 15"/>
            <p:cNvSpPr>
              <a:spLocks noChangeArrowheads="1"/>
            </p:cNvSpPr>
            <p:nvPr/>
          </p:nvSpPr>
          <p:spPr bwMode="auto">
            <a:xfrm>
              <a:off x="476" y="391"/>
              <a:ext cx="4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分析：利用     与每个            的数量积，可得出关于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50190" name="Object 16"/>
            <p:cNvGraphicFramePr>
              <a:graphicFrameLocks noChangeAspect="1"/>
            </p:cNvGraphicFramePr>
            <p:nvPr/>
          </p:nvGraphicFramePr>
          <p:xfrm>
            <a:off x="1519" y="391"/>
            <a:ext cx="22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Equation" r:id="rId17" imgW="104847" imgH="152258" progId="Equation.DSMT4">
                    <p:embed/>
                  </p:oleObj>
                </mc:Choice>
                <mc:Fallback>
                  <p:oleObj name="Equation" r:id="rId17" imgW="104847" imgH="1522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91"/>
                          <a:ext cx="22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1" name="Object 20"/>
            <p:cNvGraphicFramePr>
              <a:graphicFrameLocks noChangeAspect="1"/>
            </p:cNvGraphicFramePr>
            <p:nvPr/>
          </p:nvGraphicFramePr>
          <p:xfrm>
            <a:off x="604" y="715"/>
            <a:ext cx="96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Equation" r:id="rId19" imgW="628662" imgH="190535" progId="Equation.DSMT4">
                    <p:embed/>
                  </p:oleObj>
                </mc:Choice>
                <mc:Fallback>
                  <p:oleObj name="Equation" r:id="rId19" imgW="628662" imgH="1905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715"/>
                          <a:ext cx="961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2" name="Rectangle 22"/>
            <p:cNvSpPr>
              <a:spLocks noChangeArrowheads="1"/>
            </p:cNvSpPr>
            <p:nvPr/>
          </p:nvSpPr>
          <p:spPr bwMode="auto">
            <a:xfrm>
              <a:off x="1324" y="742"/>
              <a:ext cx="29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</a:rPr>
                <a:t>   </a:t>
              </a:r>
              <a:r>
                <a:rPr lang="zh-CN" altLang="en-US" sz="2400" b="1">
                  <a:solidFill>
                    <a:schemeClr val="accent2"/>
                  </a:solidFill>
                </a:rPr>
                <a:t>的联立方程组，解之便得结果。</a:t>
              </a:r>
            </a:p>
          </p:txBody>
        </p:sp>
        <p:graphicFrame>
          <p:nvGraphicFramePr>
            <p:cNvPr id="50193" name="Object 46"/>
            <p:cNvGraphicFramePr>
              <a:graphicFrameLocks noChangeAspect="1"/>
            </p:cNvGraphicFramePr>
            <p:nvPr/>
          </p:nvGraphicFramePr>
          <p:xfrm>
            <a:off x="2381" y="382"/>
            <a:ext cx="59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Equation" r:id="rId21" imgW="428652" imgH="199892" progId="Equation.DSMT4">
                    <p:embed/>
                  </p:oleObj>
                </mc:Choice>
                <mc:Fallback>
                  <p:oleObj name="Equation" r:id="rId21" imgW="428652" imgH="1998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82"/>
                          <a:ext cx="59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866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3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4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5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6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2809" name="Group 41"/>
          <p:cNvGrpSpPr>
            <a:grpSpLocks/>
          </p:cNvGrpSpPr>
          <p:nvPr/>
        </p:nvGrpSpPr>
        <p:grpSpPr bwMode="auto">
          <a:xfrm>
            <a:off x="625475" y="188913"/>
            <a:ext cx="7115175" cy="1495425"/>
            <a:chOff x="394" y="119"/>
            <a:chExt cx="4482" cy="942"/>
          </a:xfrm>
        </p:grpSpPr>
        <p:sp>
          <p:nvSpPr>
            <p:cNvPr id="51224" name="Rectangle 13"/>
            <p:cNvSpPr>
              <a:spLocks noChangeArrowheads="1"/>
            </p:cNvSpPr>
            <p:nvPr/>
          </p:nvSpPr>
          <p:spPr bwMode="auto">
            <a:xfrm>
              <a:off x="394" y="119"/>
              <a:ext cx="44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6】</a:t>
              </a:r>
              <a:r>
                <a:rPr lang="zh-CN" altLang="en-US" sz="2400" b="1"/>
                <a:t>已知                                和               。求与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1225" name="Object 14"/>
            <p:cNvGraphicFramePr>
              <a:graphicFrameLocks noChangeAspect="1"/>
            </p:cNvGraphicFramePr>
            <p:nvPr/>
          </p:nvGraphicFramePr>
          <p:xfrm>
            <a:off x="1525" y="141"/>
            <a:ext cx="168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1447172" imgH="215806" progId="Equation.DSMT4">
                    <p:embed/>
                  </p:oleObj>
                </mc:Choice>
                <mc:Fallback>
                  <p:oleObj name="Equation" r:id="rId3" imgW="1447172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141"/>
                          <a:ext cx="168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6" name="Object 16"/>
            <p:cNvGraphicFramePr>
              <a:graphicFrameLocks noChangeAspect="1"/>
            </p:cNvGraphicFramePr>
            <p:nvPr/>
          </p:nvGraphicFramePr>
          <p:xfrm>
            <a:off x="3399" y="124"/>
            <a:ext cx="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685800" imgH="228600" progId="Equation.DSMT4">
                    <p:embed/>
                  </p:oleObj>
                </mc:Choice>
                <mc:Fallback>
                  <p:oleObj name="Equation" r:id="rId5" imgW="68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" y="124"/>
                          <a:ext cx="8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7" name="Object 18"/>
            <p:cNvGraphicFramePr>
              <a:graphicFrameLocks noChangeAspect="1"/>
            </p:cNvGraphicFramePr>
            <p:nvPr/>
          </p:nvGraphicFramePr>
          <p:xfrm>
            <a:off x="930" y="436"/>
            <a:ext cx="11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990170" imgH="253890" progId="Equation.DSMT4">
                    <p:embed/>
                  </p:oleObj>
                </mc:Choice>
                <mc:Fallback>
                  <p:oleObj name="Equation" r:id="rId7" imgW="99017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436"/>
                          <a:ext cx="11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8" name="Rectangle 20"/>
            <p:cNvSpPr>
              <a:spLocks noChangeArrowheads="1"/>
            </p:cNvSpPr>
            <p:nvPr/>
          </p:nvSpPr>
          <p:spPr bwMode="auto">
            <a:xfrm>
              <a:off x="2016" y="436"/>
              <a:ext cx="28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同时垂直的单位向量，并且求以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1229" name="Object 21"/>
            <p:cNvGraphicFramePr>
              <a:graphicFrameLocks noChangeAspect="1"/>
            </p:cNvGraphicFramePr>
            <p:nvPr/>
          </p:nvGraphicFramePr>
          <p:xfrm>
            <a:off x="884" y="754"/>
            <a:ext cx="118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9" imgW="990170" imgH="253890" progId="Equation.DSMT4">
                    <p:embed/>
                  </p:oleObj>
                </mc:Choice>
                <mc:Fallback>
                  <p:oleObj name="Equation" r:id="rId9" imgW="99017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754"/>
                          <a:ext cx="118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0" name="Rectangle 23"/>
            <p:cNvSpPr>
              <a:spLocks noChangeArrowheads="1"/>
            </p:cNvSpPr>
            <p:nvPr/>
          </p:nvSpPr>
          <p:spPr bwMode="auto">
            <a:xfrm>
              <a:off x="1997" y="755"/>
              <a:ext cx="2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为两邻边的平行四边形面积。</a:t>
              </a:r>
              <a:r>
                <a:rPr lang="zh-CN" altLang="en-US" sz="1800"/>
                <a:t> </a:t>
              </a:r>
            </a:p>
          </p:txBody>
        </p:sp>
      </p:grp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847725" y="1722438"/>
            <a:ext cx="697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分析：应用向量积构造与两个向量都垂直的向量； 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1443038" y="2241550"/>
            <a:ext cx="666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利用向量积模的几何意义得平行四边形的面积。 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722313" y="2744788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解：</a:t>
            </a:r>
            <a:r>
              <a:rPr lang="zh-CN" altLang="en-US" sz="1800"/>
              <a:t> </a:t>
            </a:r>
          </a:p>
        </p:txBody>
      </p:sp>
      <p:sp>
        <p:nvSpPr>
          <p:cNvPr id="51211" name="Rectangle 2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1327150" y="2738438"/>
          <a:ext cx="4324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0" imgW="2349500" imgH="254000" progId="Equation.DSMT4">
                  <p:embed/>
                </p:oleObj>
              </mc:Choice>
              <mc:Fallback>
                <p:oleObj name="Equation" r:id="rId10" imgW="2349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2738438"/>
                        <a:ext cx="43243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Object 29"/>
          <p:cNvGraphicFramePr>
            <a:graphicFrameLocks noChangeAspect="1"/>
          </p:cNvGraphicFramePr>
          <p:nvPr/>
        </p:nvGraphicFramePr>
        <p:xfrm>
          <a:off x="1055688" y="3678238"/>
          <a:ext cx="22923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2" imgW="1231366" imgH="253890" progId="Equation.DSMT4">
                  <p:embed/>
                </p:oleObj>
              </mc:Choice>
              <mc:Fallback>
                <p:oleObj name="Equation" r:id="rId12" imgW="12313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678238"/>
                        <a:ext cx="22923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31"/>
          <p:cNvGraphicFramePr>
            <a:graphicFrameLocks noChangeAspect="1"/>
          </p:cNvGraphicFramePr>
          <p:nvPr/>
        </p:nvGraphicFramePr>
        <p:xfrm>
          <a:off x="3276600" y="3273425"/>
          <a:ext cx="15827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4" imgW="889000" imgH="736600" progId="Equation.DSMT4">
                  <p:embed/>
                </p:oleObj>
              </mc:Choice>
              <mc:Fallback>
                <p:oleObj name="Equation" r:id="rId14" imgW="8890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3425"/>
                        <a:ext cx="158273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4913313" y="3679825"/>
          <a:ext cx="16033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6" imgW="914400" imgH="241300" progId="Equation.DSMT4">
                  <p:embed/>
                </p:oleObj>
              </mc:Choice>
              <mc:Fallback>
                <p:oleObj name="Equation" r:id="rId16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3679825"/>
                        <a:ext cx="16033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915988" y="4597400"/>
            <a:ext cx="575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与                      同时垂直的单位向量为：</a:t>
            </a:r>
            <a:r>
              <a:rPr lang="zh-CN" altLang="en-US" sz="1800"/>
              <a:t> </a:t>
            </a:r>
          </a:p>
        </p:txBody>
      </p:sp>
      <p:sp>
        <p:nvSpPr>
          <p:cNvPr id="51217" name="Rectangle 3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2802" name="Object 34"/>
          <p:cNvGraphicFramePr>
            <a:graphicFrameLocks noChangeAspect="1"/>
          </p:cNvGraphicFramePr>
          <p:nvPr/>
        </p:nvGraphicFramePr>
        <p:xfrm>
          <a:off x="1331913" y="4619625"/>
          <a:ext cx="18002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8" imgW="990170" imgH="253890" progId="Equation.DSMT4">
                  <p:embed/>
                </p:oleObj>
              </mc:Choice>
              <mc:Fallback>
                <p:oleObj name="Equation" r:id="rId18" imgW="99017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19625"/>
                        <a:ext cx="18002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Rectangle 3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2804" name="Object 36"/>
          <p:cNvGraphicFramePr>
            <a:graphicFrameLocks noChangeAspect="1"/>
          </p:cNvGraphicFramePr>
          <p:nvPr/>
        </p:nvGraphicFramePr>
        <p:xfrm>
          <a:off x="3132138" y="5013325"/>
          <a:ext cx="27003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9" imgW="1511300" imgH="457200" progId="Equation.DSMT4">
                  <p:embed/>
                </p:oleObj>
              </mc:Choice>
              <mc:Fallback>
                <p:oleObj name="Equation" r:id="rId19" imgW="1511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013325"/>
                        <a:ext cx="270033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785813" y="5905500"/>
            <a:ext cx="239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平行四边形面积</a:t>
            </a:r>
            <a:r>
              <a:rPr lang="zh-CN" altLang="en-US" sz="1800"/>
              <a:t> </a:t>
            </a:r>
          </a:p>
        </p:txBody>
      </p:sp>
      <p:sp>
        <p:nvSpPr>
          <p:cNvPr id="51222" name="Rectangle 4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2807" name="Object 39"/>
          <p:cNvGraphicFramePr>
            <a:graphicFrameLocks noChangeAspect="1"/>
          </p:cNvGraphicFramePr>
          <p:nvPr/>
        </p:nvGraphicFramePr>
        <p:xfrm>
          <a:off x="3203575" y="5908675"/>
          <a:ext cx="56165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21" imgW="3162300" imgH="317500" progId="Equation.DSMT4">
                  <p:embed/>
                </p:oleObj>
              </mc:Choice>
              <mc:Fallback>
                <p:oleObj name="Equation" r:id="rId21" imgW="31623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908675"/>
                        <a:ext cx="56165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7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/>
      <p:bldP spid="32794" grpId="0"/>
      <p:bldP spid="32801" grpId="0"/>
      <p:bldP spid="328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27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2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29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3827" name="Group 35"/>
          <p:cNvGrpSpPr>
            <a:grpSpLocks/>
          </p:cNvGrpSpPr>
          <p:nvPr/>
        </p:nvGrpSpPr>
        <p:grpSpPr bwMode="auto">
          <a:xfrm>
            <a:off x="582613" y="476250"/>
            <a:ext cx="7302500" cy="1106488"/>
            <a:chOff x="281" y="300"/>
            <a:chExt cx="4600" cy="697"/>
          </a:xfrm>
        </p:grpSpPr>
        <p:sp>
          <p:nvSpPr>
            <p:cNvPr id="52254" name="Rectangle 4"/>
            <p:cNvSpPr>
              <a:spLocks noChangeArrowheads="1"/>
            </p:cNvSpPr>
            <p:nvPr/>
          </p:nvSpPr>
          <p:spPr bwMode="auto">
            <a:xfrm>
              <a:off x="281" y="322"/>
              <a:ext cx="4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7】 </a:t>
              </a:r>
              <a:r>
                <a:rPr lang="zh-CN" altLang="en-US" sz="2400" b="1"/>
                <a:t>在        坐标平面上求向量    ，它垂直于向量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2255" name="Object 5"/>
            <p:cNvGraphicFramePr>
              <a:graphicFrameLocks noChangeAspect="1"/>
            </p:cNvGraphicFramePr>
            <p:nvPr/>
          </p:nvGraphicFramePr>
          <p:xfrm>
            <a:off x="1247" y="345"/>
            <a:ext cx="40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3" imgW="317225" imgH="203024" progId="Equation.DSMT4">
                    <p:embed/>
                  </p:oleObj>
                </mc:Choice>
                <mc:Fallback>
                  <p:oleObj name="Equation" r:id="rId3" imgW="317225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45"/>
                          <a:ext cx="40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6" name="Object 7"/>
            <p:cNvGraphicFramePr>
              <a:graphicFrameLocks noChangeAspect="1"/>
            </p:cNvGraphicFramePr>
            <p:nvPr/>
          </p:nvGraphicFramePr>
          <p:xfrm>
            <a:off x="3232" y="300"/>
            <a:ext cx="21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5" imgW="152268" imgH="203024" progId="Equation.DSMT4">
                    <p:embed/>
                  </p:oleObj>
                </mc:Choice>
                <mc:Fallback>
                  <p:oleObj name="Equation" r:id="rId5" imgW="152268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300"/>
                          <a:ext cx="21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7" name="Object 9"/>
            <p:cNvGraphicFramePr>
              <a:graphicFrameLocks noChangeAspect="1"/>
            </p:cNvGraphicFramePr>
            <p:nvPr/>
          </p:nvGraphicFramePr>
          <p:xfrm>
            <a:off x="1038" y="713"/>
            <a:ext cx="113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7" imgW="850531" imgH="203112" progId="Equation.DSMT4">
                    <p:embed/>
                  </p:oleObj>
                </mc:Choice>
                <mc:Fallback>
                  <p:oleObj name="Equation" r:id="rId7" imgW="85053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713"/>
                          <a:ext cx="113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8" name="Rectangle 11"/>
            <p:cNvSpPr>
              <a:spLocks noChangeArrowheads="1"/>
            </p:cNvSpPr>
            <p:nvPr/>
          </p:nvSpPr>
          <p:spPr bwMode="auto">
            <a:xfrm>
              <a:off x="2172" y="707"/>
              <a:ext cx="2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并与向量     有相等的模。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2259" name="Object 12"/>
            <p:cNvGraphicFramePr>
              <a:graphicFrameLocks noChangeAspect="1"/>
            </p:cNvGraphicFramePr>
            <p:nvPr/>
          </p:nvGraphicFramePr>
          <p:xfrm>
            <a:off x="3034" y="709"/>
            <a:ext cx="17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Equation" r:id="rId9" imgW="126835" imgH="202936" progId="Equation.DSMT4">
                    <p:embed/>
                  </p:oleObj>
                </mc:Choice>
                <mc:Fallback>
                  <p:oleObj name="Equation" r:id="rId9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709"/>
                          <a:ext cx="17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34" name="Group 42"/>
          <p:cNvGrpSpPr>
            <a:grpSpLocks/>
          </p:cNvGrpSpPr>
          <p:nvPr/>
        </p:nvGrpSpPr>
        <p:grpSpPr bwMode="auto">
          <a:xfrm>
            <a:off x="711200" y="1700213"/>
            <a:ext cx="7173913" cy="457200"/>
            <a:chOff x="448" y="1071"/>
            <a:chExt cx="4519" cy="288"/>
          </a:xfrm>
        </p:grpSpPr>
        <p:sp>
          <p:nvSpPr>
            <p:cNvPr id="52252" name="Rectangle 14"/>
            <p:cNvSpPr>
              <a:spLocks noChangeArrowheads="1"/>
            </p:cNvSpPr>
            <p:nvPr/>
          </p:nvSpPr>
          <p:spPr bwMode="auto">
            <a:xfrm>
              <a:off x="448" y="1071"/>
              <a:ext cx="45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 先设出向量     ，再用两个条件确定其系数。</a:t>
              </a:r>
              <a:r>
                <a:rPr lang="zh-CN" altLang="en-US" sz="24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52253" name="Object 15"/>
            <p:cNvGraphicFramePr>
              <a:graphicFrameLocks noChangeAspect="1"/>
            </p:cNvGraphicFramePr>
            <p:nvPr/>
          </p:nvGraphicFramePr>
          <p:xfrm>
            <a:off x="2113" y="1078"/>
            <a:ext cx="21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11" imgW="114111" imgH="171397" progId="Equation.DSMT4">
                    <p:embed/>
                  </p:oleObj>
                </mc:Choice>
                <mc:Fallback>
                  <p:oleObj name="Equation" r:id="rId11" imgW="114111" imgH="1713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1078"/>
                          <a:ext cx="21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2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423863" y="2422525"/>
            <a:ext cx="4673600" cy="457200"/>
            <a:chOff x="267" y="1526"/>
            <a:chExt cx="2944" cy="288"/>
          </a:xfrm>
        </p:grpSpPr>
        <p:sp>
          <p:nvSpPr>
            <p:cNvPr id="52250" name="Rectangle 16"/>
            <p:cNvSpPr>
              <a:spLocks noChangeArrowheads="1"/>
            </p:cNvSpPr>
            <p:nvPr/>
          </p:nvSpPr>
          <p:spPr bwMode="auto">
            <a:xfrm>
              <a:off x="267" y="1526"/>
              <a:ext cx="2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解：由已知条件</a:t>
              </a:r>
              <a:r>
                <a:rPr lang="en-US" altLang="zh-CN" sz="2400" b="1"/>
                <a:t>,</a:t>
              </a:r>
              <a:r>
                <a:rPr lang="zh-CN" altLang="en-US" sz="2400" b="1"/>
                <a:t>可设                  </a:t>
              </a:r>
              <a:r>
                <a:rPr lang="en-US" altLang="zh-CN" sz="2400" b="1"/>
                <a:t>,</a:t>
              </a:r>
              <a:r>
                <a:rPr lang="en-US" altLang="zh-CN" sz="1800"/>
                <a:t> </a:t>
              </a:r>
            </a:p>
          </p:txBody>
        </p:sp>
        <p:graphicFrame>
          <p:nvGraphicFramePr>
            <p:cNvPr id="52251" name="Object 17"/>
            <p:cNvGraphicFramePr>
              <a:graphicFrameLocks noChangeAspect="1"/>
            </p:cNvGraphicFramePr>
            <p:nvPr/>
          </p:nvGraphicFramePr>
          <p:xfrm>
            <a:off x="2154" y="1543"/>
            <a:ext cx="93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Equation" r:id="rId13" imgW="748975" imgH="203112" progId="Equation.DSMT4">
                    <p:embed/>
                  </p:oleObj>
                </mc:Choice>
                <mc:Fallback>
                  <p:oleObj name="Equation" r:id="rId13" imgW="74897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543"/>
                          <a:ext cx="93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4" name="Rectangle 2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5076825" y="2355850"/>
          <a:ext cx="3311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1841500" imgH="279400" progId="Equation.DSMT4">
                  <p:embed/>
                </p:oleObj>
              </mc:Choice>
              <mc:Fallback>
                <p:oleObj name="Equation" r:id="rId15" imgW="1841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355850"/>
                        <a:ext cx="33115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323850" y="3259138"/>
            <a:ext cx="6904038" cy="457200"/>
            <a:chOff x="204" y="2053"/>
            <a:chExt cx="4349" cy="288"/>
          </a:xfrm>
        </p:grpSpPr>
        <p:sp>
          <p:nvSpPr>
            <p:cNvPr id="52248" name="Rectangle 21"/>
            <p:cNvSpPr>
              <a:spLocks noChangeArrowheads="1"/>
            </p:cNvSpPr>
            <p:nvPr/>
          </p:nvSpPr>
          <p:spPr bwMode="auto">
            <a:xfrm>
              <a:off x="204" y="2053"/>
              <a:ext cx="4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  </a:t>
              </a:r>
              <a:r>
                <a:rPr lang="zh-CN" altLang="en-US" sz="2400" b="1"/>
                <a:t>由已知条件有                                                     ，</a:t>
              </a:r>
              <a:endParaRPr lang="zh-CN" altLang="en-US" sz="1800"/>
            </a:p>
          </p:txBody>
        </p:sp>
        <p:graphicFrame>
          <p:nvGraphicFramePr>
            <p:cNvPr id="52249" name="Object 22"/>
            <p:cNvGraphicFramePr>
              <a:graphicFrameLocks noChangeAspect="1"/>
            </p:cNvGraphicFramePr>
            <p:nvPr/>
          </p:nvGraphicFramePr>
          <p:xfrm>
            <a:off x="1527" y="2071"/>
            <a:ext cx="278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Equation" r:id="rId17" imgW="2336800" imgH="203200" progId="Equation.DSMT4">
                    <p:embed/>
                  </p:oleObj>
                </mc:Choice>
                <mc:Fallback>
                  <p:oleObj name="Equation" r:id="rId17" imgW="23368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071"/>
                          <a:ext cx="278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18" name="Object 26"/>
          <p:cNvGraphicFramePr>
            <a:graphicFrameLocks noChangeAspect="1"/>
          </p:cNvGraphicFramePr>
          <p:nvPr/>
        </p:nvGraphicFramePr>
        <p:xfrm>
          <a:off x="900113" y="3933825"/>
          <a:ext cx="538638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9" imgW="3098800" imgH="520700" progId="Equation.DSMT4">
                  <p:embed/>
                </p:oleObj>
              </mc:Choice>
              <mc:Fallback>
                <p:oleObj name="Equation" r:id="rId19" imgW="30988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5386387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6227763" y="4144963"/>
          <a:ext cx="1152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21" imgW="609336" imgH="253890" progId="Equation.DSMT4">
                  <p:embed/>
                </p:oleObj>
              </mc:Choice>
              <mc:Fallback>
                <p:oleObj name="Equation" r:id="rId21" imgW="60933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144963"/>
                        <a:ext cx="11525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1" name="Group 39"/>
          <p:cNvGrpSpPr>
            <a:grpSpLocks/>
          </p:cNvGrpSpPr>
          <p:nvPr/>
        </p:nvGrpSpPr>
        <p:grpSpPr bwMode="auto">
          <a:xfrm>
            <a:off x="758825" y="4941888"/>
            <a:ext cx="5108575" cy="838200"/>
            <a:chOff x="478" y="2993"/>
            <a:chExt cx="3218" cy="528"/>
          </a:xfrm>
        </p:grpSpPr>
        <p:sp>
          <p:nvSpPr>
            <p:cNvPr id="52246" name="Rectangle 30"/>
            <p:cNvSpPr>
              <a:spLocks noChangeArrowheads="1"/>
            </p:cNvSpPr>
            <p:nvPr/>
          </p:nvSpPr>
          <p:spPr bwMode="auto">
            <a:xfrm>
              <a:off x="478" y="3097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 </a:t>
              </a:r>
              <a:r>
                <a:rPr lang="zh-CN" altLang="en-US" sz="2400" b="1"/>
                <a:t>则</a:t>
              </a:r>
              <a:endParaRPr lang="zh-CN" altLang="en-US" sz="1800"/>
            </a:p>
          </p:txBody>
        </p:sp>
        <p:graphicFrame>
          <p:nvGraphicFramePr>
            <p:cNvPr id="52247" name="Object 31"/>
            <p:cNvGraphicFramePr>
              <a:graphicFrameLocks noChangeAspect="1"/>
            </p:cNvGraphicFramePr>
            <p:nvPr/>
          </p:nvGraphicFramePr>
          <p:xfrm>
            <a:off x="1383" y="2993"/>
            <a:ext cx="231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name="Equation" r:id="rId23" imgW="1879600" imgH="431800" progId="Equation.DSMT4">
                    <p:embed/>
                  </p:oleObj>
                </mc:Choice>
                <mc:Fallback>
                  <p:oleObj name="Equation" r:id="rId23" imgW="1879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993"/>
                          <a:ext cx="2313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32" name="Group 40"/>
          <p:cNvGrpSpPr>
            <a:grpSpLocks/>
          </p:cNvGrpSpPr>
          <p:nvPr/>
        </p:nvGrpSpPr>
        <p:grpSpPr bwMode="auto">
          <a:xfrm>
            <a:off x="755650" y="5981700"/>
            <a:ext cx="5184775" cy="471488"/>
            <a:chOff x="476" y="3768"/>
            <a:chExt cx="3266" cy="297"/>
          </a:xfrm>
        </p:grpSpPr>
        <p:graphicFrame>
          <p:nvGraphicFramePr>
            <p:cNvPr id="52244" name="Object 33"/>
            <p:cNvGraphicFramePr>
              <a:graphicFrameLocks noChangeAspect="1"/>
            </p:cNvGraphicFramePr>
            <p:nvPr/>
          </p:nvGraphicFramePr>
          <p:xfrm>
            <a:off x="1392" y="3768"/>
            <a:ext cx="235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name="Equation" r:id="rId25" imgW="1879600" imgH="241300" progId="Equation.DSMT4">
                    <p:embed/>
                  </p:oleObj>
                </mc:Choice>
                <mc:Fallback>
                  <p:oleObj name="Equation" r:id="rId25" imgW="18796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768"/>
                          <a:ext cx="235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5" name="Text Box 37"/>
            <p:cNvSpPr txBox="1">
              <a:spLocks noChangeArrowheads="1"/>
            </p:cNvSpPr>
            <p:nvPr/>
          </p:nvSpPr>
          <p:spPr bwMode="auto">
            <a:xfrm>
              <a:off x="476" y="3777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于是</a:t>
              </a:r>
            </a:p>
          </p:txBody>
        </p:sp>
      </p:grpSp>
      <p:grpSp>
        <p:nvGrpSpPr>
          <p:cNvPr id="33838" name="Group 46"/>
          <p:cNvGrpSpPr>
            <a:grpSpLocks/>
          </p:cNvGrpSpPr>
          <p:nvPr/>
        </p:nvGrpSpPr>
        <p:grpSpPr bwMode="auto">
          <a:xfrm>
            <a:off x="7000875" y="3103563"/>
            <a:ext cx="1603375" cy="757237"/>
            <a:chOff x="4410" y="1955"/>
            <a:chExt cx="1010" cy="477"/>
          </a:xfrm>
        </p:grpSpPr>
        <p:graphicFrame>
          <p:nvGraphicFramePr>
            <p:cNvPr id="52242" name="Object 24"/>
            <p:cNvGraphicFramePr>
              <a:graphicFrameLocks noChangeAspect="1"/>
            </p:cNvGraphicFramePr>
            <p:nvPr/>
          </p:nvGraphicFramePr>
          <p:xfrm>
            <a:off x="4743" y="1955"/>
            <a:ext cx="67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6" name="Equation" r:id="rId27" imgW="494870" imgH="406048" progId="Equation.DSMT4">
                    <p:embed/>
                  </p:oleObj>
                </mc:Choice>
                <mc:Fallback>
                  <p:oleObj name="Equation" r:id="rId27" imgW="494870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1955"/>
                          <a:ext cx="677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3" name="Text Box 41"/>
            <p:cNvSpPr txBox="1">
              <a:spLocks noChangeArrowheads="1"/>
            </p:cNvSpPr>
            <p:nvPr/>
          </p:nvSpPr>
          <p:spPr bwMode="auto">
            <a:xfrm>
              <a:off x="4410" y="202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5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1" name="Rectangle 14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62" name="Group 46"/>
          <p:cNvGrpSpPr>
            <a:grpSpLocks/>
          </p:cNvGrpSpPr>
          <p:nvPr/>
        </p:nvGrpSpPr>
        <p:grpSpPr bwMode="auto">
          <a:xfrm>
            <a:off x="468313" y="549275"/>
            <a:ext cx="7888287" cy="1122363"/>
            <a:chOff x="295" y="346"/>
            <a:chExt cx="4969" cy="707"/>
          </a:xfrm>
        </p:grpSpPr>
        <p:sp>
          <p:nvSpPr>
            <p:cNvPr id="53283" name="Rectangle 4"/>
            <p:cNvSpPr>
              <a:spLocks noChangeArrowheads="1"/>
            </p:cNvSpPr>
            <p:nvPr/>
          </p:nvSpPr>
          <p:spPr bwMode="auto">
            <a:xfrm>
              <a:off x="295" y="346"/>
              <a:ext cx="49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8】</a:t>
              </a:r>
              <a:r>
                <a:rPr lang="zh-CN" altLang="en-US" sz="2400" b="1"/>
                <a:t>已知向量                      ，  轴与三坐标轴正向构成</a:t>
              </a:r>
              <a:endParaRPr lang="zh-CN" altLang="en-US" sz="1800"/>
            </a:p>
          </p:txBody>
        </p:sp>
        <p:graphicFrame>
          <p:nvGraphicFramePr>
            <p:cNvPr id="53284" name="Object 5"/>
            <p:cNvGraphicFramePr>
              <a:graphicFrameLocks noChangeAspect="1"/>
            </p:cNvGraphicFramePr>
            <p:nvPr/>
          </p:nvGraphicFramePr>
          <p:xfrm>
            <a:off x="1848" y="355"/>
            <a:ext cx="118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8" name="Equation" r:id="rId3" imgW="825500" imgH="203200" progId="Equation.DSMT4">
                    <p:embed/>
                  </p:oleObj>
                </mc:Choice>
                <mc:Fallback>
                  <p:oleObj name="Equation" r:id="rId3" imgW="8255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355"/>
                          <a:ext cx="118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5" name="Object 7"/>
            <p:cNvGraphicFramePr>
              <a:graphicFrameLocks noChangeAspect="1"/>
            </p:cNvGraphicFramePr>
            <p:nvPr/>
          </p:nvGraphicFramePr>
          <p:xfrm>
            <a:off x="3107" y="391"/>
            <a:ext cx="18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91"/>
                          <a:ext cx="18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6" name="Rectangle 9"/>
            <p:cNvSpPr>
              <a:spLocks noChangeArrowheads="1"/>
            </p:cNvSpPr>
            <p:nvPr/>
          </p:nvSpPr>
          <p:spPr bwMode="auto">
            <a:xfrm>
              <a:off x="521" y="765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相等锐角， </a:t>
              </a:r>
            </a:p>
          </p:txBody>
        </p:sp>
        <p:sp>
          <p:nvSpPr>
            <p:cNvPr id="53287" name="Rectangle 10"/>
            <p:cNvSpPr>
              <a:spLocks noChangeArrowheads="1"/>
            </p:cNvSpPr>
            <p:nvPr/>
          </p:nvSpPr>
          <p:spPr bwMode="auto">
            <a:xfrm>
              <a:off x="1464" y="761"/>
              <a:ext cx="2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求    在     轴上的投影。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3288" name="Object 11"/>
            <p:cNvGraphicFramePr>
              <a:graphicFrameLocks noChangeAspect="1"/>
            </p:cNvGraphicFramePr>
            <p:nvPr/>
          </p:nvGraphicFramePr>
          <p:xfrm>
            <a:off x="1746" y="753"/>
            <a:ext cx="22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" name="Equation" r:id="rId7" imgW="139579" imgH="177646" progId="Equation.DSMT4">
                    <p:embed/>
                  </p:oleObj>
                </mc:Choice>
                <mc:Fallback>
                  <p:oleObj name="Equation" r:id="rId7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753"/>
                          <a:ext cx="22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9" name="Object 13"/>
            <p:cNvGraphicFramePr>
              <a:graphicFrameLocks noChangeAspect="1"/>
            </p:cNvGraphicFramePr>
            <p:nvPr/>
          </p:nvGraphicFramePr>
          <p:xfrm>
            <a:off x="2154" y="798"/>
            <a:ext cx="18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798"/>
                          <a:ext cx="18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1" name="Group 45"/>
          <p:cNvGrpSpPr>
            <a:grpSpLocks/>
          </p:cNvGrpSpPr>
          <p:nvPr/>
        </p:nvGrpSpPr>
        <p:grpSpPr bwMode="auto">
          <a:xfrm>
            <a:off x="611188" y="1844675"/>
            <a:ext cx="7899400" cy="457200"/>
            <a:chOff x="340" y="1207"/>
            <a:chExt cx="4976" cy="288"/>
          </a:xfrm>
        </p:grpSpPr>
        <p:sp>
          <p:nvSpPr>
            <p:cNvPr id="53281" name="Rectangle 18"/>
            <p:cNvSpPr>
              <a:spLocks noChangeArrowheads="1"/>
            </p:cNvSpPr>
            <p:nvPr/>
          </p:nvSpPr>
          <p:spPr bwMode="auto">
            <a:xfrm>
              <a:off x="340" y="1207"/>
              <a:ext cx="4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分析：先求出    轴上的单位向量，再利用向量投影公式。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53282" name="Object 21"/>
            <p:cNvGraphicFramePr>
              <a:graphicFrameLocks noChangeAspect="1"/>
            </p:cNvGraphicFramePr>
            <p:nvPr/>
          </p:nvGraphicFramePr>
          <p:xfrm>
            <a:off x="1564" y="1252"/>
            <a:ext cx="18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name="Equation" r:id="rId10" imgW="95162" imgH="104624" progId="Equation.DSMT4">
                    <p:embed/>
                  </p:oleObj>
                </mc:Choice>
                <mc:Fallback>
                  <p:oleObj name="Equation" r:id="rId10" imgW="95162" imgH="1046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252"/>
                          <a:ext cx="18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4" name="Rectangle 24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5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63" name="Group 47"/>
          <p:cNvGrpSpPr>
            <a:grpSpLocks/>
          </p:cNvGrpSpPr>
          <p:nvPr/>
        </p:nvGrpSpPr>
        <p:grpSpPr bwMode="auto">
          <a:xfrm>
            <a:off x="684213" y="2563813"/>
            <a:ext cx="6818312" cy="457200"/>
            <a:chOff x="476" y="1615"/>
            <a:chExt cx="4295" cy="288"/>
          </a:xfrm>
        </p:grpSpPr>
        <p:sp>
          <p:nvSpPr>
            <p:cNvPr id="53278" name="Rectangle 22"/>
            <p:cNvSpPr>
              <a:spLocks noChangeArrowheads="1"/>
            </p:cNvSpPr>
            <p:nvPr/>
          </p:nvSpPr>
          <p:spPr bwMode="auto">
            <a:xfrm>
              <a:off x="476" y="1615"/>
              <a:ext cx="4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解：设    轴的方向余弦分别为                           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3279" name="Object 25"/>
            <p:cNvGraphicFramePr>
              <a:graphicFrameLocks noChangeAspect="1"/>
            </p:cNvGraphicFramePr>
            <p:nvPr/>
          </p:nvGraphicFramePr>
          <p:xfrm>
            <a:off x="1111" y="1660"/>
            <a:ext cx="18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660"/>
                          <a:ext cx="18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0" name="Object 26"/>
            <p:cNvGraphicFramePr>
              <a:graphicFrameLocks noChangeAspect="1"/>
            </p:cNvGraphicFramePr>
            <p:nvPr/>
          </p:nvGraphicFramePr>
          <p:xfrm>
            <a:off x="3061" y="1628"/>
            <a:ext cx="147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Equation" r:id="rId13" imgW="1129810" imgH="203112" progId="Equation.DSMT4">
                    <p:embed/>
                  </p:oleObj>
                </mc:Choice>
                <mc:Fallback>
                  <p:oleObj name="Equation" r:id="rId13" imgW="112981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628"/>
                          <a:ext cx="147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7088" y="31416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由已知条件</a:t>
            </a:r>
            <a:endParaRPr lang="zh-CN" altLang="en-US" sz="1800"/>
          </a:p>
        </p:txBody>
      </p:sp>
      <p:sp>
        <p:nvSpPr>
          <p:cNvPr id="53258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2484438" y="3200400"/>
          <a:ext cx="12588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5" imgW="685800" imgH="203200" progId="Equation.DSMT4">
                  <p:embed/>
                </p:oleObj>
              </mc:Choice>
              <mc:Fallback>
                <p:oleObj name="Equation" r:id="rId15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00400"/>
                        <a:ext cx="12588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68" name="Group 52"/>
          <p:cNvGrpSpPr>
            <a:grpSpLocks/>
          </p:cNvGrpSpPr>
          <p:nvPr/>
        </p:nvGrpSpPr>
        <p:grpSpPr bwMode="auto">
          <a:xfrm>
            <a:off x="3708400" y="3141663"/>
            <a:ext cx="3743325" cy="457200"/>
            <a:chOff x="2336" y="1979"/>
            <a:chExt cx="2358" cy="288"/>
          </a:xfrm>
        </p:grpSpPr>
        <p:sp>
          <p:nvSpPr>
            <p:cNvPr id="53276" name="Text Box 32"/>
            <p:cNvSpPr txBox="1">
              <a:spLocks noChangeArrowheads="1"/>
            </p:cNvSpPr>
            <p:nvPr/>
          </p:nvSpPr>
          <p:spPr bwMode="auto">
            <a:xfrm>
              <a:off x="2336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及</a:t>
              </a:r>
            </a:p>
          </p:txBody>
        </p:sp>
        <p:graphicFrame>
          <p:nvGraphicFramePr>
            <p:cNvPr id="53277" name="Object 33"/>
            <p:cNvGraphicFramePr>
              <a:graphicFrameLocks noChangeAspect="1"/>
            </p:cNvGraphicFramePr>
            <p:nvPr/>
          </p:nvGraphicFramePr>
          <p:xfrm>
            <a:off x="2608" y="1988"/>
            <a:ext cx="20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6" name="Equation" r:id="rId17" imgW="1765300" imgH="228600" progId="Equation.DSMT4">
                    <p:embed/>
                  </p:oleObj>
                </mc:Choice>
                <mc:Fallback>
                  <p:oleObj name="Equation" r:id="rId17" imgW="1765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988"/>
                          <a:ext cx="208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1" name="Rectangle 3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62" name="Rectangle 4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67" name="Group 51"/>
          <p:cNvGrpSpPr>
            <a:grpSpLocks/>
          </p:cNvGrpSpPr>
          <p:nvPr/>
        </p:nvGrpSpPr>
        <p:grpSpPr bwMode="auto">
          <a:xfrm>
            <a:off x="762000" y="4581525"/>
            <a:ext cx="6618288" cy="763588"/>
            <a:chOff x="385" y="2949"/>
            <a:chExt cx="4169" cy="481"/>
          </a:xfrm>
        </p:grpSpPr>
        <p:sp>
          <p:nvSpPr>
            <p:cNvPr id="53273" name="Rectangle 39"/>
            <p:cNvSpPr>
              <a:spLocks noChangeArrowheads="1"/>
            </p:cNvSpPr>
            <p:nvPr/>
          </p:nvSpPr>
          <p:spPr bwMode="auto">
            <a:xfrm>
              <a:off x="385" y="3053"/>
              <a:ext cx="4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即    轴上的正向单位向量为                             ，</a:t>
              </a:r>
              <a:endParaRPr lang="zh-CN" altLang="en-US" sz="1800"/>
            </a:p>
          </p:txBody>
        </p:sp>
        <p:graphicFrame>
          <p:nvGraphicFramePr>
            <p:cNvPr id="53274" name="Object 40"/>
            <p:cNvGraphicFramePr>
              <a:graphicFrameLocks noChangeAspect="1"/>
            </p:cNvGraphicFramePr>
            <p:nvPr/>
          </p:nvGraphicFramePr>
          <p:xfrm>
            <a:off x="657" y="3098"/>
            <a:ext cx="18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Equation" r:id="rId19" imgW="126835" imgH="139518" progId="Equation.DSMT4">
                    <p:embed/>
                  </p:oleObj>
                </mc:Choice>
                <mc:Fallback>
                  <p:oleObj name="Equation" r:id="rId1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098"/>
                          <a:ext cx="18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5" name="Object 41"/>
            <p:cNvGraphicFramePr>
              <a:graphicFrameLocks noChangeAspect="1"/>
            </p:cNvGraphicFramePr>
            <p:nvPr/>
          </p:nvGraphicFramePr>
          <p:xfrm>
            <a:off x="2789" y="2949"/>
            <a:ext cx="1497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Equation" r:id="rId20" imgW="1333500" imgH="431800" progId="Equation.DSMT4">
                    <p:embed/>
                  </p:oleObj>
                </mc:Choice>
                <mc:Fallback>
                  <p:oleObj name="Equation" r:id="rId20" imgW="13335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949"/>
                          <a:ext cx="1497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4" name="Rectangle 4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4859" name="Object 43"/>
          <p:cNvGraphicFramePr>
            <a:graphicFrameLocks noChangeAspect="1"/>
          </p:cNvGraphicFramePr>
          <p:nvPr/>
        </p:nvGraphicFramePr>
        <p:xfrm>
          <a:off x="1547813" y="5516563"/>
          <a:ext cx="6480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22" imgW="3594100" imgH="457200" progId="Equation.DSMT4">
                  <p:embed/>
                </p:oleObj>
              </mc:Choice>
              <mc:Fallback>
                <p:oleObj name="Equation" r:id="rId22" imgW="3594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6563"/>
                        <a:ext cx="64801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592138" y="568007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于是 </a:t>
            </a:r>
          </a:p>
        </p:txBody>
      </p:sp>
      <p:grpSp>
        <p:nvGrpSpPr>
          <p:cNvPr id="34869" name="Group 53"/>
          <p:cNvGrpSpPr>
            <a:grpSpLocks/>
          </p:cNvGrpSpPr>
          <p:nvPr/>
        </p:nvGrpSpPr>
        <p:grpSpPr bwMode="auto">
          <a:xfrm>
            <a:off x="879475" y="3908425"/>
            <a:ext cx="2000250" cy="457200"/>
            <a:chOff x="554" y="2462"/>
            <a:chExt cx="1260" cy="288"/>
          </a:xfrm>
        </p:grpSpPr>
        <p:graphicFrame>
          <p:nvGraphicFramePr>
            <p:cNvPr id="53271" name="Object 35"/>
            <p:cNvGraphicFramePr>
              <a:graphicFrameLocks noChangeAspect="1"/>
            </p:cNvGraphicFramePr>
            <p:nvPr/>
          </p:nvGraphicFramePr>
          <p:xfrm>
            <a:off x="839" y="2478"/>
            <a:ext cx="97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Equation" r:id="rId24" imgW="774364" imgH="203112" progId="Equation.DSMT4">
                    <p:embed/>
                  </p:oleObj>
                </mc:Choice>
                <mc:Fallback>
                  <p:oleObj name="Equation" r:id="rId24" imgW="774364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78"/>
                          <a:ext cx="97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2" name="Text Box 49"/>
            <p:cNvSpPr txBox="1">
              <a:spLocks noChangeArrowheads="1"/>
            </p:cNvSpPr>
            <p:nvPr/>
          </p:nvSpPr>
          <p:spPr bwMode="auto">
            <a:xfrm>
              <a:off x="554" y="246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得</a:t>
              </a:r>
            </a:p>
          </p:txBody>
        </p:sp>
      </p:grpSp>
      <p:grpSp>
        <p:nvGrpSpPr>
          <p:cNvPr id="34870" name="Group 54"/>
          <p:cNvGrpSpPr>
            <a:grpSpLocks/>
          </p:cNvGrpSpPr>
          <p:nvPr/>
        </p:nvGrpSpPr>
        <p:grpSpPr bwMode="auto">
          <a:xfrm>
            <a:off x="3616325" y="3733800"/>
            <a:ext cx="4124325" cy="842963"/>
            <a:chOff x="2278" y="2352"/>
            <a:chExt cx="2598" cy="531"/>
          </a:xfrm>
        </p:grpSpPr>
        <p:graphicFrame>
          <p:nvGraphicFramePr>
            <p:cNvPr id="53269" name="Object 37"/>
            <p:cNvGraphicFramePr>
              <a:graphicFrameLocks noChangeAspect="1"/>
            </p:cNvGraphicFramePr>
            <p:nvPr/>
          </p:nvGraphicFramePr>
          <p:xfrm>
            <a:off x="2789" y="2352"/>
            <a:ext cx="2087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Equation" r:id="rId26" imgW="1688367" imgH="431613" progId="Equation.DSMT4">
                    <p:embed/>
                  </p:oleObj>
                </mc:Choice>
                <mc:Fallback>
                  <p:oleObj name="Equation" r:id="rId26" imgW="168836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352"/>
                          <a:ext cx="2087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0" name="Text Box 50"/>
            <p:cNvSpPr txBox="1">
              <a:spLocks noChangeArrowheads="1"/>
            </p:cNvSpPr>
            <p:nvPr/>
          </p:nvSpPr>
          <p:spPr bwMode="auto">
            <a:xfrm>
              <a:off x="2278" y="2474"/>
              <a:ext cx="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所以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0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4" grpId="0"/>
      <p:bldP spid="348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498" name="Group 26"/>
          <p:cNvGrpSpPr>
            <a:grpSpLocks/>
          </p:cNvGrpSpPr>
          <p:nvPr/>
        </p:nvGrpSpPr>
        <p:grpSpPr bwMode="auto">
          <a:xfrm>
            <a:off x="358775" y="90489"/>
            <a:ext cx="7885113" cy="2200275"/>
            <a:chOff x="226" y="2750"/>
            <a:chExt cx="4967" cy="1386"/>
          </a:xfrm>
        </p:grpSpPr>
        <p:sp>
          <p:nvSpPr>
            <p:cNvPr id="745490" name="Text Box 18"/>
            <p:cNvSpPr txBox="1">
              <a:spLocks noChangeArrowheads="1"/>
            </p:cNvSpPr>
            <p:nvPr/>
          </p:nvSpPr>
          <p:spPr bwMode="auto">
            <a:xfrm>
              <a:off x="363" y="2750"/>
              <a:ext cx="48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en-US" altLang="zh-CN" sz="2400" b="1">
                  <a:solidFill>
                    <a:srgbClr val="FF0000"/>
                  </a:solidFill>
                </a:rPr>
                <a:t>2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、 数量积、向量积和混合积的几何应用</a:t>
              </a:r>
            </a:p>
          </p:txBody>
        </p:sp>
        <p:sp>
          <p:nvSpPr>
            <p:cNvPr id="745491" name="Text Box 19"/>
            <p:cNvSpPr txBox="1">
              <a:spLocks noChangeArrowheads="1"/>
            </p:cNvSpPr>
            <p:nvPr/>
          </p:nvSpPr>
          <p:spPr bwMode="auto">
            <a:xfrm>
              <a:off x="226" y="3075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zh-CN" altLang="en-US" sz="2400" b="1">
                  <a:solidFill>
                    <a:srgbClr val="FF0000"/>
                  </a:solidFill>
                </a:rPr>
                <a:t>（</a:t>
              </a:r>
              <a:r>
                <a:rPr kumimoji="0" lang="en-US" altLang="zh-CN" sz="2400" b="1">
                  <a:solidFill>
                    <a:srgbClr val="FF0000"/>
                  </a:solidFill>
                </a:rPr>
                <a:t>1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） 数量积的几何应用</a:t>
              </a:r>
            </a:p>
          </p:txBody>
        </p:sp>
        <p:sp>
          <p:nvSpPr>
            <p:cNvPr id="745492" name="Text Box 20"/>
            <p:cNvSpPr txBox="1">
              <a:spLocks noChangeArrowheads="1"/>
            </p:cNvSpPr>
            <p:nvPr/>
          </p:nvSpPr>
          <p:spPr bwMode="auto">
            <a:xfrm>
              <a:off x="431" y="3431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en-US" altLang="zh-CN" sz="2400" b="1">
                  <a:solidFill>
                    <a:srgbClr val="FF0000"/>
                  </a:solidFill>
                </a:rPr>
                <a:t>1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）几何表示：</a:t>
              </a:r>
            </a:p>
          </p:txBody>
        </p:sp>
        <p:graphicFrame>
          <p:nvGraphicFramePr>
            <p:cNvPr id="74549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6856254"/>
                </p:ext>
              </p:extLst>
            </p:nvPr>
          </p:nvGraphicFramePr>
          <p:xfrm>
            <a:off x="1852" y="3414"/>
            <a:ext cx="130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Equation" r:id="rId3" imgW="1054080" imgH="304560" progId="Equation.DSMT4">
                    <p:embed/>
                  </p:oleObj>
                </mc:Choice>
                <mc:Fallback>
                  <p:oleObj name="Equation" r:id="rId3" imgW="10540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3414"/>
                          <a:ext cx="1309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5494" name="Text Box 22"/>
            <p:cNvSpPr txBox="1">
              <a:spLocks noChangeArrowheads="1"/>
            </p:cNvSpPr>
            <p:nvPr/>
          </p:nvSpPr>
          <p:spPr bwMode="auto">
            <a:xfrm>
              <a:off x="431" y="3823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en-US" altLang="zh-CN" sz="2400" b="1">
                  <a:solidFill>
                    <a:srgbClr val="FF0000"/>
                  </a:solidFill>
                </a:rPr>
                <a:t>2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）代数表示：</a:t>
              </a:r>
            </a:p>
          </p:txBody>
        </p:sp>
        <p:graphicFrame>
          <p:nvGraphicFramePr>
            <p:cNvPr id="74549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6862999"/>
                </p:ext>
              </p:extLst>
            </p:nvPr>
          </p:nvGraphicFramePr>
          <p:xfrm>
            <a:off x="1837" y="3829"/>
            <a:ext cx="183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5" imgW="1473120" imgH="266400" progId="Equation.DSMT4">
                    <p:embed/>
                  </p:oleObj>
                </mc:Choice>
                <mc:Fallback>
                  <p:oleObj name="Equation" r:id="rId5" imgW="147312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829"/>
                          <a:ext cx="183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549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808486"/>
                </p:ext>
              </p:extLst>
            </p:nvPr>
          </p:nvGraphicFramePr>
          <p:xfrm>
            <a:off x="3198" y="3407"/>
            <a:ext cx="93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7" imgW="749160" imgH="266400" progId="Equation.DSMT4">
                    <p:embed/>
                  </p:oleObj>
                </mc:Choice>
                <mc:Fallback>
                  <p:oleObj name="Equation" r:id="rId7" imgW="7491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407"/>
                          <a:ext cx="93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549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206961"/>
                </p:ext>
              </p:extLst>
            </p:nvPr>
          </p:nvGraphicFramePr>
          <p:xfrm>
            <a:off x="4105" y="3412"/>
            <a:ext cx="93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Equation" r:id="rId9" imgW="749160" imgH="304560" progId="Equation.DSMT4">
                    <p:embed/>
                  </p:oleObj>
                </mc:Choice>
                <mc:Fallback>
                  <p:oleObj name="Equation" r:id="rId9" imgW="7491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412"/>
                          <a:ext cx="93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720725" y="234950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3</a:t>
            </a:r>
            <a:r>
              <a:rPr kumimoji="0" lang="zh-CN" altLang="en-US" sz="2400" b="1">
                <a:solidFill>
                  <a:srgbClr val="FF0000"/>
                </a:solidFill>
              </a:rPr>
              <a:t>）几何应用：</a:t>
            </a:r>
          </a:p>
        </p:txBody>
      </p:sp>
      <p:sp>
        <p:nvSpPr>
          <p:cNvPr id="745500" name="Text Box 28"/>
          <p:cNvSpPr txBox="1">
            <a:spLocks noChangeArrowheads="1"/>
          </p:cNvSpPr>
          <p:nvPr/>
        </p:nvSpPr>
        <p:spPr bwMode="auto">
          <a:xfrm>
            <a:off x="2627313" y="2370138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a.</a:t>
            </a:r>
            <a:r>
              <a:rPr kumimoji="0" lang="zh-CN" altLang="en-US" sz="2400" b="1">
                <a:solidFill>
                  <a:srgbClr val="FF0000"/>
                </a:solidFill>
              </a:rPr>
              <a:t>求模：</a:t>
            </a:r>
          </a:p>
        </p:txBody>
      </p:sp>
      <p:graphicFrame>
        <p:nvGraphicFramePr>
          <p:cNvPr id="7455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0655"/>
              </p:ext>
            </p:extLst>
          </p:nvPr>
        </p:nvGraphicFramePr>
        <p:xfrm>
          <a:off x="3808413" y="2341563"/>
          <a:ext cx="13779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11" imgW="698400" imgH="266400" progId="Equation.DSMT4">
                  <p:embed/>
                </p:oleObj>
              </mc:Choice>
              <mc:Fallback>
                <p:oleObj name="Equation" r:id="rId11" imgW="698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2341563"/>
                        <a:ext cx="13779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02" name="Text Box 30"/>
          <p:cNvSpPr txBox="1">
            <a:spLocks noChangeArrowheads="1"/>
          </p:cNvSpPr>
          <p:nvPr/>
        </p:nvSpPr>
        <p:spPr bwMode="auto">
          <a:xfrm>
            <a:off x="5364163" y="234950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b.</a:t>
            </a:r>
            <a:r>
              <a:rPr kumimoji="0" lang="zh-CN" altLang="en-US" sz="2400" b="1">
                <a:solidFill>
                  <a:srgbClr val="FF0000"/>
                </a:solidFill>
              </a:rPr>
              <a:t>求夹角：</a:t>
            </a:r>
          </a:p>
        </p:txBody>
      </p:sp>
      <p:graphicFrame>
        <p:nvGraphicFramePr>
          <p:cNvPr id="7455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40525"/>
              </p:ext>
            </p:extLst>
          </p:nvPr>
        </p:nvGraphicFramePr>
        <p:xfrm>
          <a:off x="6883400" y="2130425"/>
          <a:ext cx="17414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3" imgW="825480" imgH="520560" progId="Equation.DSMT4">
                  <p:embed/>
                </p:oleObj>
              </mc:Choice>
              <mc:Fallback>
                <p:oleObj name="Equation" r:id="rId13" imgW="8254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2130425"/>
                        <a:ext cx="17414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04" name="Text Box 32"/>
          <p:cNvSpPr txBox="1">
            <a:spLocks noChangeArrowheads="1"/>
          </p:cNvSpPr>
          <p:nvPr/>
        </p:nvSpPr>
        <p:spPr bwMode="auto">
          <a:xfrm>
            <a:off x="1187450" y="297180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c.</a:t>
            </a:r>
            <a:r>
              <a:rPr kumimoji="0" lang="zh-CN" altLang="en-US" sz="2400" b="1">
                <a:solidFill>
                  <a:srgbClr val="FF0000"/>
                </a:solidFill>
              </a:rPr>
              <a:t>判别两个向量垂直：</a:t>
            </a:r>
          </a:p>
        </p:txBody>
      </p:sp>
      <p:graphicFrame>
        <p:nvGraphicFramePr>
          <p:cNvPr id="7455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047954"/>
              </p:ext>
            </p:extLst>
          </p:nvPr>
        </p:nvGraphicFramePr>
        <p:xfrm>
          <a:off x="4613275" y="2960688"/>
          <a:ext cx="23050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5" imgW="1091880" imgH="215640" progId="Equation.DSMT4">
                  <p:embed/>
                </p:oleObj>
              </mc:Choice>
              <mc:Fallback>
                <p:oleObj name="Equation" r:id="rId15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2960688"/>
                        <a:ext cx="23050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06" name="Text Box 34"/>
          <p:cNvSpPr txBox="1">
            <a:spLocks noChangeArrowheads="1"/>
          </p:cNvSpPr>
          <p:nvPr/>
        </p:nvSpPr>
        <p:spPr bwMode="auto">
          <a:xfrm>
            <a:off x="323850" y="357346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） 向量积的几何应用</a:t>
            </a:r>
          </a:p>
        </p:txBody>
      </p:sp>
      <p:sp>
        <p:nvSpPr>
          <p:cNvPr id="745507" name="Text Box 35"/>
          <p:cNvSpPr txBox="1">
            <a:spLocks noChangeArrowheads="1"/>
          </p:cNvSpPr>
          <p:nvPr/>
        </p:nvSpPr>
        <p:spPr bwMode="auto">
          <a:xfrm>
            <a:off x="649288" y="411321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）几何表示：</a:t>
            </a:r>
          </a:p>
        </p:txBody>
      </p:sp>
      <p:graphicFrame>
        <p:nvGraphicFramePr>
          <p:cNvPr id="7455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03036"/>
              </p:ext>
            </p:extLst>
          </p:nvPr>
        </p:nvGraphicFramePr>
        <p:xfrm>
          <a:off x="2965450" y="4095750"/>
          <a:ext cx="1901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7" imgW="965160" imgH="228600" progId="Equation.DSMT4">
                  <p:embed/>
                </p:oleObj>
              </mc:Choice>
              <mc:Fallback>
                <p:oleObj name="Equation" r:id="rId17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095750"/>
                        <a:ext cx="1901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0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56250"/>
              </p:ext>
            </p:extLst>
          </p:nvPr>
        </p:nvGraphicFramePr>
        <p:xfrm>
          <a:off x="2925763" y="4648200"/>
          <a:ext cx="27574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19" imgW="1396800" imgH="304560" progId="Equation.DSMT4">
                  <p:embed/>
                </p:oleObj>
              </mc:Choice>
              <mc:Fallback>
                <p:oleObj name="Equation" r:id="rId19" imgW="1396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648200"/>
                        <a:ext cx="27574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043509"/>
              </p:ext>
            </p:extLst>
          </p:nvPr>
        </p:nvGraphicFramePr>
        <p:xfrm>
          <a:off x="6238875" y="4710113"/>
          <a:ext cx="20526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21" imgW="1041120" imgH="203040" progId="Equation.DSMT4">
                  <p:embed/>
                </p:oleObj>
              </mc:Choice>
              <mc:Fallback>
                <p:oleObj name="Equation" r:id="rId21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4710113"/>
                        <a:ext cx="20526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11" name="Text Box 39"/>
          <p:cNvSpPr txBox="1">
            <a:spLocks noChangeArrowheads="1"/>
          </p:cNvSpPr>
          <p:nvPr/>
        </p:nvSpPr>
        <p:spPr bwMode="auto">
          <a:xfrm>
            <a:off x="655638" y="5799138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）代数表示：</a:t>
            </a:r>
          </a:p>
        </p:txBody>
      </p:sp>
      <p:graphicFrame>
        <p:nvGraphicFramePr>
          <p:cNvPr id="7455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2760"/>
              </p:ext>
            </p:extLst>
          </p:nvPr>
        </p:nvGraphicFramePr>
        <p:xfrm>
          <a:off x="2840038" y="5327650"/>
          <a:ext cx="245268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23" imgW="1244520" imgH="761760" progId="Equation.DSMT4">
                  <p:embed/>
                </p:oleObj>
              </mc:Choice>
              <mc:Fallback>
                <p:oleObj name="Equation" r:id="rId23" imgW="12445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5327650"/>
                        <a:ext cx="2452687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38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74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4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4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4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4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4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4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4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4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4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4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74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74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7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99" grpId="0" autoUpdateAnimBg="0"/>
      <p:bldP spid="745500" grpId="0" autoUpdateAnimBg="0"/>
      <p:bldP spid="745502" grpId="0" autoUpdateAnimBg="0"/>
      <p:bldP spid="745504" grpId="0" autoUpdateAnimBg="0"/>
      <p:bldP spid="745506" grpId="0" autoUpdateAnimBg="0"/>
      <p:bldP spid="745507" grpId="0" autoUpdateAnimBg="0"/>
      <p:bldP spid="7455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75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76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7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690563" y="460375"/>
            <a:ext cx="8301037" cy="1149350"/>
            <a:chOff x="435" y="290"/>
            <a:chExt cx="5229" cy="724"/>
          </a:xfrm>
        </p:grpSpPr>
        <p:sp>
          <p:nvSpPr>
            <p:cNvPr id="54313" name="Rectangle 4"/>
            <p:cNvSpPr>
              <a:spLocks noChangeArrowheads="1"/>
            </p:cNvSpPr>
            <p:nvPr/>
          </p:nvSpPr>
          <p:spPr bwMode="auto">
            <a:xfrm>
              <a:off x="435" y="300"/>
              <a:ext cx="5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9】</a:t>
              </a:r>
              <a:r>
                <a:rPr lang="zh-CN" altLang="en-US" sz="2400" b="1"/>
                <a:t>设向量                 ，              ，其中          ，        ， 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4314" name="Object 5"/>
            <p:cNvGraphicFramePr>
              <a:graphicFrameLocks noChangeAspect="1"/>
            </p:cNvGraphicFramePr>
            <p:nvPr/>
          </p:nvGraphicFramePr>
          <p:xfrm>
            <a:off x="1796" y="300"/>
            <a:ext cx="88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Equation" r:id="rId3" imgW="698500" imgH="241300" progId="Equation.DSMT4">
                    <p:embed/>
                  </p:oleObj>
                </mc:Choice>
                <mc:Fallback>
                  <p:oleObj name="Equation" r:id="rId3" imgW="6985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300"/>
                          <a:ext cx="88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5" name="Object 7"/>
            <p:cNvGraphicFramePr>
              <a:graphicFrameLocks noChangeAspect="1"/>
            </p:cNvGraphicFramePr>
            <p:nvPr/>
          </p:nvGraphicFramePr>
          <p:xfrm>
            <a:off x="2753" y="290"/>
            <a:ext cx="86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5" imgW="685800" imgH="241300" progId="Equation.DSMT4">
                    <p:embed/>
                  </p:oleObj>
                </mc:Choice>
                <mc:Fallback>
                  <p:oleObj name="Equation" r:id="rId5" imgW="6858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" y="290"/>
                          <a:ext cx="86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6" name="Object 9"/>
            <p:cNvGraphicFramePr>
              <a:graphicFrameLocks noChangeAspect="1"/>
            </p:cNvGraphicFramePr>
            <p:nvPr/>
          </p:nvGraphicFramePr>
          <p:xfrm>
            <a:off x="4200" y="300"/>
            <a:ext cx="49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7" imgW="393529" imgH="241195" progId="Equation.DSMT4">
                    <p:embed/>
                  </p:oleObj>
                </mc:Choice>
                <mc:Fallback>
                  <p:oleObj name="Equation" r:id="rId7" imgW="39352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0"/>
                          <a:ext cx="49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7" name="Object 11"/>
            <p:cNvGraphicFramePr>
              <a:graphicFrameLocks noChangeAspect="1"/>
            </p:cNvGraphicFramePr>
            <p:nvPr/>
          </p:nvGraphicFramePr>
          <p:xfrm>
            <a:off x="4790" y="300"/>
            <a:ext cx="52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Equation" r:id="rId9" imgW="419100" imgH="279400" progId="Equation.DSMT4">
                    <p:embed/>
                  </p:oleObj>
                </mc:Choice>
                <mc:Fallback>
                  <p:oleObj name="Equation" r:id="rId9" imgW="4191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300"/>
                          <a:ext cx="52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18" name="Rectangle 13"/>
            <p:cNvSpPr>
              <a:spLocks noChangeArrowheads="1"/>
            </p:cNvSpPr>
            <p:nvPr/>
          </p:nvSpPr>
          <p:spPr bwMode="auto">
            <a:xfrm>
              <a:off x="521" y="726"/>
              <a:ext cx="1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且          。问：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4319" name="Object 14"/>
            <p:cNvGraphicFramePr>
              <a:graphicFrameLocks noChangeAspect="1"/>
            </p:cNvGraphicFramePr>
            <p:nvPr/>
          </p:nvGraphicFramePr>
          <p:xfrm>
            <a:off x="793" y="709"/>
            <a:ext cx="54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6" name="Equation" r:id="rId11" imgW="393359" imgH="215713" progId="Equation.DSMT4">
                    <p:embed/>
                  </p:oleObj>
                </mc:Choice>
                <mc:Fallback>
                  <p:oleObj name="Equation" r:id="rId11" imgW="39335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709"/>
                          <a:ext cx="54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9" name="Rectangle 1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80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5888" name="Group 48"/>
          <p:cNvGrpSpPr>
            <a:grpSpLocks/>
          </p:cNvGrpSpPr>
          <p:nvPr/>
        </p:nvGrpSpPr>
        <p:grpSpPr bwMode="auto">
          <a:xfrm>
            <a:off x="684213" y="1773238"/>
            <a:ext cx="3348037" cy="457200"/>
            <a:chOff x="431" y="1117"/>
            <a:chExt cx="2109" cy="288"/>
          </a:xfrm>
        </p:grpSpPr>
        <p:sp>
          <p:nvSpPr>
            <p:cNvPr id="54310" name="Rectangle 16"/>
            <p:cNvSpPr>
              <a:spLocks noChangeArrowheads="1"/>
            </p:cNvSpPr>
            <p:nvPr/>
          </p:nvSpPr>
          <p:spPr bwMode="auto">
            <a:xfrm>
              <a:off x="431" y="1117"/>
              <a:ext cx="17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（</a:t>
              </a:r>
              <a:r>
                <a:rPr lang="en-US" altLang="zh-CN" sz="2400" b="1"/>
                <a:t>1</a:t>
              </a:r>
              <a:r>
                <a:rPr lang="zh-CN" altLang="en-US" sz="2400" b="1"/>
                <a:t>）   为何值时，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4311" name="Object 17"/>
            <p:cNvGraphicFramePr>
              <a:graphicFrameLocks noChangeAspect="1"/>
            </p:cNvGraphicFramePr>
            <p:nvPr/>
          </p:nvGraphicFramePr>
          <p:xfrm>
            <a:off x="975" y="1138"/>
            <a:ext cx="1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7" name="Equation" r:id="rId13" imgW="139579" imgH="177646" progId="Equation.DSMT4">
                    <p:embed/>
                  </p:oleObj>
                </mc:Choice>
                <mc:Fallback>
                  <p:oleObj name="Equation" r:id="rId13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138"/>
                          <a:ext cx="1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2" name="Object 19"/>
            <p:cNvGraphicFramePr>
              <a:graphicFrameLocks noChangeAspect="1"/>
            </p:cNvGraphicFramePr>
            <p:nvPr/>
          </p:nvGraphicFramePr>
          <p:xfrm>
            <a:off x="2064" y="1138"/>
            <a:ext cx="4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Equation" r:id="rId15" imgW="406048" imgH="203024" progId="Equation.DSMT4">
                    <p:embed/>
                  </p:oleObj>
                </mc:Choice>
                <mc:Fallback>
                  <p:oleObj name="Equation" r:id="rId15" imgW="406048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138"/>
                          <a:ext cx="4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2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83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5889" name="Group 49"/>
          <p:cNvGrpSpPr>
            <a:grpSpLocks/>
          </p:cNvGrpSpPr>
          <p:nvPr/>
        </p:nvGrpSpPr>
        <p:grpSpPr bwMode="auto">
          <a:xfrm>
            <a:off x="684213" y="2311400"/>
            <a:ext cx="8059737" cy="495300"/>
            <a:chOff x="431" y="1456"/>
            <a:chExt cx="5077" cy="312"/>
          </a:xfrm>
        </p:grpSpPr>
        <p:sp>
          <p:nvSpPr>
            <p:cNvPr id="54305" name="Rectangle 21"/>
            <p:cNvSpPr>
              <a:spLocks noChangeArrowheads="1"/>
            </p:cNvSpPr>
            <p:nvPr/>
          </p:nvSpPr>
          <p:spPr bwMode="auto">
            <a:xfrm>
              <a:off x="1941" y="1465"/>
              <a:ext cx="35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以    与    为邻边的平行四边形面积为</a:t>
              </a:r>
              <a:r>
                <a:rPr lang="en-US" altLang="zh-CN" sz="2400" b="1"/>
                <a:t>6</a:t>
              </a:r>
              <a:r>
                <a:rPr lang="zh-CN" altLang="en-US" sz="2400" b="1"/>
                <a:t>。</a:t>
              </a:r>
              <a:r>
                <a:rPr lang="zh-CN" altLang="en-US" sz="1800"/>
                <a:t> </a:t>
              </a:r>
            </a:p>
          </p:txBody>
        </p:sp>
        <p:sp>
          <p:nvSpPr>
            <p:cNvPr id="54306" name="Rectangle 22"/>
            <p:cNvSpPr>
              <a:spLocks noChangeArrowheads="1"/>
            </p:cNvSpPr>
            <p:nvPr/>
          </p:nvSpPr>
          <p:spPr bwMode="auto">
            <a:xfrm>
              <a:off x="431" y="1480"/>
              <a:ext cx="17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（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）   为何值时，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4307" name="Object 23"/>
            <p:cNvGraphicFramePr>
              <a:graphicFrameLocks noChangeAspect="1"/>
            </p:cNvGraphicFramePr>
            <p:nvPr/>
          </p:nvGraphicFramePr>
          <p:xfrm>
            <a:off x="958" y="1508"/>
            <a:ext cx="1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17" imgW="139579" imgH="177646" progId="Equation.DSMT4">
                    <p:embed/>
                  </p:oleObj>
                </mc:Choice>
                <mc:Fallback>
                  <p:oleObj name="Equation" r:id="rId17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1508"/>
                          <a:ext cx="1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8" name="Object 24"/>
            <p:cNvGraphicFramePr>
              <a:graphicFrameLocks noChangeAspect="1"/>
            </p:cNvGraphicFramePr>
            <p:nvPr/>
          </p:nvGraphicFramePr>
          <p:xfrm>
            <a:off x="2200" y="1480"/>
            <a:ext cx="20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Equation" r:id="rId18" imgW="152268" imgH="203024" progId="Equation.DSMT4">
                    <p:embed/>
                  </p:oleObj>
                </mc:Choice>
                <mc:Fallback>
                  <p:oleObj name="Equation" r:id="rId18" imgW="152268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480"/>
                          <a:ext cx="20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9" name="Object 26"/>
            <p:cNvGraphicFramePr>
              <a:graphicFrameLocks noChangeAspect="1"/>
            </p:cNvGraphicFramePr>
            <p:nvPr/>
          </p:nvGraphicFramePr>
          <p:xfrm>
            <a:off x="2618" y="1456"/>
            <a:ext cx="17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" name="Equation" r:id="rId20" imgW="126835" imgH="202936" progId="Equation.DSMT4">
                    <p:embed/>
                  </p:oleObj>
                </mc:Choice>
                <mc:Fallback>
                  <p:oleObj name="Equation" r:id="rId2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8" y="1456"/>
                          <a:ext cx="17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819150" y="2940050"/>
            <a:ext cx="592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分析：（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zh-CN" altLang="en-US" sz="2400" b="1">
                <a:solidFill>
                  <a:schemeClr val="accent2"/>
                </a:solidFill>
              </a:rPr>
              <a:t>）用向量垂直的充分必要条件； 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1751013" y="3506788"/>
            <a:ext cx="470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</a:rPr>
              <a:t>2</a:t>
            </a:r>
            <a:r>
              <a:rPr lang="zh-CN" altLang="en-US" sz="2400" b="1">
                <a:solidFill>
                  <a:schemeClr val="accent2"/>
                </a:solidFill>
              </a:rPr>
              <a:t>）用向量积的模的几何意义。 </a:t>
            </a:r>
          </a:p>
        </p:txBody>
      </p:sp>
      <p:sp>
        <p:nvSpPr>
          <p:cNvPr id="54287" name="Rectangle 3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5890" name="Group 50"/>
          <p:cNvGrpSpPr>
            <a:grpSpLocks/>
          </p:cNvGrpSpPr>
          <p:nvPr/>
        </p:nvGrpSpPr>
        <p:grpSpPr bwMode="auto">
          <a:xfrm>
            <a:off x="900113" y="4141788"/>
            <a:ext cx="7127875" cy="481012"/>
            <a:chOff x="567" y="2609"/>
            <a:chExt cx="4490" cy="303"/>
          </a:xfrm>
        </p:grpSpPr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567" y="2624"/>
              <a:ext cx="4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解：（</a:t>
              </a:r>
              <a:r>
                <a:rPr lang="en-US" altLang="zh-CN" sz="2400" b="1"/>
                <a:t>1</a:t>
              </a:r>
              <a:r>
                <a:rPr lang="zh-CN" altLang="en-US" sz="2400" b="1"/>
                <a:t>） 当                                               时                                   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4304" name="Object 32"/>
            <p:cNvGraphicFramePr>
              <a:graphicFrameLocks noChangeAspect="1"/>
            </p:cNvGraphicFramePr>
            <p:nvPr/>
          </p:nvGraphicFramePr>
          <p:xfrm>
            <a:off x="1837" y="2609"/>
            <a:ext cx="235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Equation" r:id="rId22" imgW="1905000" imgH="241300" progId="Equation.DSMT4">
                    <p:embed/>
                  </p:oleObj>
                </mc:Choice>
                <mc:Fallback>
                  <p:oleObj name="Equation" r:id="rId22" imgW="19050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609"/>
                          <a:ext cx="235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1116013" y="4764088"/>
            <a:ext cx="455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                                            ，</a:t>
            </a:r>
            <a:r>
              <a:rPr lang="zh-CN" altLang="en-US" sz="1800"/>
              <a:t> </a:t>
            </a:r>
          </a:p>
        </p:txBody>
      </p:sp>
      <p:graphicFrame>
        <p:nvGraphicFramePr>
          <p:cNvPr id="35875" name="Object 35"/>
          <p:cNvGraphicFramePr>
            <a:graphicFrameLocks noChangeAspect="1"/>
          </p:cNvGraphicFramePr>
          <p:nvPr/>
        </p:nvGraphicFramePr>
        <p:xfrm>
          <a:off x="1763713" y="4692650"/>
          <a:ext cx="35274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24" imgW="1815312" imgH="317362" progId="Equation.DSMT4">
                  <p:embed/>
                </p:oleObj>
              </mc:Choice>
              <mc:Fallback>
                <p:oleObj name="Equation" r:id="rId24" imgW="1815312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92650"/>
                        <a:ext cx="35274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Rectangle 3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92" name="Rectangle 4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5891" name="Group 51"/>
          <p:cNvGrpSpPr>
            <a:grpSpLocks/>
          </p:cNvGrpSpPr>
          <p:nvPr/>
        </p:nvGrpSpPr>
        <p:grpSpPr bwMode="auto">
          <a:xfrm>
            <a:off x="1116013" y="5364163"/>
            <a:ext cx="4937125" cy="457200"/>
            <a:chOff x="703" y="3379"/>
            <a:chExt cx="3110" cy="288"/>
          </a:xfrm>
        </p:grpSpPr>
        <p:sp>
          <p:nvSpPr>
            <p:cNvPr id="54300" name="Rectangle 37"/>
            <p:cNvSpPr>
              <a:spLocks noChangeArrowheads="1"/>
            </p:cNvSpPr>
            <p:nvPr/>
          </p:nvSpPr>
          <p:spPr bwMode="auto">
            <a:xfrm>
              <a:off x="703" y="3379"/>
              <a:ext cx="31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亦即</a:t>
              </a:r>
              <a:r>
                <a:rPr lang="zh-CN" altLang="en-US" sz="2400"/>
                <a:t>                               ，           </a:t>
              </a:r>
              <a:r>
                <a:rPr lang="zh-CN" altLang="en-US" sz="2400" b="1"/>
                <a:t>时</a:t>
              </a:r>
            </a:p>
          </p:txBody>
        </p:sp>
        <p:graphicFrame>
          <p:nvGraphicFramePr>
            <p:cNvPr id="54301" name="Object 38"/>
            <p:cNvGraphicFramePr>
              <a:graphicFrameLocks noChangeAspect="1"/>
            </p:cNvGraphicFramePr>
            <p:nvPr/>
          </p:nvGraphicFramePr>
          <p:xfrm>
            <a:off x="1309" y="3379"/>
            <a:ext cx="149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Equation" r:id="rId26" imgW="1143000" imgH="203200" progId="Equation.DSMT4">
                    <p:embed/>
                  </p:oleObj>
                </mc:Choice>
                <mc:Fallback>
                  <p:oleObj name="Equation" r:id="rId26" imgW="11430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3379"/>
                          <a:ext cx="149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2" name="Object 40"/>
            <p:cNvGraphicFramePr>
              <a:graphicFrameLocks noChangeAspect="1"/>
            </p:cNvGraphicFramePr>
            <p:nvPr/>
          </p:nvGraphicFramePr>
          <p:xfrm>
            <a:off x="2925" y="3407"/>
            <a:ext cx="58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" name="Equation" r:id="rId28" imgW="457002" imgH="177723" progId="Equation.DSMT4">
                    <p:embed/>
                  </p:oleObj>
                </mc:Choice>
                <mc:Fallback>
                  <p:oleObj name="Equation" r:id="rId28" imgW="457002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407"/>
                          <a:ext cx="58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4" name="Rectangle 4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5882" name="Object 42"/>
          <p:cNvGraphicFramePr>
            <a:graphicFrameLocks noChangeAspect="1"/>
          </p:cNvGraphicFramePr>
          <p:nvPr/>
        </p:nvGraphicFramePr>
        <p:xfrm>
          <a:off x="6084888" y="5408613"/>
          <a:ext cx="108108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0" imgW="545626" imgH="203024" progId="Equation.DSMT4">
                  <p:embed/>
                </p:oleObj>
              </mc:Choice>
              <mc:Fallback>
                <p:oleObj name="Equation" r:id="rId30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408613"/>
                        <a:ext cx="108108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92" name="Group 52"/>
          <p:cNvGrpSpPr>
            <a:grpSpLocks/>
          </p:cNvGrpSpPr>
          <p:nvPr/>
        </p:nvGrpSpPr>
        <p:grpSpPr bwMode="auto">
          <a:xfrm>
            <a:off x="1116013" y="6008688"/>
            <a:ext cx="3559175" cy="457200"/>
            <a:chOff x="703" y="3785"/>
            <a:chExt cx="2242" cy="288"/>
          </a:xfrm>
        </p:grpSpPr>
        <p:sp>
          <p:nvSpPr>
            <p:cNvPr id="54297" name="Rectangle 44"/>
            <p:cNvSpPr>
              <a:spLocks noChangeArrowheads="1"/>
            </p:cNvSpPr>
            <p:nvPr/>
          </p:nvSpPr>
          <p:spPr bwMode="auto">
            <a:xfrm>
              <a:off x="703" y="3785"/>
              <a:ext cx="2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故当           ，时          。</a:t>
              </a:r>
              <a:r>
                <a:rPr lang="zh-CN" altLang="en-US" sz="2400"/>
                <a:t> </a:t>
              </a:r>
            </a:p>
          </p:txBody>
        </p:sp>
        <p:graphicFrame>
          <p:nvGraphicFramePr>
            <p:cNvPr id="54298" name="Object 45"/>
            <p:cNvGraphicFramePr>
              <a:graphicFrameLocks noChangeAspect="1"/>
            </p:cNvGraphicFramePr>
            <p:nvPr/>
          </p:nvGraphicFramePr>
          <p:xfrm>
            <a:off x="1156" y="3813"/>
            <a:ext cx="58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7" name="Equation" r:id="rId32" imgW="457002" imgH="177723" progId="Equation.DSMT4">
                    <p:embed/>
                  </p:oleObj>
                </mc:Choice>
                <mc:Fallback>
                  <p:oleObj name="Equation" r:id="rId32" imgW="457002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813"/>
                          <a:ext cx="58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9" name="Object 46"/>
            <p:cNvGraphicFramePr>
              <a:graphicFrameLocks noChangeAspect="1"/>
            </p:cNvGraphicFramePr>
            <p:nvPr/>
          </p:nvGraphicFramePr>
          <p:xfrm>
            <a:off x="2160" y="3810"/>
            <a:ext cx="4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name="Equation" r:id="rId33" imgW="406048" imgH="203024" progId="Equation.DSMT4">
                    <p:embed/>
                  </p:oleObj>
                </mc:Choice>
                <mc:Fallback>
                  <p:oleObj name="Equation" r:id="rId33" imgW="406048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810"/>
                          <a:ext cx="4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908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8" grpId="0"/>
      <p:bldP spid="35870" grpId="0"/>
      <p:bldP spid="358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84213" y="549275"/>
            <a:ext cx="325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 平行四边形面积</a:t>
            </a:r>
            <a:r>
              <a:rPr lang="zh-CN" altLang="en-US" sz="1800"/>
              <a:t> </a:t>
            </a: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908175" y="1125538"/>
          <a:ext cx="3959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006600" imgH="279400" progId="Equation.DSMT4">
                  <p:embed/>
                </p:oleObj>
              </mc:Choice>
              <mc:Fallback>
                <p:oleObj name="Equation" r:id="rId3" imgW="2006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25538"/>
                        <a:ext cx="39592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2195513" y="1770063"/>
          <a:ext cx="4752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590800" imgH="279400" progId="Equation.DSMT4">
                  <p:embed/>
                </p:oleObj>
              </mc:Choice>
              <mc:Fallback>
                <p:oleObj name="Equation" r:id="rId5" imgW="2590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70063"/>
                        <a:ext cx="47529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176463" y="2386013"/>
          <a:ext cx="29527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511300" imgH="279400" progId="Equation.DSMT4">
                  <p:embed/>
                </p:oleObj>
              </mc:Choice>
              <mc:Fallback>
                <p:oleObj name="Equation" r:id="rId7" imgW="1511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386013"/>
                        <a:ext cx="29527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2205038" y="2905125"/>
          <a:ext cx="28082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1447800" imgH="457200" progId="Equation.DSMT4">
                  <p:embed/>
                </p:oleObj>
              </mc:Choice>
              <mc:Fallback>
                <p:oleObj name="Equation" r:id="rId9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2905125"/>
                        <a:ext cx="28082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2203450" y="3709988"/>
          <a:ext cx="23749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1218671" imgH="406224" progId="Equation.DSMT4">
                  <p:embed/>
                </p:oleObj>
              </mc:Choice>
              <mc:Fallback>
                <p:oleObj name="Equation" r:id="rId11" imgW="121867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709988"/>
                        <a:ext cx="23749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4616450" y="3875088"/>
          <a:ext cx="18002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850531" imgH="241195" progId="Equation.DSMT4">
                  <p:embed/>
                </p:oleObj>
              </mc:Choice>
              <mc:Fallback>
                <p:oleObj name="Equation" r:id="rId13" imgW="85053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3875088"/>
                        <a:ext cx="18002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Rectangle 1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10" name="Rectangle 2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11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6895" name="Group 31"/>
          <p:cNvGrpSpPr>
            <a:grpSpLocks/>
          </p:cNvGrpSpPr>
          <p:nvPr/>
        </p:nvGrpSpPr>
        <p:grpSpPr bwMode="auto">
          <a:xfrm>
            <a:off x="1187450" y="4627563"/>
            <a:ext cx="5184775" cy="457200"/>
            <a:chOff x="748" y="2915"/>
            <a:chExt cx="3266" cy="288"/>
          </a:xfrm>
        </p:grpSpPr>
        <p:sp>
          <p:nvSpPr>
            <p:cNvPr id="55320" name="Rectangle 17"/>
            <p:cNvSpPr>
              <a:spLocks noChangeArrowheads="1"/>
            </p:cNvSpPr>
            <p:nvPr/>
          </p:nvSpPr>
          <p:spPr bwMode="auto">
            <a:xfrm>
              <a:off x="748" y="2915"/>
              <a:ext cx="27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则                   ，于是           或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5321" name="Object 18"/>
            <p:cNvGraphicFramePr>
              <a:graphicFrameLocks noChangeAspect="1"/>
            </p:cNvGraphicFramePr>
            <p:nvPr/>
          </p:nvGraphicFramePr>
          <p:xfrm>
            <a:off x="1065" y="2932"/>
            <a:ext cx="9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15" imgW="698197" imgH="177723" progId="Equation.DSMT4">
                    <p:embed/>
                  </p:oleObj>
                </mc:Choice>
                <mc:Fallback>
                  <p:oleObj name="Equation" r:id="rId15" imgW="698197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932"/>
                          <a:ext cx="9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20"/>
            <p:cNvGraphicFramePr>
              <a:graphicFrameLocks noChangeAspect="1"/>
            </p:cNvGraphicFramePr>
            <p:nvPr/>
          </p:nvGraphicFramePr>
          <p:xfrm>
            <a:off x="2608" y="2928"/>
            <a:ext cx="49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Equation" r:id="rId17" imgW="380670" imgH="177646" progId="Equation.DSMT4">
                    <p:embed/>
                  </p:oleObj>
                </mc:Choice>
                <mc:Fallback>
                  <p:oleObj name="Equation" r:id="rId17" imgW="3806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928"/>
                          <a:ext cx="49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3" name="Object 22"/>
            <p:cNvGraphicFramePr>
              <a:graphicFrameLocks noChangeAspect="1"/>
            </p:cNvGraphicFramePr>
            <p:nvPr/>
          </p:nvGraphicFramePr>
          <p:xfrm>
            <a:off x="3424" y="2924"/>
            <a:ext cx="59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Equation" r:id="rId19" imgW="444114" imgH="177646" progId="Equation.DSMT4">
                    <p:embed/>
                  </p:oleObj>
                </mc:Choice>
                <mc:Fallback>
                  <p:oleObj name="Equation" r:id="rId19" imgW="444114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924"/>
                          <a:ext cx="59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96" name="Group 32"/>
          <p:cNvGrpSpPr>
            <a:grpSpLocks/>
          </p:cNvGrpSpPr>
          <p:nvPr/>
        </p:nvGrpSpPr>
        <p:grpSpPr bwMode="auto">
          <a:xfrm>
            <a:off x="409575" y="5473700"/>
            <a:ext cx="8529638" cy="476250"/>
            <a:chOff x="258" y="3448"/>
            <a:chExt cx="5373" cy="300"/>
          </a:xfrm>
        </p:grpSpPr>
        <p:sp>
          <p:nvSpPr>
            <p:cNvPr id="55314" name="Rectangle 24"/>
            <p:cNvSpPr>
              <a:spLocks noChangeArrowheads="1"/>
            </p:cNvSpPr>
            <p:nvPr/>
          </p:nvSpPr>
          <p:spPr bwMode="auto">
            <a:xfrm>
              <a:off x="2064" y="3458"/>
              <a:ext cx="35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以    与    为邻边的平行四边形面积为</a:t>
              </a:r>
              <a:r>
                <a:rPr lang="en-US" altLang="zh-CN" sz="2400" b="1"/>
                <a:t>6</a:t>
              </a:r>
              <a:r>
                <a:rPr lang="zh-CN" altLang="en-US" sz="2400" b="1"/>
                <a:t>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5315" name="Object 25"/>
            <p:cNvGraphicFramePr>
              <a:graphicFrameLocks noChangeAspect="1"/>
            </p:cNvGraphicFramePr>
            <p:nvPr/>
          </p:nvGraphicFramePr>
          <p:xfrm>
            <a:off x="2312" y="3458"/>
            <a:ext cx="22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Equation" r:id="rId21" imgW="152268" imgH="203024" progId="Equation.DSMT4">
                    <p:embed/>
                  </p:oleObj>
                </mc:Choice>
                <mc:Fallback>
                  <p:oleObj name="Equation" r:id="rId21" imgW="152268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3458"/>
                          <a:ext cx="22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6" name="Object 26"/>
            <p:cNvGraphicFramePr>
              <a:graphicFrameLocks noChangeAspect="1"/>
            </p:cNvGraphicFramePr>
            <p:nvPr/>
          </p:nvGraphicFramePr>
          <p:xfrm>
            <a:off x="2741" y="3452"/>
            <a:ext cx="18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Equation" r:id="rId23" imgW="126835" imgH="202936" progId="Equation.DSMT4">
                    <p:embed/>
                  </p:oleObj>
                </mc:Choice>
                <mc:Fallback>
                  <p:oleObj name="Equation" r:id="rId23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3452"/>
                          <a:ext cx="18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7" name="Rectangle 27"/>
            <p:cNvSpPr>
              <a:spLocks noChangeArrowheads="1"/>
            </p:cNvSpPr>
            <p:nvPr/>
          </p:nvSpPr>
          <p:spPr bwMode="auto">
            <a:xfrm>
              <a:off x="258" y="3448"/>
              <a:ext cx="20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当          或           时，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55318" name="Object 29"/>
            <p:cNvGraphicFramePr>
              <a:graphicFrameLocks noChangeAspect="1"/>
            </p:cNvGraphicFramePr>
            <p:nvPr/>
          </p:nvGraphicFramePr>
          <p:xfrm>
            <a:off x="546" y="3481"/>
            <a:ext cx="4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Equation" r:id="rId25" imgW="380670" imgH="177646" progId="Equation.DSMT4">
                    <p:embed/>
                  </p:oleObj>
                </mc:Choice>
                <mc:Fallback>
                  <p:oleObj name="Equation" r:id="rId25" imgW="3806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" y="3481"/>
                          <a:ext cx="4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9" name="Object 30"/>
            <p:cNvGraphicFramePr>
              <a:graphicFrameLocks noChangeAspect="1"/>
            </p:cNvGraphicFramePr>
            <p:nvPr/>
          </p:nvGraphicFramePr>
          <p:xfrm>
            <a:off x="1247" y="3469"/>
            <a:ext cx="58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" name="Equation" r:id="rId26" imgW="444114" imgH="177646" progId="Equation.DSMT4">
                    <p:embed/>
                  </p:oleObj>
                </mc:Choice>
                <mc:Fallback>
                  <p:oleObj name="Equation" r:id="rId26" imgW="444114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469"/>
                          <a:ext cx="58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798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555875" y="333375"/>
          <a:ext cx="10810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609336" imgH="241195" progId="Equation.3">
                  <p:embed/>
                </p:oleObj>
              </mc:Choice>
              <mc:Fallback>
                <p:oleObj name="公式" r:id="rId3" imgW="60933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3375"/>
                        <a:ext cx="10810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068763" y="404813"/>
          <a:ext cx="14398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5" imgW="799753" imgH="241195" progId="Equation.3">
                  <p:embed/>
                </p:oleObj>
              </mc:Choice>
              <mc:Fallback>
                <p:oleObj name="公式" r:id="rId5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404813"/>
                        <a:ext cx="14398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7812088" y="404813"/>
          <a:ext cx="936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公式" r:id="rId7" imgW="279279" imgH="241195" progId="Equation.3">
                  <p:embed/>
                </p:oleObj>
              </mc:Choice>
              <mc:Fallback>
                <p:oleObj name="公式" r:id="rId7" imgW="27927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04813"/>
                        <a:ext cx="9366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682875" y="2025650"/>
          <a:ext cx="39941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1447172" imgH="304668" progId="Equation.DSMT4">
                  <p:embed/>
                </p:oleObj>
              </mc:Choice>
              <mc:Fallback>
                <p:oleObj name="Equation" r:id="rId9" imgW="144717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025650"/>
                        <a:ext cx="39941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644775" y="3182938"/>
          <a:ext cx="46466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1586811" imgH="304668" progId="Equation.DSMT4">
                  <p:embed/>
                </p:oleObj>
              </mc:Choice>
              <mc:Fallback>
                <p:oleObj name="Equation" r:id="rId11" imgW="1586811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182938"/>
                        <a:ext cx="464661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Rectangle 9"/>
          <p:cNvSpPr>
            <a:spLocks noChangeArrowheads="1"/>
          </p:cNvSpPr>
          <p:nvPr/>
        </p:nvSpPr>
        <p:spPr bwMode="auto">
          <a:xfrm>
            <a:off x="34925" y="385763"/>
            <a:ext cx="25923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【</a:t>
            </a:r>
            <a:r>
              <a:rPr lang="zh-CN" altLang="en-US" b="1"/>
              <a:t>例</a:t>
            </a:r>
            <a:r>
              <a:rPr lang="en-US" altLang="zh-CN" b="1"/>
              <a:t>10】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708400" y="549275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80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653088" y="40481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，求以向量</a:t>
            </a:r>
            <a:endParaRPr lang="zh-CN" altLang="en-US" sz="280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403350" y="1125538"/>
            <a:ext cx="648017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为边的平行四边形的对角线的长度。</a:t>
            </a:r>
            <a:endParaRPr lang="en-US" altLang="zh-CN" sz="2800"/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56331" name="Rectangle 13"/>
          <p:cNvSpPr>
            <a:spLocks noChangeArrowheads="1"/>
          </p:cNvSpPr>
          <p:nvPr/>
        </p:nvSpPr>
        <p:spPr bwMode="auto">
          <a:xfrm>
            <a:off x="3057525" y="4270375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sz="1800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331913" y="19891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解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>
            <p:ph/>
          </p:nvPr>
        </p:nvGraphicFramePr>
        <p:xfrm>
          <a:off x="1476375" y="4149725"/>
          <a:ext cx="60960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公式" r:id="rId13" imgW="2476500" imgH="457200" progId="Equation.3">
                  <p:embed/>
                </p:oleObj>
              </mc:Choice>
              <mc:Fallback>
                <p:oleObj name="公式" r:id="rId13" imgW="2476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49725"/>
                        <a:ext cx="60960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2382838" y="4797425"/>
          <a:ext cx="10652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5" imgW="241300" imgH="228600" progId="Equation.DSMT4">
                  <p:embed/>
                </p:oleObj>
              </mc:Choice>
              <mc:Fallback>
                <p:oleObj name="Equation" r:id="rId15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797425"/>
                        <a:ext cx="10652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3851275" y="4740275"/>
          <a:ext cx="9366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7" imgW="304536" imgH="215713" progId="Equation.DSMT4">
                  <p:embed/>
                </p:oleObj>
              </mc:Choice>
              <mc:Fallback>
                <p:oleObj name="Equation" r:id="rId17" imgW="30453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740275"/>
                        <a:ext cx="9366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04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1275" grpId="0"/>
      <p:bldP spid="11276" grpId="0"/>
      <p:bldP spid="112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7"/>
          <p:cNvGraphicFramePr>
            <a:graphicFrameLocks noChangeAspect="1"/>
          </p:cNvGraphicFramePr>
          <p:nvPr/>
        </p:nvGraphicFramePr>
        <p:xfrm>
          <a:off x="3851275" y="311150"/>
          <a:ext cx="10842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79279" imgH="241195" progId="Equation.DSMT4">
                  <p:embed/>
                </p:oleObj>
              </mc:Choice>
              <mc:Fallback>
                <p:oleObj name="Equation" r:id="rId3" imgW="27927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11150"/>
                        <a:ext cx="108426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6"/>
          <p:cNvGraphicFramePr>
            <a:graphicFrameLocks noChangeAspect="1"/>
          </p:cNvGraphicFramePr>
          <p:nvPr/>
        </p:nvGraphicFramePr>
        <p:xfrm>
          <a:off x="1304925" y="1503363"/>
          <a:ext cx="18986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927100" imgH="292100" progId="Equation.DSMT4">
                  <p:embed/>
                </p:oleObj>
              </mc:Choice>
              <mc:Fallback>
                <p:oleObj name="Equation" r:id="rId5" imgW="92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503363"/>
                        <a:ext cx="18986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39688" y="457200"/>
            <a:ext cx="38115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【</a:t>
            </a:r>
            <a:r>
              <a:rPr lang="zh-CN" altLang="en-US" sz="2800" b="1"/>
              <a:t>例</a:t>
            </a:r>
            <a:r>
              <a:rPr lang="en-US" altLang="zh-CN" sz="2800" b="1"/>
              <a:t>11】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指出非零向量</a:t>
            </a:r>
            <a:endParaRPr lang="zh-CN" altLang="en-US" sz="2800"/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900113" y="908050"/>
            <a:ext cx="77438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应分别满足什么条件才能使下列各式成立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(8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．</a:t>
            </a:r>
            <a:endParaRPr lang="zh-CN" altLang="en-US" sz="2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sz="2800"/>
          </a:p>
        </p:txBody>
      </p:sp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3419475" y="1490663"/>
            <a:ext cx="957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(2)</a:t>
            </a:r>
            <a:endParaRPr lang="en-US" altLang="zh-CN" sz="2800"/>
          </a:p>
        </p:txBody>
      </p:sp>
      <p:sp>
        <p:nvSpPr>
          <p:cNvPr id="57351" name="Rectangle 11"/>
          <p:cNvSpPr>
            <a:spLocks noChangeArrowheads="1"/>
          </p:cNvSpPr>
          <p:nvPr/>
        </p:nvSpPr>
        <p:spPr bwMode="auto">
          <a:xfrm>
            <a:off x="6176963" y="1524000"/>
            <a:ext cx="957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(3)</a:t>
            </a:r>
            <a:endParaRPr lang="en-US" altLang="zh-CN" sz="2800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403350" y="2276475"/>
            <a:ext cx="41941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解：  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）相互垂直</a:t>
            </a:r>
            <a:endParaRPr lang="zh-CN" altLang="en-US" sz="2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            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）夹角为钝角</a:t>
            </a:r>
            <a:endParaRPr lang="zh-CN" altLang="en-US" sz="2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            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）夹角为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180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度</a:t>
            </a:r>
            <a:endParaRPr lang="zh-CN" altLang="en-US" sz="2800"/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539750" y="1492250"/>
            <a:ext cx="86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(1)</a:t>
            </a:r>
          </a:p>
        </p:txBody>
      </p:sp>
      <p:graphicFrame>
        <p:nvGraphicFramePr>
          <p:cNvPr id="57354" name="Object 6"/>
          <p:cNvGraphicFramePr>
            <a:graphicFrameLocks noChangeAspect="1"/>
          </p:cNvGraphicFramePr>
          <p:nvPr/>
        </p:nvGraphicFramePr>
        <p:xfrm>
          <a:off x="6897688" y="1527175"/>
          <a:ext cx="20018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977476" imgH="291973" progId="Equation.DSMT4">
                  <p:embed/>
                </p:oleObj>
              </mc:Choice>
              <mc:Fallback>
                <p:oleObj name="Equation" r:id="rId7" imgW="97747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1527175"/>
                        <a:ext cx="20018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6"/>
          <p:cNvGraphicFramePr>
            <a:graphicFrameLocks noChangeAspect="1"/>
          </p:cNvGraphicFramePr>
          <p:nvPr/>
        </p:nvGraphicFramePr>
        <p:xfrm>
          <a:off x="4138613" y="1563688"/>
          <a:ext cx="18986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927100" imgH="292100" progId="Equation.DSMT4">
                  <p:embed/>
                </p:oleObj>
              </mc:Choice>
              <mc:Fallback>
                <p:oleObj name="Equation" r:id="rId9" imgW="92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1563688"/>
                        <a:ext cx="18986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6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95288" y="620713"/>
            <a:ext cx="15097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12】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838200" y="17637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827213" y="658813"/>
          <a:ext cx="64785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6457994" imgH="1000311" progId="Equation.3">
                  <p:embed/>
                </p:oleObj>
              </mc:Choice>
              <mc:Fallback>
                <p:oleObj name="公式" r:id="rId3" imgW="6457994" imgH="10003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658813"/>
                        <a:ext cx="64785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828800" y="1839913"/>
          <a:ext cx="304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5" imgW="3048000" imgH="469900" progId="Equation.3">
                  <p:embed/>
                </p:oleObj>
              </mc:Choice>
              <mc:Fallback>
                <p:oleObj name="公式" r:id="rId5" imgW="304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39913"/>
                        <a:ext cx="304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257800" y="1854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由题设条件得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057400" y="2525713"/>
          <a:ext cx="9779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公式" r:id="rId7" imgW="977476" imgH="545863" progId="Equation.3">
                  <p:embed/>
                </p:oleObj>
              </mc:Choice>
              <mc:Fallback>
                <p:oleObj name="公式" r:id="rId7" imgW="977476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25713"/>
                        <a:ext cx="9779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057400" y="3211513"/>
          <a:ext cx="787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公式" r:id="rId9" imgW="787058" imgH="393529" progId="Equation.3">
                  <p:embed/>
                </p:oleObj>
              </mc:Choice>
              <mc:Fallback>
                <p:oleObj name="公式" r:id="rId9" imgW="7870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11513"/>
                        <a:ext cx="787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879600" y="3816350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11" imgW="1295400" imgH="393700" progId="Equation.3">
                  <p:embed/>
                </p:oleObj>
              </mc:Choice>
              <mc:Fallback>
                <p:oleObj name="公式" r:id="rId11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816350"/>
                        <a:ext cx="1295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3276600" y="3211513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4038600" y="2525713"/>
          <a:ext cx="2476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公式" r:id="rId13" imgW="2476500" imgH="1612900" progId="Equation.3">
                  <p:embed/>
                </p:oleObj>
              </mc:Choice>
              <mc:Fallback>
                <p:oleObj name="公式" r:id="rId13" imgW="2476500" imgH="161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25713"/>
                        <a:ext cx="24765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295400" y="4445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解得</a:t>
            </a:r>
          </a:p>
        </p:txBody>
      </p:sp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2362200" y="4354513"/>
          <a:ext cx="339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公式" r:id="rId15" imgW="3390900" imgH="838200" progId="Equation.3">
                  <p:embed/>
                </p:oleObj>
              </mc:Choice>
              <mc:Fallback>
                <p:oleObj name="公式" r:id="rId15" imgW="3390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54513"/>
                        <a:ext cx="3390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AutoShape 15"/>
          <p:cNvSpPr>
            <a:spLocks/>
          </p:cNvSpPr>
          <p:nvPr/>
        </p:nvSpPr>
        <p:spPr bwMode="auto">
          <a:xfrm>
            <a:off x="1676400" y="2601913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980196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9" grpId="0" autoUpdateAnimBg="0"/>
      <p:bldP spid="69643" grpId="0" animBg="1"/>
      <p:bldP spid="69645" grpId="0" autoUpdateAnimBg="0"/>
      <p:bldP spid="696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863600" y="619125"/>
          <a:ext cx="741203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3867133" imgH="523972" progId="Equation.DSMT4">
                  <p:embed/>
                </p:oleObj>
              </mc:Choice>
              <mc:Fallback>
                <p:oleObj name="Equation" r:id="rId3" imgW="3867133" imgH="52397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619125"/>
                        <a:ext cx="741203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457200" y="1905000"/>
          <a:ext cx="800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7175500" imgH="990600" progId="Equation.3">
                  <p:embed/>
                </p:oleObj>
              </mc:Choice>
              <mc:Fallback>
                <p:oleObj name="Equation" r:id="rId5" imgW="71755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00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762000" y="3200400"/>
          <a:ext cx="3222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2997200" imgH="1054100" progId="Equation.3">
                  <p:embed/>
                </p:oleObj>
              </mc:Choice>
              <mc:Fallback>
                <p:oleObj name="Equation" r:id="rId7" imgW="29972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3222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4038600" y="3200400"/>
          <a:ext cx="47545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4419600" imgH="1054100" progId="Equation.3">
                  <p:embed/>
                </p:oleObj>
              </mc:Choice>
              <mc:Fallback>
                <p:oleObj name="Equation" r:id="rId9" imgW="44196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475456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838200" y="4724400"/>
          <a:ext cx="27876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2590800" imgH="1054100" progId="Equation.3">
                  <p:embed/>
                </p:oleObj>
              </mc:Choice>
              <mc:Fallback>
                <p:oleObj name="Equation" r:id="rId11" imgW="25908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27876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3733800" y="4889500"/>
          <a:ext cx="10652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990170" imgH="901309" progId="Equation.3">
                  <p:embed/>
                </p:oleObj>
              </mc:Choice>
              <mc:Fallback>
                <p:oleObj name="Equation" r:id="rId13" imgW="990170" imgH="9013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89500"/>
                        <a:ext cx="10652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1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106488" y="771525"/>
          <a:ext cx="70056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3876817" imgH="485695" progId="Equation.DSMT4">
                  <p:embed/>
                </p:oleObj>
              </mc:Choice>
              <mc:Fallback>
                <p:oleObj name="Equation" r:id="rId3" imgW="3876817" imgH="4856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771525"/>
                        <a:ext cx="70056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838200" y="2286000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2120900" imgH="508000" progId="Equation.3">
                  <p:embed/>
                </p:oleObj>
              </mc:Choice>
              <mc:Fallback>
                <p:oleObj name="Equation" r:id="rId5" imgW="2120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212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3124200" y="2286000"/>
          <a:ext cx="148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1485900" imgH="508000" progId="Equation.3">
                  <p:embed/>
                </p:oleObj>
              </mc:Choice>
              <mc:Fallback>
                <p:oleObj name="Equation" r:id="rId7" imgW="1485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1485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371600" y="2895600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1397000" imgH="508000" progId="Equation.3">
                  <p:embed/>
                </p:oleObj>
              </mc:Choice>
              <mc:Fallback>
                <p:oleObj name="Equation" r:id="rId9" imgW="1397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1219200" y="3429000"/>
          <a:ext cx="176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1765300" imgH="927100" progId="Equation.3">
                  <p:embed/>
                </p:oleObj>
              </mc:Choice>
              <mc:Fallback>
                <p:oleObj name="Equation" r:id="rId11" imgW="1765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176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1143000" y="4445000"/>
          <a:ext cx="210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3" imgW="2108200" imgH="508000" progId="Equation.3">
                  <p:embed/>
                </p:oleObj>
              </mc:Choice>
              <mc:Fallback>
                <p:oleObj name="Equation" r:id="rId13" imgW="2108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45000"/>
                        <a:ext cx="210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1295400" y="515620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5" imgW="1396394" imgH="406224" progId="Equation.3">
                  <p:embed/>
                </p:oleObj>
              </mc:Choice>
              <mc:Fallback>
                <p:oleObj name="Equation" r:id="rId15" imgW="139639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56200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5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10"/>
          <p:cNvGraphicFramePr>
            <a:graphicFrameLocks noChangeAspect="1"/>
          </p:cNvGraphicFramePr>
          <p:nvPr/>
        </p:nvGraphicFramePr>
        <p:xfrm>
          <a:off x="1577975" y="188913"/>
          <a:ext cx="59864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2984500" imgH="571500" progId="Equation.DSMT4">
                  <p:embed/>
                </p:oleObj>
              </mc:Choice>
              <mc:Fallback>
                <p:oleObj name="Equation" r:id="rId3" imgW="29845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88913"/>
                        <a:ext cx="598646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984375" y="1125538"/>
          <a:ext cx="48148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2070100" imgH="304800" progId="Equation.DSMT4">
                  <p:embed/>
                </p:oleObj>
              </mc:Choice>
              <mc:Fallback>
                <p:oleObj name="Equation" r:id="rId5" imgW="2070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125538"/>
                        <a:ext cx="48148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001838" y="1773238"/>
          <a:ext cx="1830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761669" imgH="304668" progId="Equation.DSMT4">
                  <p:embed/>
                </p:oleObj>
              </mc:Choice>
              <mc:Fallback>
                <p:oleObj name="Equation" r:id="rId7" imgW="76166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773238"/>
                        <a:ext cx="18303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868613" y="2349500"/>
          <a:ext cx="290353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1536700" imgH="1117600" progId="Equation.DSMT4">
                  <p:embed/>
                </p:oleObj>
              </mc:Choice>
              <mc:Fallback>
                <p:oleObj name="Equation" r:id="rId9" imgW="15367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349500"/>
                        <a:ext cx="2903537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487613" y="3924300"/>
          <a:ext cx="17208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545863" imgH="1231366" progId="Equation.DSMT4">
                  <p:embed/>
                </p:oleObj>
              </mc:Choice>
              <mc:Fallback>
                <p:oleObj name="Equation" r:id="rId11" imgW="545863" imgH="12313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924300"/>
                        <a:ext cx="172085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864100" y="3922713"/>
          <a:ext cx="172085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3" imgW="545863" imgH="1231366" progId="Equation.DSMT4">
                  <p:embed/>
                </p:oleObj>
              </mc:Choice>
              <mc:Fallback>
                <p:oleObj name="Equation" r:id="rId13" imgW="545863" imgH="12313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3922713"/>
                        <a:ext cx="172085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438400" y="6081713"/>
          <a:ext cx="39068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5" imgW="1828800" imgH="406400" progId="Equation.DSMT4">
                  <p:embed/>
                </p:oleObj>
              </mc:Choice>
              <mc:Fallback>
                <p:oleObj name="Equation" r:id="rId15" imgW="1828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081713"/>
                        <a:ext cx="39068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008063" y="12684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368425" y="19018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851275" y="1901825"/>
            <a:ext cx="156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那么有</a:t>
            </a:r>
            <a:endParaRPr lang="zh-CN" altLang="en-US" sz="2800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935038" y="4652963"/>
            <a:ext cx="846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有</a:t>
            </a:r>
            <a:endParaRPr lang="zh-CN" altLang="en-US" sz="2800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39750" y="6165850"/>
            <a:ext cx="120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所以</a:t>
            </a:r>
            <a:endParaRPr lang="zh-CN" altLang="en-US" sz="2800"/>
          </a:p>
        </p:txBody>
      </p:sp>
      <p:sp>
        <p:nvSpPr>
          <p:cNvPr id="61454" name="Rectangle 18"/>
          <p:cNvSpPr>
            <a:spLocks noChangeArrowheads="1"/>
          </p:cNvSpPr>
          <p:nvPr/>
        </p:nvSpPr>
        <p:spPr bwMode="auto">
          <a:xfrm>
            <a:off x="0" y="692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13254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/>
      <p:bldP spid="18445" grpId="0"/>
      <p:bldP spid="18446" grpId="0"/>
      <p:bldP spid="18447" grpId="0"/>
      <p:bldP spid="184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338388" y="188913"/>
          <a:ext cx="1800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3" imgW="748975" imgH="266584" progId="Equation.3">
                  <p:embed/>
                </p:oleObj>
              </mc:Choice>
              <mc:Fallback>
                <p:oleObj name="公式" r:id="rId3" imgW="74897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88913"/>
                        <a:ext cx="1800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291138" y="188913"/>
          <a:ext cx="14398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公式" r:id="rId5" imgW="799753" imgH="266584" progId="Equation.3">
                  <p:embed/>
                </p:oleObj>
              </mc:Choice>
              <mc:Fallback>
                <p:oleObj name="公式" r:id="rId5" imgW="79975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188913"/>
                        <a:ext cx="14398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348038" y="981075"/>
          <a:ext cx="5762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公式" r:id="rId7" imgW="266469" imgH="393359" progId="Equation.3">
                  <p:embed/>
                </p:oleObj>
              </mc:Choice>
              <mc:Fallback>
                <p:oleObj name="公式" r:id="rId7" imgW="266469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981075"/>
                        <a:ext cx="5762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4925" y="258763"/>
            <a:ext cx="24288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16 】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向量</a:t>
            </a:r>
            <a:endParaRPr lang="zh-CN" altLang="en-US" sz="280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067175" y="2603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在向量</a:t>
            </a:r>
            <a:endParaRPr lang="zh-CN" altLang="en-US" sz="280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515100" y="260350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上的投影等于</a:t>
            </a:r>
            <a:endParaRPr lang="zh-CN" altLang="en-US" sz="2800">
              <a:latin typeface="Times New Roman" pitchFamily="18" charset="0"/>
              <a:cs typeface="Times New Roman" pitchFamily="18" charset="0"/>
              <a:sym typeface="Colonna MT" pitchFamily="82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276600" y="16287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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346075" y="2363788"/>
          <a:ext cx="84518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5067300" imgH="241300" progId="Equation.DSMT4">
                  <p:embed/>
                </p:oleObj>
              </mc:Choice>
              <mc:Fallback>
                <p:oleObj name="Equation" r:id="rId9" imgW="5067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363788"/>
                        <a:ext cx="84518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1"/>
          <p:cNvSpPr>
            <a:spLocks noChangeArrowheads="1"/>
          </p:cNvSpPr>
          <p:nvPr/>
        </p:nvSpPr>
        <p:spPr bwMode="auto">
          <a:xfrm>
            <a:off x="0" y="36195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1800"/>
          </a:p>
        </p:txBody>
      </p:sp>
      <p:sp>
        <p:nvSpPr>
          <p:cNvPr id="62475" name="Rectangle 12"/>
          <p:cNvSpPr>
            <a:spLocks noChangeArrowheads="1"/>
          </p:cNvSpPr>
          <p:nvPr/>
        </p:nvSpPr>
        <p:spPr bwMode="auto">
          <a:xfrm>
            <a:off x="0" y="5903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23" name="Object 16"/>
          <p:cNvGraphicFramePr>
            <a:graphicFrameLocks noChangeAspect="1"/>
          </p:cNvGraphicFramePr>
          <p:nvPr/>
        </p:nvGraphicFramePr>
        <p:xfrm>
          <a:off x="468313" y="3060700"/>
          <a:ext cx="43815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1" imgW="2921000" imgH="444500" progId="Equation.DSMT4">
                  <p:embed/>
                </p:oleObj>
              </mc:Choice>
              <mc:Fallback>
                <p:oleObj name="Equation" r:id="rId11" imgW="2921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60700"/>
                        <a:ext cx="43815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1268413" y="3571875"/>
          <a:ext cx="86233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3" imgW="4076700" imgH="241300" progId="Equation.DSMT4">
                  <p:embed/>
                </p:oleObj>
              </mc:Choice>
              <mc:Fallback>
                <p:oleObj name="Equation" r:id="rId13" imgW="4076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3571875"/>
                        <a:ext cx="86233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/>
        </p:nvGraphicFramePr>
        <p:xfrm>
          <a:off x="860425" y="4252913"/>
          <a:ext cx="29860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5" imgW="1714500" imgH="241300" progId="Equation.DSMT4">
                  <p:embed/>
                </p:oleObj>
              </mc:Choice>
              <mc:Fallback>
                <p:oleObj name="Equation" r:id="rId15" imgW="171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252913"/>
                        <a:ext cx="29860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1268413" y="4862513"/>
          <a:ext cx="892016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17" imgW="4762500" imgH="762000" progId="Equation.DSMT4">
                  <p:embed/>
                </p:oleObj>
              </mc:Choice>
              <mc:Fallback>
                <p:oleObj name="Equation" r:id="rId17" imgW="47625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862513"/>
                        <a:ext cx="8920162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Rectangle 20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81" name="Rectangle 21"/>
          <p:cNvSpPr>
            <a:spLocks noChangeArrowheads="1"/>
          </p:cNvSpPr>
          <p:nvPr/>
        </p:nvSpPr>
        <p:spPr bwMode="auto">
          <a:xfrm>
            <a:off x="0" y="4902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4449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/>
      <p:bldP spid="23563" grpId="0"/>
      <p:bldP spid="23564" grpId="0"/>
      <p:bldP spid="235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016125" y="596900"/>
          <a:ext cx="12239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公式" r:id="rId3" imgW="495085" imgH="190417" progId="Equation.3">
                  <p:embed/>
                </p:oleObj>
              </mc:Choice>
              <mc:Fallback>
                <p:oleObj name="公式" r:id="rId3" imgW="495085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96900"/>
                        <a:ext cx="12239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608513" y="596900"/>
          <a:ext cx="38163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5" imgW="1485900" imgH="190500" progId="Equation.3">
                  <p:embed/>
                </p:oleObj>
              </mc:Choice>
              <mc:Fallback>
                <p:oleObj name="公式" r:id="rId5" imgW="14859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596900"/>
                        <a:ext cx="38163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914650" y="1100138"/>
          <a:ext cx="5746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公式" r:id="rId7" imgW="152334" imgH="393529" progId="Equation.3">
                  <p:embed/>
                </p:oleObj>
              </mc:Choice>
              <mc:Fallback>
                <p:oleObj name="公式" r:id="rId7" imgW="15233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100138"/>
                        <a:ext cx="5746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07950" y="522288"/>
            <a:ext cx="19812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  <a:sym typeface="Colonna MT" pitchFamily="82" charset="0"/>
              </a:rPr>
              <a:t>【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  <a:sym typeface="Colonna MT" pitchFamily="82" charset="0"/>
              </a:rPr>
              <a:t>例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  <a:sym typeface="Colonna MT" pitchFamily="82" charset="0"/>
              </a:rPr>
              <a:t>18】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  <a:sym typeface="Colonna MT" pitchFamily="82" charset="0"/>
              </a:rPr>
              <a:t>点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240088" y="5238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到平面</a:t>
            </a:r>
            <a:endParaRPr lang="zh-CN" altLang="en-US" sz="2800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898525" y="138906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的距离等于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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323850" y="3773488"/>
          <a:ext cx="82073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5143500" imgH="444500" progId="Equation.DSMT4">
                  <p:embed/>
                </p:oleObj>
              </mc:Choice>
              <mc:Fallback>
                <p:oleObj name="Equation" r:id="rId9" imgW="5143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73488"/>
                        <a:ext cx="82073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249238" y="1989138"/>
          <a:ext cx="8786812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3860800" imgH="812800" progId="Equation.DSMT4">
                  <p:embed/>
                </p:oleObj>
              </mc:Choice>
              <mc:Fallback>
                <p:oleObj name="Equation" r:id="rId11" imgW="38608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989138"/>
                        <a:ext cx="8786812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7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  <p:bldP spid="23566" grpId="0"/>
      <p:bldP spid="235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521" name="Group 25"/>
          <p:cNvGrpSpPr>
            <a:grpSpLocks/>
          </p:cNvGrpSpPr>
          <p:nvPr/>
        </p:nvGrpSpPr>
        <p:grpSpPr bwMode="auto">
          <a:xfrm>
            <a:off x="323850" y="44450"/>
            <a:ext cx="7524750" cy="3146425"/>
            <a:chOff x="204" y="28"/>
            <a:chExt cx="4740" cy="1982"/>
          </a:xfrm>
        </p:grpSpPr>
        <p:sp>
          <p:nvSpPr>
            <p:cNvPr id="746514" name="Text Box 18"/>
            <p:cNvSpPr txBox="1">
              <a:spLocks noChangeArrowheads="1"/>
            </p:cNvSpPr>
            <p:nvPr/>
          </p:nvSpPr>
          <p:spPr bwMode="auto">
            <a:xfrm>
              <a:off x="204" y="28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zh-CN" altLang="en-US" sz="2400" b="1">
                  <a:solidFill>
                    <a:srgbClr val="FF0000"/>
                  </a:solidFill>
                </a:rPr>
                <a:t>（</a:t>
              </a:r>
              <a:r>
                <a:rPr kumimoji="0" lang="en-US" altLang="zh-CN" sz="2400" b="1">
                  <a:solidFill>
                    <a:srgbClr val="FF0000"/>
                  </a:solidFill>
                </a:rPr>
                <a:t>2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） 向量积的几何应用</a:t>
              </a:r>
            </a:p>
          </p:txBody>
        </p:sp>
        <p:sp>
          <p:nvSpPr>
            <p:cNvPr id="746515" name="Text Box 19"/>
            <p:cNvSpPr txBox="1">
              <a:spLocks noChangeArrowheads="1"/>
            </p:cNvSpPr>
            <p:nvPr/>
          </p:nvSpPr>
          <p:spPr bwMode="auto">
            <a:xfrm>
              <a:off x="409" y="368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en-US" altLang="zh-CN" sz="2400" b="1">
                  <a:solidFill>
                    <a:srgbClr val="FF0000"/>
                  </a:solidFill>
                </a:rPr>
                <a:t>1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）几何表示：</a:t>
              </a:r>
            </a:p>
          </p:txBody>
        </p:sp>
        <p:graphicFrame>
          <p:nvGraphicFramePr>
            <p:cNvPr id="7465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723970"/>
                </p:ext>
              </p:extLst>
            </p:nvPr>
          </p:nvGraphicFramePr>
          <p:xfrm>
            <a:off x="1868" y="358"/>
            <a:ext cx="119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Equation" r:id="rId3" imgW="965160" imgH="228600" progId="Equation.DSMT4">
                    <p:embed/>
                  </p:oleObj>
                </mc:Choice>
                <mc:Fallback>
                  <p:oleObj name="Equation" r:id="rId3" imgW="965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358"/>
                          <a:ext cx="119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651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189386"/>
                </p:ext>
              </p:extLst>
            </p:nvPr>
          </p:nvGraphicFramePr>
          <p:xfrm>
            <a:off x="1843" y="705"/>
            <a:ext cx="173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Equation" r:id="rId5" imgW="1396800" imgH="304560" progId="Equation.DSMT4">
                    <p:embed/>
                  </p:oleObj>
                </mc:Choice>
                <mc:Fallback>
                  <p:oleObj name="Equation" r:id="rId5" imgW="13968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705"/>
                          <a:ext cx="1737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651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289205"/>
                </p:ext>
              </p:extLst>
            </p:nvPr>
          </p:nvGraphicFramePr>
          <p:xfrm>
            <a:off x="3651" y="744"/>
            <a:ext cx="129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Equation" r:id="rId7" imgW="1041120" imgH="203040" progId="Equation.DSMT4">
                    <p:embed/>
                  </p:oleObj>
                </mc:Choice>
                <mc:Fallback>
                  <p:oleObj name="Equation" r:id="rId7" imgW="1041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744"/>
                          <a:ext cx="129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6519" name="Text Box 23"/>
            <p:cNvSpPr txBox="1">
              <a:spLocks noChangeArrowheads="1"/>
            </p:cNvSpPr>
            <p:nvPr/>
          </p:nvSpPr>
          <p:spPr bwMode="auto">
            <a:xfrm>
              <a:off x="413" y="1430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en-US" altLang="zh-CN" sz="2400" b="1">
                  <a:solidFill>
                    <a:srgbClr val="FF0000"/>
                  </a:solidFill>
                </a:rPr>
                <a:t>2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）代数表示：</a:t>
              </a:r>
            </a:p>
          </p:txBody>
        </p:sp>
        <p:graphicFrame>
          <p:nvGraphicFramePr>
            <p:cNvPr id="74652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508615"/>
                </p:ext>
              </p:extLst>
            </p:nvPr>
          </p:nvGraphicFramePr>
          <p:xfrm>
            <a:off x="1789" y="1133"/>
            <a:ext cx="1545" cy="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Equation" r:id="rId9" imgW="1244520" imgH="761760" progId="Equation.DSMT4">
                    <p:embed/>
                  </p:oleObj>
                </mc:Choice>
                <mc:Fallback>
                  <p:oleObj name="Equation" r:id="rId9" imgW="124452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1133"/>
                          <a:ext cx="1545" cy="8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6522" name="Text Box 26"/>
          <p:cNvSpPr txBox="1">
            <a:spLocks noChangeArrowheads="1"/>
          </p:cNvSpPr>
          <p:nvPr/>
        </p:nvSpPr>
        <p:spPr bwMode="auto">
          <a:xfrm>
            <a:off x="649288" y="314166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3</a:t>
            </a:r>
            <a:r>
              <a:rPr kumimoji="0" lang="zh-CN" altLang="en-US" sz="2400" b="1">
                <a:solidFill>
                  <a:srgbClr val="FF0000"/>
                </a:solidFill>
              </a:rPr>
              <a:t>）几何应用：</a:t>
            </a:r>
          </a:p>
        </p:txBody>
      </p:sp>
      <p:sp>
        <p:nvSpPr>
          <p:cNvPr id="746523" name="Text Box 27"/>
          <p:cNvSpPr txBox="1">
            <a:spLocks noChangeArrowheads="1"/>
          </p:cNvSpPr>
          <p:nvPr/>
        </p:nvSpPr>
        <p:spPr bwMode="auto">
          <a:xfrm>
            <a:off x="887413" y="3711575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a.</a:t>
            </a:r>
            <a:r>
              <a:rPr kumimoji="0" lang="zh-CN" altLang="en-US" sz="2400" b="1">
                <a:solidFill>
                  <a:srgbClr val="FF0000"/>
                </a:solidFill>
              </a:rPr>
              <a:t>求同时垂直于两个向量的向量：</a:t>
            </a:r>
          </a:p>
        </p:txBody>
      </p:sp>
      <p:graphicFrame>
        <p:nvGraphicFramePr>
          <p:cNvPr id="7465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32769"/>
              </p:ext>
            </p:extLst>
          </p:nvPr>
        </p:nvGraphicFramePr>
        <p:xfrm>
          <a:off x="5508625" y="3681413"/>
          <a:ext cx="11271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1" imgW="571320" imgH="215640" progId="Equation.DSMT4">
                  <p:embed/>
                </p:oleObj>
              </mc:Choice>
              <mc:Fallback>
                <p:oleObj name="Equation" r:id="rId11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681413"/>
                        <a:ext cx="11271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25" name="Text Box 29"/>
          <p:cNvSpPr txBox="1">
            <a:spLocks noChangeArrowheads="1"/>
          </p:cNvSpPr>
          <p:nvPr/>
        </p:nvSpPr>
        <p:spPr bwMode="auto">
          <a:xfrm>
            <a:off x="900113" y="42322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b.</a:t>
            </a:r>
          </a:p>
        </p:txBody>
      </p:sp>
      <p:graphicFrame>
        <p:nvGraphicFramePr>
          <p:cNvPr id="7465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77742"/>
              </p:ext>
            </p:extLst>
          </p:nvPr>
        </p:nvGraphicFramePr>
        <p:xfrm>
          <a:off x="1277938" y="4210050"/>
          <a:ext cx="51863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3" imgW="2476440" imgH="228600" progId="Equation.DSMT4">
                  <p:embed/>
                </p:oleObj>
              </mc:Choice>
              <mc:Fallback>
                <p:oleObj name="Equation" r:id="rId13" imgW="2476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10050"/>
                        <a:ext cx="51863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27" name="Text Box 31"/>
          <p:cNvSpPr txBox="1">
            <a:spLocks noChangeArrowheads="1"/>
          </p:cNvSpPr>
          <p:nvPr/>
        </p:nvSpPr>
        <p:spPr bwMode="auto">
          <a:xfrm>
            <a:off x="909638" y="4808538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c.</a:t>
            </a:r>
            <a:r>
              <a:rPr kumimoji="0" lang="zh-CN" altLang="en-US" sz="2400" b="1">
                <a:solidFill>
                  <a:srgbClr val="FF0000"/>
                </a:solidFill>
              </a:rPr>
              <a:t>判别两个向量平行：</a:t>
            </a:r>
          </a:p>
        </p:txBody>
      </p:sp>
      <p:graphicFrame>
        <p:nvGraphicFramePr>
          <p:cNvPr id="7465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019532"/>
              </p:ext>
            </p:extLst>
          </p:nvPr>
        </p:nvGraphicFramePr>
        <p:xfrm>
          <a:off x="4029075" y="4845050"/>
          <a:ext cx="23574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5" imgW="1117440" imgH="215640" progId="Equation.DSMT4">
                  <p:embed/>
                </p:oleObj>
              </mc:Choice>
              <mc:Fallback>
                <p:oleObj name="Equation" r:id="rId15" imgW="1117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4845050"/>
                        <a:ext cx="23574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8350"/>
              </p:ext>
            </p:extLst>
          </p:nvPr>
        </p:nvGraphicFramePr>
        <p:xfrm>
          <a:off x="6604000" y="4206875"/>
          <a:ext cx="12525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17" imgW="634680" imgH="304560" progId="Equation.DSMT4">
                  <p:embed/>
                </p:oleObj>
              </mc:Choice>
              <mc:Fallback>
                <p:oleObj name="Equation" r:id="rId17" imgW="634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4206875"/>
                        <a:ext cx="12525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30" name="Text Box 34"/>
          <p:cNvSpPr txBox="1">
            <a:spLocks noChangeArrowheads="1"/>
          </p:cNvSpPr>
          <p:nvPr/>
        </p:nvSpPr>
        <p:spPr bwMode="auto">
          <a:xfrm>
            <a:off x="323850" y="5348288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3</a:t>
            </a:r>
            <a:r>
              <a:rPr kumimoji="0" lang="zh-CN" altLang="en-US" sz="2400" b="1">
                <a:solidFill>
                  <a:srgbClr val="FF0000"/>
                </a:solidFill>
              </a:rPr>
              <a:t>） 混合积的几何应用</a:t>
            </a:r>
          </a:p>
        </p:txBody>
      </p:sp>
      <p:sp>
        <p:nvSpPr>
          <p:cNvPr id="746531" name="Text Box 35"/>
          <p:cNvSpPr txBox="1">
            <a:spLocks noChangeArrowheads="1"/>
          </p:cNvSpPr>
          <p:nvPr/>
        </p:nvSpPr>
        <p:spPr bwMode="auto">
          <a:xfrm>
            <a:off x="649288" y="5913438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）代数表示：</a:t>
            </a:r>
          </a:p>
        </p:txBody>
      </p:sp>
      <p:graphicFrame>
        <p:nvGraphicFramePr>
          <p:cNvPr id="74653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631698"/>
              </p:ext>
            </p:extLst>
          </p:nvPr>
        </p:nvGraphicFramePr>
        <p:xfrm>
          <a:off x="3087688" y="5476875"/>
          <a:ext cx="25542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9" imgW="1295280" imgH="736560" progId="Equation.DSMT4">
                  <p:embed/>
                </p:oleObj>
              </mc:Choice>
              <mc:Fallback>
                <p:oleObj name="Equation" r:id="rId19" imgW="1295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5476875"/>
                        <a:ext cx="2554287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6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7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4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4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4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4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4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4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74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74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74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4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22" grpId="0" autoUpdateAnimBg="0"/>
      <p:bldP spid="746523" grpId="0" autoUpdateAnimBg="0"/>
      <p:bldP spid="746525" grpId="0" autoUpdateAnimBg="0"/>
      <p:bldP spid="746527" grpId="0" autoUpdateAnimBg="0"/>
      <p:bldP spid="746530" grpId="0" autoUpdateAnimBg="0"/>
      <p:bldP spid="74653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59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611188" y="981075"/>
          <a:ext cx="3024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公式" r:id="rId3" imgW="1218671" imgH="203112" progId="Equation.3">
                  <p:embed/>
                </p:oleObj>
              </mc:Choice>
              <mc:Fallback>
                <p:oleObj name="公式" r:id="rId3" imgW="121867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81075"/>
                        <a:ext cx="3024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71438" y="476250"/>
            <a:ext cx="88931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19】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连接两点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(3, 10, -5)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(0, 12,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的线段平行平    面</a:t>
            </a:r>
            <a:endParaRPr lang="zh-CN" altLang="en-US" sz="2800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708400" y="908050"/>
            <a:ext cx="40513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，确定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点的未知坐标。</a:t>
            </a:r>
            <a:endParaRPr lang="zh-CN" altLang="en-US" sz="2800"/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1187450" y="3962400"/>
            <a:ext cx="1419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11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1800"/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468313" y="1831975"/>
            <a:ext cx="1081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5151" name="Object 31"/>
          <p:cNvGraphicFramePr>
            <a:graphicFrameLocks noChangeAspect="1"/>
          </p:cNvGraphicFramePr>
          <p:nvPr/>
        </p:nvGraphicFramePr>
        <p:xfrm>
          <a:off x="692150" y="2479675"/>
          <a:ext cx="3911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公式" r:id="rId5" imgW="1256755" imgH="203112" progId="Equation.3">
                  <p:embed/>
                </p:oleObj>
              </mc:Choice>
              <mc:Fallback>
                <p:oleObj name="公式" r:id="rId5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479675"/>
                        <a:ext cx="3911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Object 30"/>
          <p:cNvGraphicFramePr>
            <a:graphicFrameLocks noChangeAspect="1"/>
          </p:cNvGraphicFramePr>
          <p:nvPr/>
        </p:nvGraphicFramePr>
        <p:xfrm>
          <a:off x="4051300" y="2425700"/>
          <a:ext cx="25558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723586" imgH="241195" progId="Equation.DSMT4">
                  <p:embed/>
                </p:oleObj>
              </mc:Choice>
              <mc:Fallback>
                <p:oleObj name="Equation" r:id="rId7" imgW="72358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425700"/>
                        <a:ext cx="25558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3203575" y="4135438"/>
          <a:ext cx="45370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公式" r:id="rId9" imgW="1841500" imgH="203200" progId="Equation.3">
                  <p:embed/>
                </p:oleObj>
              </mc:Choice>
              <mc:Fallback>
                <p:oleObj name="公式" r:id="rId9" imgW="184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135438"/>
                        <a:ext cx="45370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1403350" y="5072063"/>
          <a:ext cx="41052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公式" r:id="rId11" imgW="647419" imgH="203112" progId="Equation.3">
                  <p:embed/>
                </p:oleObj>
              </mc:Choice>
              <mc:Fallback>
                <p:oleObj name="公式" r:id="rId11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72063"/>
                        <a:ext cx="41052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1277938" y="1774825"/>
          <a:ext cx="25558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1218671" imgH="241195" progId="Equation.DSMT4">
                  <p:embed/>
                </p:oleObj>
              </mc:Choice>
              <mc:Fallback>
                <p:oleObj name="Equation" r:id="rId13" imgW="121867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774825"/>
                        <a:ext cx="25558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/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15017" y="3182129"/>
            <a:ext cx="3356534" cy="64466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8079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6" grpId="0" animBg="1"/>
      <p:bldP spid="5136" grpId="0"/>
      <p:bldP spid="5137" grpId="0"/>
      <p:bldP spid="51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39750" y="40481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2</a:t>
            </a:r>
            <a:r>
              <a:rPr lang="zh-CN" altLang="en-US" sz="2800" b="1">
                <a:solidFill>
                  <a:srgbClr val="FF3300"/>
                </a:solidFill>
              </a:rPr>
              <a:t>、直线与平面典型例题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360363" y="1196975"/>
            <a:ext cx="8783637" cy="457200"/>
            <a:chOff x="227" y="1933"/>
            <a:chExt cx="5533" cy="288"/>
          </a:xfrm>
        </p:grpSpPr>
        <p:sp>
          <p:nvSpPr>
            <p:cNvPr id="65558" name="Rectangle 4"/>
            <p:cNvSpPr>
              <a:spLocks noChangeArrowheads="1"/>
            </p:cNvSpPr>
            <p:nvPr/>
          </p:nvSpPr>
          <p:spPr bwMode="auto">
            <a:xfrm>
              <a:off x="227" y="1933"/>
              <a:ext cx="5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1】</a:t>
              </a:r>
              <a:r>
                <a:rPr lang="zh-CN" altLang="en-US" sz="2400" b="1"/>
                <a:t>求平行于     轴且经过两点                       的平面方程。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5559" name="Object 5"/>
            <p:cNvGraphicFramePr>
              <a:graphicFrameLocks noChangeAspect="1"/>
            </p:cNvGraphicFramePr>
            <p:nvPr/>
          </p:nvGraphicFramePr>
          <p:xfrm>
            <a:off x="1761" y="1962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6" name="Equation" r:id="rId3" imgW="139700" imgH="139700" progId="Equation.DSMT4">
                    <p:embed/>
                  </p:oleObj>
                </mc:Choice>
                <mc:Fallback>
                  <p:oleObj name="Equation" r:id="rId3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" y="1962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0" name="Object 6"/>
            <p:cNvGraphicFramePr>
              <a:graphicFrameLocks noChangeAspect="1"/>
            </p:cNvGraphicFramePr>
            <p:nvPr/>
          </p:nvGraphicFramePr>
          <p:xfrm>
            <a:off x="3165" y="1959"/>
            <a:ext cx="122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7" name="Equation" r:id="rId5" imgW="1002865" imgH="203112" progId="Equation.DSMT4">
                    <p:embed/>
                  </p:oleObj>
                </mc:Choice>
                <mc:Fallback>
                  <p:oleObj name="Equation" r:id="rId5" imgW="100286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" y="1959"/>
                          <a:ext cx="122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541338" y="1916113"/>
            <a:ext cx="8423275" cy="1081087"/>
            <a:chOff x="341" y="1207"/>
            <a:chExt cx="5306" cy="681"/>
          </a:xfrm>
        </p:grpSpPr>
        <p:sp>
          <p:nvSpPr>
            <p:cNvPr id="65555" name="Rectangle 8"/>
            <p:cNvSpPr>
              <a:spLocks noChangeArrowheads="1"/>
            </p:cNvSpPr>
            <p:nvPr/>
          </p:nvSpPr>
          <p:spPr bwMode="auto">
            <a:xfrm>
              <a:off x="341" y="1207"/>
              <a:ext cx="5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分析：（</a:t>
              </a:r>
              <a:r>
                <a:rPr lang="en-US" altLang="zh-CN" sz="2400" b="1">
                  <a:solidFill>
                    <a:schemeClr val="accent2"/>
                  </a:solidFill>
                </a:rPr>
                <a:t>1</a:t>
              </a:r>
              <a:r>
                <a:rPr lang="zh-CN" altLang="en-US" sz="2400" b="1">
                  <a:solidFill>
                    <a:schemeClr val="accent2"/>
                  </a:solidFill>
                </a:rPr>
                <a:t>）已知平面过两点，可采用平面的点法式，用已知</a:t>
              </a: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65556" name="Rectangle 9"/>
            <p:cNvSpPr>
              <a:spLocks noChangeArrowheads="1"/>
            </p:cNvSpPr>
            <p:nvPr/>
          </p:nvSpPr>
          <p:spPr bwMode="auto">
            <a:xfrm>
              <a:off x="863" y="1600"/>
              <a:ext cx="47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知两点确定的向量与向量    的向量积求平面的法向量；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65557" name="Object 10"/>
            <p:cNvGraphicFramePr>
              <a:graphicFrameLocks noChangeAspect="1"/>
            </p:cNvGraphicFramePr>
            <p:nvPr/>
          </p:nvGraphicFramePr>
          <p:xfrm>
            <a:off x="3076" y="1578"/>
            <a:ext cx="16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8" name="Equation" r:id="rId7" imgW="95162" imgH="181179" progId="Equation.DSMT4">
                    <p:embed/>
                  </p:oleObj>
                </mc:Choice>
                <mc:Fallback>
                  <p:oleObj name="Equation" r:id="rId7" imgW="95162" imgH="1811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" y="1578"/>
                          <a:ext cx="16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63" name="Group 11"/>
          <p:cNvGrpSpPr>
            <a:grpSpLocks/>
          </p:cNvGrpSpPr>
          <p:nvPr/>
        </p:nvGrpSpPr>
        <p:grpSpPr bwMode="auto">
          <a:xfrm>
            <a:off x="714375" y="3187700"/>
            <a:ext cx="8394700" cy="1681163"/>
            <a:chOff x="450" y="2008"/>
            <a:chExt cx="5288" cy="1059"/>
          </a:xfrm>
        </p:grpSpPr>
        <p:sp>
          <p:nvSpPr>
            <p:cNvPr id="65550" name="Rectangle 12"/>
            <p:cNvSpPr>
              <a:spLocks noChangeArrowheads="1"/>
            </p:cNvSpPr>
            <p:nvPr/>
          </p:nvSpPr>
          <p:spPr bwMode="auto">
            <a:xfrm>
              <a:off x="450" y="2008"/>
              <a:ext cx="5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（</a:t>
              </a:r>
              <a:r>
                <a:rPr lang="en-US" altLang="zh-CN" sz="2400" b="1">
                  <a:solidFill>
                    <a:schemeClr val="accent2"/>
                  </a:solidFill>
                </a:rPr>
                <a:t>2</a:t>
              </a:r>
              <a:r>
                <a:rPr lang="zh-CN" altLang="en-US" sz="2400" b="1">
                  <a:solidFill>
                    <a:schemeClr val="accent2"/>
                  </a:solidFill>
                </a:rPr>
                <a:t>）由平面平行于    轴的特殊条件，可采用平面的一般式，</a:t>
              </a:r>
              <a:r>
                <a:rPr lang="zh-CN" altLang="en-US" sz="24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65551" name="Object 13"/>
            <p:cNvGraphicFramePr>
              <a:graphicFrameLocks noChangeAspect="1"/>
            </p:cNvGraphicFramePr>
            <p:nvPr/>
          </p:nvGraphicFramePr>
          <p:xfrm>
            <a:off x="2126" y="2034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9" name="Equation" r:id="rId9" imgW="104847" imgH="104624" progId="Equation.DSMT4">
                    <p:embed/>
                  </p:oleObj>
                </mc:Choice>
                <mc:Fallback>
                  <p:oleObj name="Equation" r:id="rId9" imgW="104847" imgH="1046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2034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2" name="Rectangle 14"/>
            <p:cNvSpPr>
              <a:spLocks noChangeArrowheads="1"/>
            </p:cNvSpPr>
            <p:nvPr/>
          </p:nvSpPr>
          <p:spPr bwMode="auto">
            <a:xfrm>
              <a:off x="639" y="2416"/>
              <a:ext cx="4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设出不含    的平面方程，再由已知两点确定平面方程的</a:t>
              </a:r>
              <a:r>
                <a:rPr lang="zh-CN" altLang="en-US" sz="1800">
                  <a:solidFill>
                    <a:schemeClr val="accent2"/>
                  </a:solidFill>
                </a:rPr>
                <a:t>  </a:t>
              </a:r>
            </a:p>
          </p:txBody>
        </p:sp>
        <p:sp>
          <p:nvSpPr>
            <p:cNvPr id="65553" name="Rectangle 15"/>
            <p:cNvSpPr>
              <a:spLocks noChangeArrowheads="1"/>
            </p:cNvSpPr>
            <p:nvPr/>
          </p:nvSpPr>
          <p:spPr bwMode="auto">
            <a:xfrm>
              <a:off x="665" y="2779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待定系数。</a:t>
              </a:r>
            </a:p>
          </p:txBody>
        </p:sp>
        <p:graphicFrame>
          <p:nvGraphicFramePr>
            <p:cNvPr id="65554" name="Object 16"/>
            <p:cNvGraphicFramePr>
              <a:graphicFrameLocks noChangeAspect="1"/>
            </p:cNvGraphicFramePr>
            <p:nvPr/>
          </p:nvGraphicFramePr>
          <p:xfrm>
            <a:off x="1455" y="2444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0" name="Equation" r:id="rId11" imgW="104847" imgH="104624" progId="Equation.DSMT4">
                    <p:embed/>
                  </p:oleObj>
                </mc:Choice>
                <mc:Fallback>
                  <p:oleObj name="Equation" r:id="rId11" imgW="104847" imgH="1046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444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69" name="Group 17"/>
          <p:cNvGrpSpPr>
            <a:grpSpLocks/>
          </p:cNvGrpSpPr>
          <p:nvPr/>
        </p:nvGrpSpPr>
        <p:grpSpPr bwMode="auto">
          <a:xfrm>
            <a:off x="577850" y="5022850"/>
            <a:ext cx="8267700" cy="477838"/>
            <a:chOff x="364" y="3164"/>
            <a:chExt cx="5208" cy="301"/>
          </a:xfrm>
        </p:grpSpPr>
        <p:sp>
          <p:nvSpPr>
            <p:cNvPr id="65547" name="Rectangle 18"/>
            <p:cNvSpPr>
              <a:spLocks noChangeArrowheads="1"/>
            </p:cNvSpPr>
            <p:nvPr/>
          </p:nvSpPr>
          <p:spPr bwMode="auto">
            <a:xfrm>
              <a:off x="364" y="3164"/>
              <a:ext cx="5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解法</a:t>
              </a:r>
              <a:r>
                <a:rPr lang="en-US" altLang="zh-CN" sz="2400" b="1"/>
                <a:t>1: </a:t>
              </a:r>
              <a:r>
                <a:rPr lang="zh-CN" altLang="en-US" sz="2400" b="1"/>
                <a:t>由已知点                              ，确定向量                    </a:t>
              </a:r>
              <a:r>
                <a:rPr lang="en-US" altLang="zh-CN" sz="2400" b="1"/>
                <a:t>,</a:t>
              </a:r>
              <a:r>
                <a:rPr lang="en-US" altLang="zh-CN" sz="2400"/>
                <a:t> </a:t>
              </a:r>
            </a:p>
          </p:txBody>
        </p:sp>
        <p:graphicFrame>
          <p:nvGraphicFramePr>
            <p:cNvPr id="65548" name="Object 19"/>
            <p:cNvGraphicFramePr>
              <a:graphicFrameLocks noChangeAspect="1"/>
            </p:cNvGraphicFramePr>
            <p:nvPr/>
          </p:nvGraphicFramePr>
          <p:xfrm>
            <a:off x="1817" y="3201"/>
            <a:ext cx="158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1" name="Equation" r:id="rId13" imgW="1244600" imgH="203200" progId="Equation.DSMT4">
                    <p:embed/>
                  </p:oleObj>
                </mc:Choice>
                <mc:Fallback>
                  <p:oleObj name="Equation" r:id="rId13" imgW="1244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3201"/>
                          <a:ext cx="158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9" name="Object 20"/>
            <p:cNvGraphicFramePr>
              <a:graphicFrameLocks noChangeAspect="1"/>
            </p:cNvGraphicFramePr>
            <p:nvPr/>
          </p:nvGraphicFramePr>
          <p:xfrm>
            <a:off x="4332" y="3169"/>
            <a:ext cx="104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2" name="Equation" r:id="rId15" imgW="838200" imgH="241300" progId="Equation.DSMT4">
                    <p:embed/>
                  </p:oleObj>
                </mc:Choice>
                <mc:Fallback>
                  <p:oleObj name="Equation" r:id="rId15" imgW="8382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169"/>
                          <a:ext cx="104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3" name="Group 21"/>
          <p:cNvGrpSpPr>
            <a:grpSpLocks/>
          </p:cNvGrpSpPr>
          <p:nvPr/>
        </p:nvGrpSpPr>
        <p:grpSpPr bwMode="auto">
          <a:xfrm>
            <a:off x="957263" y="5695950"/>
            <a:ext cx="7718425" cy="469900"/>
            <a:chOff x="499" y="3497"/>
            <a:chExt cx="4862" cy="296"/>
          </a:xfrm>
        </p:grpSpPr>
        <p:sp>
          <p:nvSpPr>
            <p:cNvPr id="65544" name="Rectangle 22"/>
            <p:cNvSpPr>
              <a:spLocks noChangeArrowheads="1"/>
            </p:cNvSpPr>
            <p:nvPr/>
          </p:nvSpPr>
          <p:spPr bwMode="auto">
            <a:xfrm>
              <a:off x="638" y="3497"/>
              <a:ext cx="47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轴上的单位向量                ，可确定所求平面的法向量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5545" name="Object 23"/>
            <p:cNvGraphicFramePr>
              <a:graphicFrameLocks noChangeAspect="1"/>
            </p:cNvGraphicFramePr>
            <p:nvPr/>
          </p:nvGraphicFramePr>
          <p:xfrm>
            <a:off x="499" y="3549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3" name="Equation" r:id="rId17" imgW="139700" imgH="139700" progId="Equation.DSMT4">
                    <p:embed/>
                  </p:oleObj>
                </mc:Choice>
                <mc:Fallback>
                  <p:oleObj name="Equation" r:id="rId17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3549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6" name="Object 24"/>
            <p:cNvGraphicFramePr>
              <a:graphicFrameLocks noChangeAspect="1"/>
            </p:cNvGraphicFramePr>
            <p:nvPr/>
          </p:nvGraphicFramePr>
          <p:xfrm>
            <a:off x="2033" y="3506"/>
            <a:ext cx="86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4" name="Equation" r:id="rId19" imgW="710891" imgH="241195" progId="Equation.DSMT4">
                    <p:embed/>
                  </p:oleObj>
                </mc:Choice>
                <mc:Fallback>
                  <p:oleObj name="Equation" r:id="rId19" imgW="710891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3506"/>
                          <a:ext cx="86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3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039938" y="476250"/>
          <a:ext cx="49672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2692400" imgH="736600" progId="Equation.DSMT4">
                  <p:embed/>
                </p:oleObj>
              </mc:Choice>
              <mc:Fallback>
                <p:oleObj name="Equation" r:id="rId3" imgW="26924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76250"/>
                        <a:ext cx="4967287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539750" y="1916113"/>
            <a:ext cx="6607175" cy="457200"/>
            <a:chOff x="340" y="1842"/>
            <a:chExt cx="4162" cy="288"/>
          </a:xfrm>
        </p:grpSpPr>
        <p:sp>
          <p:nvSpPr>
            <p:cNvPr id="66585" name="Rectangle 9"/>
            <p:cNvSpPr>
              <a:spLocks noChangeArrowheads="1"/>
            </p:cNvSpPr>
            <p:nvPr/>
          </p:nvSpPr>
          <p:spPr bwMode="auto">
            <a:xfrm>
              <a:off x="340" y="1842"/>
              <a:ext cx="4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平面过点              ，则所求平面的点法式方程为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6586" name="Object 10"/>
            <p:cNvGraphicFramePr>
              <a:graphicFrameLocks noChangeAspect="1"/>
            </p:cNvGraphicFramePr>
            <p:nvPr/>
          </p:nvGraphicFramePr>
          <p:xfrm>
            <a:off x="1167" y="1859"/>
            <a:ext cx="77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1" name="Equation" r:id="rId5" imgW="571252" imgH="203112" progId="Equation.DSMT4">
                    <p:embed/>
                  </p:oleObj>
                </mc:Choice>
                <mc:Fallback>
                  <p:oleObj name="Equation" r:id="rId5" imgW="57125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1859"/>
                          <a:ext cx="77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9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3203575" y="2565400"/>
          <a:ext cx="201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1002865" imgH="203112" progId="Equation.DSMT4">
                  <p:embed/>
                </p:oleObj>
              </mc:Choice>
              <mc:Fallback>
                <p:oleObj name="Equation" r:id="rId7" imgW="100286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565400"/>
                        <a:ext cx="2016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755650" y="3187700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</a:t>
            </a:r>
          </a:p>
        </p:txBody>
      </p:sp>
      <p:sp>
        <p:nvSpPr>
          <p:cNvPr id="66572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3268663" y="3213100"/>
          <a:ext cx="1879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901309" imgH="203112" progId="Equation.DSMT4">
                  <p:embed/>
                </p:oleObj>
              </mc:Choice>
              <mc:Fallback>
                <p:oleObj name="Equation" r:id="rId9" imgW="90130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3213100"/>
                        <a:ext cx="1879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4" name="Rectangle 1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611188" y="4051300"/>
            <a:ext cx="7816850" cy="457200"/>
            <a:chOff x="385" y="3130"/>
            <a:chExt cx="4924" cy="288"/>
          </a:xfrm>
        </p:grpSpPr>
        <p:sp>
          <p:nvSpPr>
            <p:cNvPr id="66582" name="Rectangle 18"/>
            <p:cNvSpPr>
              <a:spLocks noChangeArrowheads="1"/>
            </p:cNvSpPr>
            <p:nvPr/>
          </p:nvSpPr>
          <p:spPr bwMode="auto">
            <a:xfrm>
              <a:off x="385" y="3130"/>
              <a:ext cx="4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解法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：平面平行于    轴，则平面方程中不含变量    </a:t>
              </a:r>
              <a:r>
                <a:rPr lang="en-US" altLang="zh-CN" sz="2400" b="1"/>
                <a:t>,</a:t>
              </a:r>
              <a:r>
                <a:rPr lang="zh-CN" altLang="en-US" sz="2400" b="1"/>
                <a:t>于是</a:t>
              </a:r>
            </a:p>
          </p:txBody>
        </p:sp>
        <p:graphicFrame>
          <p:nvGraphicFramePr>
            <p:cNvPr id="66583" name="Object 19"/>
            <p:cNvGraphicFramePr>
              <a:graphicFrameLocks noChangeAspect="1"/>
            </p:cNvGraphicFramePr>
            <p:nvPr/>
          </p:nvGraphicFramePr>
          <p:xfrm>
            <a:off x="2064" y="3183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4" name="Equation" r:id="rId11" imgW="139700" imgH="139700" progId="Equation.DSMT4">
                    <p:embed/>
                  </p:oleObj>
                </mc:Choice>
                <mc:Fallback>
                  <p:oleObj name="Equation" r:id="rId11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83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4" name="Object 20"/>
            <p:cNvGraphicFramePr>
              <a:graphicFrameLocks noChangeAspect="1"/>
            </p:cNvGraphicFramePr>
            <p:nvPr/>
          </p:nvGraphicFramePr>
          <p:xfrm>
            <a:off x="4604" y="3175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5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175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581025" y="47656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可设平面方程为</a:t>
            </a:r>
          </a:p>
        </p:txBody>
      </p:sp>
      <p:sp>
        <p:nvSpPr>
          <p:cNvPr id="66577" name="Rectangle 2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3708400" y="4833938"/>
          <a:ext cx="20875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14" imgW="1054100" imgH="203200" progId="Equation.DSMT4">
                  <p:embed/>
                </p:oleObj>
              </mc:Choice>
              <mc:Fallback>
                <p:oleObj name="Equation" r:id="rId14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33938"/>
                        <a:ext cx="20875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0" name="Group 24"/>
          <p:cNvGrpSpPr>
            <a:grpSpLocks/>
          </p:cNvGrpSpPr>
          <p:nvPr/>
        </p:nvGrpSpPr>
        <p:grpSpPr bwMode="auto">
          <a:xfrm>
            <a:off x="539750" y="5564188"/>
            <a:ext cx="7091363" cy="457200"/>
            <a:chOff x="431" y="255"/>
            <a:chExt cx="4467" cy="288"/>
          </a:xfrm>
        </p:grpSpPr>
        <p:sp>
          <p:nvSpPr>
            <p:cNvPr id="66580" name="Rectangle 25"/>
            <p:cNvSpPr>
              <a:spLocks noChangeArrowheads="1"/>
            </p:cNvSpPr>
            <p:nvPr/>
          </p:nvSpPr>
          <p:spPr bwMode="auto">
            <a:xfrm>
              <a:off x="431" y="255"/>
              <a:ext cx="4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点                           在平面上，满足平面方程，即有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6581" name="Object 26"/>
            <p:cNvGraphicFramePr>
              <a:graphicFrameLocks noChangeAspect="1"/>
            </p:cNvGraphicFramePr>
            <p:nvPr/>
          </p:nvGraphicFramePr>
          <p:xfrm>
            <a:off x="729" y="267"/>
            <a:ext cx="13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Equation" r:id="rId16" imgW="1002865" imgH="203112" progId="Equation.DSMT4">
                    <p:embed/>
                  </p:oleObj>
                </mc:Choice>
                <mc:Fallback>
                  <p:oleObj name="Equation" r:id="rId16" imgW="100286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267"/>
                          <a:ext cx="13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936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/>
      <p:bldP spid="5019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150938" y="771525"/>
          <a:ext cx="22336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1104900" imgH="469900" progId="Equation.DSMT4">
                  <p:embed/>
                </p:oleObj>
              </mc:Choice>
              <mc:Fallback>
                <p:oleObj name="Equation" r:id="rId3" imgW="1104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771525"/>
                        <a:ext cx="22336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648075" y="992188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，得</a:t>
            </a:r>
            <a:r>
              <a:rPr lang="zh-CN" altLang="en-US" sz="1800"/>
              <a:t> 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4752975" y="765175"/>
          <a:ext cx="14033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685800" imgH="469900" progId="Equation.DSMT4">
                  <p:embed/>
                </p:oleObj>
              </mc:Choice>
              <mc:Fallback>
                <p:oleObj name="Equation" r:id="rId5" imgW="685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765175"/>
                        <a:ext cx="14033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925513" y="2060575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则平面方程为</a:t>
            </a:r>
            <a:r>
              <a:rPr lang="zh-CN" altLang="en-US" sz="1800"/>
              <a:t> 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3348038" y="2127250"/>
          <a:ext cx="2555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7" imgW="1307532" imgH="203112" progId="Equation.DSMT4">
                  <p:embed/>
                </p:oleObj>
              </mc:Choice>
              <mc:Fallback>
                <p:oleObj name="Equation" r:id="rId7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127250"/>
                        <a:ext cx="25558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1116013" y="2852738"/>
            <a:ext cx="61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 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3311525" y="2884488"/>
          <a:ext cx="19081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9" imgW="901309" imgH="203112" progId="Equation.DSMT4">
                  <p:embed/>
                </p:oleObj>
              </mc:Choice>
              <mc:Fallback>
                <p:oleObj name="Equation" r:id="rId9" imgW="90130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884488"/>
                        <a:ext cx="19081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334963" y="3573463"/>
            <a:ext cx="8629650" cy="1071562"/>
            <a:chOff x="75" y="2483"/>
            <a:chExt cx="5436" cy="675"/>
          </a:xfrm>
        </p:grpSpPr>
        <p:sp>
          <p:nvSpPr>
            <p:cNvPr id="67602" name="Rectangle 16"/>
            <p:cNvSpPr>
              <a:spLocks noChangeArrowheads="1"/>
            </p:cNvSpPr>
            <p:nvPr/>
          </p:nvSpPr>
          <p:spPr bwMode="auto">
            <a:xfrm>
              <a:off x="75" y="2483"/>
              <a:ext cx="39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2】</a:t>
              </a:r>
              <a:r>
                <a:rPr lang="zh-CN" altLang="en-US" sz="2400" b="1"/>
                <a:t>求经过两点                          且与平面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7603" name="Object 17"/>
            <p:cNvGraphicFramePr>
              <a:graphicFrameLocks noChangeAspect="1"/>
            </p:cNvGraphicFramePr>
            <p:nvPr/>
          </p:nvGraphicFramePr>
          <p:xfrm>
            <a:off x="3934" y="2528"/>
            <a:ext cx="157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8" name="Equation" r:id="rId11" imgW="1180588" imgH="203112" progId="Equation.DSMT4">
                    <p:embed/>
                  </p:oleObj>
                </mc:Choice>
                <mc:Fallback>
                  <p:oleObj name="Equation" r:id="rId11" imgW="118058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2528"/>
                          <a:ext cx="157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4" name="Object 18"/>
            <p:cNvGraphicFramePr>
              <a:graphicFrameLocks noChangeAspect="1"/>
            </p:cNvGraphicFramePr>
            <p:nvPr/>
          </p:nvGraphicFramePr>
          <p:xfrm>
            <a:off x="1774" y="2510"/>
            <a:ext cx="140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9" name="Equation" r:id="rId13" imgW="1091726" imgH="203112" progId="Equation.DSMT4">
                    <p:embed/>
                  </p:oleObj>
                </mc:Choice>
                <mc:Fallback>
                  <p:oleObj name="Equation" r:id="rId13" imgW="109172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" y="2510"/>
                          <a:ext cx="140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5" name="Rectangle 19"/>
            <p:cNvSpPr>
              <a:spLocks noChangeArrowheads="1"/>
            </p:cNvSpPr>
            <p:nvPr/>
          </p:nvSpPr>
          <p:spPr bwMode="auto">
            <a:xfrm>
              <a:off x="447" y="2870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垂直的平面方程。</a:t>
              </a:r>
            </a:p>
          </p:txBody>
        </p:sp>
      </p:grp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317500" y="4941888"/>
            <a:ext cx="841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分析：已知平面过两点，可采用平面的点法式，用已知两点确</a:t>
            </a:r>
            <a:endParaRPr lang="zh-CN" altLang="en-US" sz="1800">
              <a:solidFill>
                <a:schemeClr val="accent2"/>
              </a:solidFill>
            </a:endParaRP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550863" y="5610225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定的向量与已知平面法向量的向量积可求出平面的法向量。</a:t>
            </a:r>
          </a:p>
        </p:txBody>
      </p:sp>
    </p:spTree>
    <p:extLst>
      <p:ext uri="{BB962C8B-B14F-4D97-AF65-F5344CB8AC3E}">
        <p14:creationId xmlns:p14="http://schemas.microsoft.com/office/powerpoint/2010/main" val="10979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7" grpId="0"/>
      <p:bldP spid="51210" grpId="0"/>
      <p:bldP spid="51220" grpId="0"/>
      <p:bldP spid="512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2060575" y="1196975"/>
            <a:ext cx="6797675" cy="476250"/>
            <a:chOff x="1298" y="609"/>
            <a:chExt cx="4282" cy="300"/>
          </a:xfrm>
        </p:grpSpPr>
        <p:sp>
          <p:nvSpPr>
            <p:cNvPr id="68641" name="Rectangle 8"/>
            <p:cNvSpPr>
              <a:spLocks noChangeArrowheads="1"/>
            </p:cNvSpPr>
            <p:nvPr/>
          </p:nvSpPr>
          <p:spPr bwMode="auto">
            <a:xfrm>
              <a:off x="1298" y="618"/>
              <a:ext cx="42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，平面    过向量                        ，所以，          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8642" name="Object 9"/>
            <p:cNvGraphicFramePr>
              <a:graphicFrameLocks noChangeAspect="1"/>
            </p:cNvGraphicFramePr>
            <p:nvPr/>
          </p:nvGraphicFramePr>
          <p:xfrm>
            <a:off x="1951" y="672"/>
            <a:ext cx="20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8" name="Equation" r:id="rId3" imgW="152334" imgH="139639" progId="Equation.DSMT4">
                    <p:embed/>
                  </p:oleObj>
                </mc:Choice>
                <mc:Fallback>
                  <p:oleObj name="Equation" r:id="rId3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672"/>
                          <a:ext cx="20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3" name="Object 10"/>
            <p:cNvGraphicFramePr>
              <a:graphicFrameLocks noChangeAspect="1"/>
            </p:cNvGraphicFramePr>
            <p:nvPr/>
          </p:nvGraphicFramePr>
          <p:xfrm>
            <a:off x="2719" y="618"/>
            <a:ext cx="127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9" name="Equation" r:id="rId5" imgW="1040948" imgH="241195" progId="Equation.DSMT4">
                    <p:embed/>
                  </p:oleObj>
                </mc:Choice>
                <mc:Fallback>
                  <p:oleObj name="Equation" r:id="rId5" imgW="104094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9" y="618"/>
                          <a:ext cx="127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4" name="Object 11"/>
            <p:cNvGraphicFramePr>
              <a:graphicFrameLocks noChangeAspect="1"/>
            </p:cNvGraphicFramePr>
            <p:nvPr/>
          </p:nvGraphicFramePr>
          <p:xfrm>
            <a:off x="4659" y="609"/>
            <a:ext cx="67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0" name="Equation" r:id="rId7" imgW="532937" imgH="215713" progId="Equation.DSMT4">
                    <p:embed/>
                  </p:oleObj>
                </mc:Choice>
                <mc:Fallback>
                  <p:oleObj name="Equation" r:id="rId7" imgW="532937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609"/>
                          <a:ext cx="67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6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738188" y="1785938"/>
            <a:ext cx="8175625" cy="490537"/>
            <a:chOff x="465" y="975"/>
            <a:chExt cx="5150" cy="309"/>
          </a:xfrm>
        </p:grpSpPr>
        <p:sp>
          <p:nvSpPr>
            <p:cNvPr id="68637" name="Rectangle 14"/>
            <p:cNvSpPr>
              <a:spLocks noChangeArrowheads="1"/>
            </p:cNvSpPr>
            <p:nvPr/>
          </p:nvSpPr>
          <p:spPr bwMode="auto">
            <a:xfrm>
              <a:off x="465" y="975"/>
              <a:ext cx="51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已知平面                                      的法向量为                    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8638" name="Object 15"/>
            <p:cNvGraphicFramePr>
              <a:graphicFrameLocks noChangeAspect="1"/>
            </p:cNvGraphicFramePr>
            <p:nvPr/>
          </p:nvGraphicFramePr>
          <p:xfrm>
            <a:off x="1323" y="984"/>
            <a:ext cx="3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1" name="Equation" r:id="rId9" imgW="253890" imgH="228501" progId="Equation.DSMT4">
                    <p:embed/>
                  </p:oleObj>
                </mc:Choice>
                <mc:Fallback>
                  <p:oleObj name="Equation" r:id="rId9" imgW="25389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3" y="984"/>
                          <a:ext cx="31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9" name="Object 16"/>
            <p:cNvGraphicFramePr>
              <a:graphicFrameLocks noChangeAspect="1"/>
            </p:cNvGraphicFramePr>
            <p:nvPr/>
          </p:nvGraphicFramePr>
          <p:xfrm>
            <a:off x="1686" y="1018"/>
            <a:ext cx="158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2" name="Equation" r:id="rId11" imgW="1218671" imgH="203112" progId="Equation.DSMT4">
                    <p:embed/>
                  </p:oleObj>
                </mc:Choice>
                <mc:Fallback>
                  <p:oleObj name="Equation" r:id="rId11" imgW="121867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6" y="1018"/>
                          <a:ext cx="158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0" name="Object 17"/>
            <p:cNvGraphicFramePr>
              <a:graphicFrameLocks noChangeAspect="1"/>
            </p:cNvGraphicFramePr>
            <p:nvPr/>
          </p:nvGraphicFramePr>
          <p:xfrm>
            <a:off x="4286" y="1009"/>
            <a:ext cx="104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3" name="Equation" r:id="rId13" imgW="863225" imgH="228501" progId="Equation.DSMT4">
                    <p:embed/>
                  </p:oleObj>
                </mc:Choice>
                <mc:Fallback>
                  <p:oleObj name="Equation" r:id="rId13" imgW="8632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009"/>
                          <a:ext cx="104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8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9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2244" name="Group 20"/>
          <p:cNvGrpSpPr>
            <a:grpSpLocks/>
          </p:cNvGrpSpPr>
          <p:nvPr/>
        </p:nvGrpSpPr>
        <p:grpSpPr bwMode="auto">
          <a:xfrm>
            <a:off x="755650" y="2443163"/>
            <a:ext cx="4537075" cy="481012"/>
            <a:chOff x="476" y="1344"/>
            <a:chExt cx="2858" cy="303"/>
          </a:xfrm>
        </p:grpSpPr>
        <p:sp>
          <p:nvSpPr>
            <p:cNvPr id="68634" name="Rectangle 21"/>
            <p:cNvSpPr>
              <a:spLocks noChangeArrowheads="1"/>
            </p:cNvSpPr>
            <p:nvPr/>
          </p:nvSpPr>
          <p:spPr bwMode="auto">
            <a:xfrm>
              <a:off x="476" y="1344"/>
              <a:ext cx="2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因为           ，所以           ，可取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8635" name="Object 22"/>
            <p:cNvGraphicFramePr>
              <a:graphicFrameLocks noChangeAspect="1"/>
            </p:cNvGraphicFramePr>
            <p:nvPr/>
          </p:nvGraphicFramePr>
          <p:xfrm>
            <a:off x="910" y="1344"/>
            <a:ext cx="5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4" name="Equation" r:id="rId15" imgW="457200" imgH="228600" progId="Equation.DSMT4">
                    <p:embed/>
                  </p:oleObj>
                </mc:Choice>
                <mc:Fallback>
                  <p:oleObj name="Equation" r:id="rId15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1344"/>
                          <a:ext cx="5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6" name="Object 23"/>
            <p:cNvGraphicFramePr>
              <a:graphicFrameLocks noChangeAspect="1"/>
            </p:cNvGraphicFramePr>
            <p:nvPr/>
          </p:nvGraphicFramePr>
          <p:xfrm>
            <a:off x="2109" y="1344"/>
            <a:ext cx="56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5" name="Equation" r:id="rId17" imgW="431613" imgH="228501" progId="Equation.DSMT4">
                    <p:embed/>
                  </p:oleObj>
                </mc:Choice>
                <mc:Fallback>
                  <p:oleObj name="Equation" r:id="rId17" imgW="43161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344"/>
                          <a:ext cx="56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48" name="Object 24"/>
          <p:cNvGraphicFramePr>
            <a:graphicFrameLocks noChangeAspect="1"/>
          </p:cNvGraphicFramePr>
          <p:nvPr/>
        </p:nvGraphicFramePr>
        <p:xfrm>
          <a:off x="1763713" y="3095625"/>
          <a:ext cx="5040312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19" imgW="2755900" imgH="736600" progId="Equation.DSMT4">
                  <p:embed/>
                </p:oleObj>
              </mc:Choice>
              <mc:Fallback>
                <p:oleObj name="Equation" r:id="rId19" imgW="27559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095625"/>
                        <a:ext cx="5040312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839788" y="4484688"/>
            <a:ext cx="390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则所求平面的点法式方程为</a:t>
            </a:r>
            <a:r>
              <a:rPr lang="zh-CN" altLang="en-US" sz="1800"/>
              <a:t> </a:t>
            </a:r>
          </a:p>
        </p:txBody>
      </p:sp>
      <p:sp>
        <p:nvSpPr>
          <p:cNvPr id="68623" name="Rectangle 2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2251" name="Object 27"/>
          <p:cNvGraphicFramePr>
            <a:graphicFrameLocks noChangeAspect="1"/>
          </p:cNvGraphicFramePr>
          <p:nvPr/>
        </p:nvGraphicFramePr>
        <p:xfrm>
          <a:off x="2036763" y="5173663"/>
          <a:ext cx="4479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21" imgW="2159000" imgH="203200" progId="Equation.DSMT4">
                  <p:embed/>
                </p:oleObj>
              </mc:Choice>
              <mc:Fallback>
                <p:oleObj name="Equation" r:id="rId21" imgW="2159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5173663"/>
                        <a:ext cx="44799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900113" y="5708650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</a:t>
            </a:r>
          </a:p>
        </p:txBody>
      </p:sp>
      <p:graphicFrame>
        <p:nvGraphicFramePr>
          <p:cNvPr id="52253" name="Object 29"/>
          <p:cNvGraphicFramePr>
            <a:graphicFrameLocks noChangeAspect="1"/>
          </p:cNvGraphicFramePr>
          <p:nvPr/>
        </p:nvGraphicFramePr>
        <p:xfrm>
          <a:off x="2609850" y="5803900"/>
          <a:ext cx="28257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23" imgW="1307532" imgH="203112" progId="Equation.DSMT4">
                  <p:embed/>
                </p:oleObj>
              </mc:Choice>
              <mc:Fallback>
                <p:oleObj name="Equation" r:id="rId23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5803900"/>
                        <a:ext cx="28257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54" name="Group 30"/>
          <p:cNvGrpSpPr>
            <a:grpSpLocks/>
          </p:cNvGrpSpPr>
          <p:nvPr/>
        </p:nvGrpSpPr>
        <p:grpSpPr bwMode="auto">
          <a:xfrm>
            <a:off x="412750" y="595313"/>
            <a:ext cx="8378825" cy="1033462"/>
            <a:chOff x="260" y="466"/>
            <a:chExt cx="5278" cy="651"/>
          </a:xfrm>
        </p:grpSpPr>
        <p:sp>
          <p:nvSpPr>
            <p:cNvPr id="68628" name="Rectangle 31"/>
            <p:cNvSpPr>
              <a:spLocks noChangeArrowheads="1"/>
            </p:cNvSpPr>
            <p:nvPr/>
          </p:nvSpPr>
          <p:spPr bwMode="auto">
            <a:xfrm>
              <a:off x="260" y="466"/>
              <a:ext cx="4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解：设所求平面    的法向量为    ，已知平面    过点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8629" name="Object 32"/>
            <p:cNvGraphicFramePr>
              <a:graphicFrameLocks noChangeAspect="1"/>
            </p:cNvGraphicFramePr>
            <p:nvPr/>
          </p:nvGraphicFramePr>
          <p:xfrm>
            <a:off x="521" y="861"/>
            <a:ext cx="87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9" name="Equation" r:id="rId25" imgW="685800" imgH="203200" progId="Equation.DSMT4">
                    <p:embed/>
                  </p:oleObj>
                </mc:Choice>
                <mc:Fallback>
                  <p:oleObj name="Equation" r:id="rId25" imgW="6858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861"/>
                          <a:ext cx="87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0" name="Object 33"/>
            <p:cNvGraphicFramePr>
              <a:graphicFrameLocks noChangeAspect="1"/>
            </p:cNvGraphicFramePr>
            <p:nvPr/>
          </p:nvGraphicFramePr>
          <p:xfrm>
            <a:off x="4604" y="506"/>
            <a:ext cx="93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0" name="Equation" r:id="rId27" imgW="736600" imgH="203200" progId="Equation.DSMT4">
                    <p:embed/>
                  </p:oleObj>
                </mc:Choice>
                <mc:Fallback>
                  <p:oleObj name="Equation" r:id="rId27" imgW="736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506"/>
                          <a:ext cx="93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1" name="Object 34"/>
            <p:cNvGraphicFramePr>
              <a:graphicFrameLocks noChangeAspect="1"/>
            </p:cNvGraphicFramePr>
            <p:nvPr/>
          </p:nvGraphicFramePr>
          <p:xfrm>
            <a:off x="1673" y="518"/>
            <a:ext cx="20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1" name="Equation" r:id="rId29" imgW="152334" imgH="139639" progId="Equation.DSMT4">
                    <p:embed/>
                  </p:oleObj>
                </mc:Choice>
                <mc:Fallback>
                  <p:oleObj name="Equation" r:id="rId29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518"/>
                          <a:ext cx="20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2" name="Object 35"/>
            <p:cNvGraphicFramePr>
              <a:graphicFrameLocks noChangeAspect="1"/>
            </p:cNvGraphicFramePr>
            <p:nvPr/>
          </p:nvGraphicFramePr>
          <p:xfrm>
            <a:off x="2865" y="471"/>
            <a:ext cx="1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2" name="Equation" r:id="rId30" imgW="139579" imgH="177646" progId="Equation.DSMT4">
                    <p:embed/>
                  </p:oleObj>
                </mc:Choice>
                <mc:Fallback>
                  <p:oleObj name="Equation" r:id="rId30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471"/>
                          <a:ext cx="1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3" name="Object 36"/>
            <p:cNvGraphicFramePr>
              <a:graphicFrameLocks noChangeAspect="1"/>
            </p:cNvGraphicFramePr>
            <p:nvPr/>
          </p:nvGraphicFramePr>
          <p:xfrm>
            <a:off x="4014" y="518"/>
            <a:ext cx="20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3" name="Equation" r:id="rId32" imgW="152334" imgH="139639" progId="Equation.DSMT4">
                    <p:embed/>
                  </p:oleObj>
                </mc:Choice>
                <mc:Fallback>
                  <p:oleObj name="Equation" r:id="rId32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518"/>
                          <a:ext cx="20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70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9" grpId="0"/>
      <p:bldP spid="522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392113" y="473075"/>
            <a:ext cx="8335962" cy="457200"/>
            <a:chOff x="247" y="298"/>
            <a:chExt cx="5251" cy="288"/>
          </a:xfrm>
        </p:grpSpPr>
        <p:sp>
          <p:nvSpPr>
            <p:cNvPr id="69652" name="Rectangle 4"/>
            <p:cNvSpPr>
              <a:spLocks noChangeArrowheads="1"/>
            </p:cNvSpPr>
            <p:nvPr/>
          </p:nvSpPr>
          <p:spPr bwMode="auto">
            <a:xfrm>
              <a:off x="247" y="298"/>
              <a:ext cx="5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3】</a:t>
              </a:r>
              <a:r>
                <a:rPr lang="zh-CN" altLang="en-US" sz="2400" b="1"/>
                <a:t>过点              且在三坐标轴上截距相等的平面方程。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9653" name="Object 5"/>
            <p:cNvGraphicFramePr>
              <a:graphicFrameLocks noChangeAspect="1"/>
            </p:cNvGraphicFramePr>
            <p:nvPr/>
          </p:nvGraphicFramePr>
          <p:xfrm>
            <a:off x="1383" y="319"/>
            <a:ext cx="72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2" name="Equation" r:id="rId3" imgW="545626" imgH="203024" progId="Equation.DSMT4">
                    <p:embed/>
                  </p:oleObj>
                </mc:Choice>
                <mc:Fallback>
                  <p:oleObj name="Equation" r:id="rId3" imgW="54562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19"/>
                          <a:ext cx="72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92138" y="1052513"/>
            <a:ext cx="786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分析：最简单的方法是利用平面的截距式方程，再用已知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522413" y="1628775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的点确定三个相等的截距。</a:t>
            </a:r>
          </a:p>
        </p:txBody>
      </p: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554038" y="2060575"/>
            <a:ext cx="6754812" cy="812800"/>
            <a:chOff x="349" y="1298"/>
            <a:chExt cx="4255" cy="512"/>
          </a:xfrm>
        </p:grpSpPr>
        <p:sp>
          <p:nvSpPr>
            <p:cNvPr id="69650" name="Rectangle 9"/>
            <p:cNvSpPr>
              <a:spLocks noChangeArrowheads="1"/>
            </p:cNvSpPr>
            <p:nvPr/>
          </p:nvSpPr>
          <p:spPr bwMode="auto">
            <a:xfrm>
              <a:off x="349" y="1434"/>
              <a:ext cx="4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解：设所求平面的截距式方程为                       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9651" name="Object 10"/>
            <p:cNvGraphicFramePr>
              <a:graphicFrameLocks noChangeAspect="1"/>
            </p:cNvGraphicFramePr>
            <p:nvPr/>
          </p:nvGraphicFramePr>
          <p:xfrm>
            <a:off x="3136" y="1298"/>
            <a:ext cx="115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3" name="Equation" r:id="rId5" imgW="926698" imgH="406224" progId="Equation.DSMT4">
                    <p:embed/>
                  </p:oleObj>
                </mc:Choice>
                <mc:Fallback>
                  <p:oleObj name="Equation" r:id="rId5" imgW="926698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298"/>
                          <a:ext cx="1156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9" name="Rectangle 11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3260" name="Group 12"/>
          <p:cNvGrpSpPr>
            <a:grpSpLocks/>
          </p:cNvGrpSpPr>
          <p:nvPr/>
        </p:nvGrpSpPr>
        <p:grpSpPr bwMode="auto">
          <a:xfrm>
            <a:off x="998538" y="2924175"/>
            <a:ext cx="5849937" cy="457200"/>
            <a:chOff x="629" y="1842"/>
            <a:chExt cx="3685" cy="288"/>
          </a:xfrm>
        </p:grpSpPr>
        <p:sp>
          <p:nvSpPr>
            <p:cNvPr id="69648" name="Rectangle 13"/>
            <p:cNvSpPr>
              <a:spLocks noChangeArrowheads="1"/>
            </p:cNvSpPr>
            <p:nvPr/>
          </p:nvSpPr>
          <p:spPr bwMode="auto">
            <a:xfrm>
              <a:off x="629" y="1842"/>
              <a:ext cx="3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将已知点的坐标代入方程确定参数    ，有 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69649" name="Object 14"/>
            <p:cNvGraphicFramePr>
              <a:graphicFrameLocks noChangeAspect="1"/>
            </p:cNvGraphicFramePr>
            <p:nvPr/>
          </p:nvGraphicFramePr>
          <p:xfrm>
            <a:off x="3560" y="1888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4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888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3419475" y="3500438"/>
          <a:ext cx="19224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9" imgW="1015559" imgH="406224" progId="Equation.DSMT4">
                  <p:embed/>
                </p:oleObj>
              </mc:Choice>
              <mc:Fallback>
                <p:oleObj name="Equation" r:id="rId9" imgW="101555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00438"/>
                        <a:ext cx="19224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2339975" y="4448175"/>
          <a:ext cx="719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1" imgW="368140" imgH="177723" progId="Equation.DSMT4">
                  <p:embed/>
                </p:oleObj>
              </mc:Choice>
              <mc:Fallback>
                <p:oleObj name="Equation" r:id="rId11" imgW="36814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48175"/>
                        <a:ext cx="7191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592138" y="5132388"/>
            <a:ext cx="592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所求平面的截距式方程为                        。</a:t>
            </a:r>
            <a:r>
              <a:rPr lang="zh-CN" altLang="en-US" sz="1800"/>
              <a:t> </a:t>
            </a:r>
          </a:p>
        </p:txBody>
      </p:sp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4165600" y="4935538"/>
          <a:ext cx="1943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13" imgW="914003" imgH="406224" progId="Equation.DSMT4">
                  <p:embed/>
                </p:oleObj>
              </mc:Choice>
              <mc:Fallback>
                <p:oleObj name="Equation" r:id="rId13" imgW="91400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935538"/>
                        <a:ext cx="19431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582613" y="5840413"/>
            <a:ext cx="492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或写为一般式方程                       。</a:t>
            </a:r>
            <a:r>
              <a:rPr lang="zh-CN" altLang="en-US" sz="1800"/>
              <a:t> </a:t>
            </a:r>
          </a:p>
        </p:txBody>
      </p:sp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3216275" y="5875338"/>
          <a:ext cx="1835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15" imgW="850531" imgH="203112" progId="Equation.DSMT4">
                  <p:embed/>
                </p:oleObj>
              </mc:Choice>
              <mc:Fallback>
                <p:oleObj name="Equation" r:id="rId15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875338"/>
                        <a:ext cx="18351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898525" y="43656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解得</a:t>
            </a:r>
          </a:p>
        </p:txBody>
      </p:sp>
    </p:spTree>
    <p:extLst>
      <p:ext uri="{BB962C8B-B14F-4D97-AF65-F5344CB8AC3E}">
        <p14:creationId xmlns:p14="http://schemas.microsoft.com/office/powerpoint/2010/main" val="376593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55" grpId="0"/>
      <p:bldP spid="53265" grpId="0"/>
      <p:bldP spid="53267" grpId="0"/>
      <p:bldP spid="532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373063" y="355600"/>
            <a:ext cx="8042275" cy="1062038"/>
            <a:chOff x="235" y="224"/>
            <a:chExt cx="5066" cy="669"/>
          </a:xfrm>
        </p:grpSpPr>
        <p:sp>
          <p:nvSpPr>
            <p:cNvPr id="70677" name="Rectangle 3"/>
            <p:cNvSpPr>
              <a:spLocks noChangeArrowheads="1"/>
            </p:cNvSpPr>
            <p:nvPr/>
          </p:nvSpPr>
          <p:spPr bwMode="auto">
            <a:xfrm>
              <a:off x="235" y="224"/>
              <a:ext cx="5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4】</a:t>
              </a:r>
              <a:r>
                <a:rPr lang="zh-CN" altLang="en-US" sz="2400" b="1"/>
                <a:t>求与平面                                    平行，且与之距离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0678" name="Object 4"/>
            <p:cNvGraphicFramePr>
              <a:graphicFrameLocks noChangeAspect="1"/>
            </p:cNvGraphicFramePr>
            <p:nvPr/>
          </p:nvGraphicFramePr>
          <p:xfrm>
            <a:off x="1765" y="243"/>
            <a:ext cx="190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6" name="Equation" r:id="rId3" imgW="1447172" imgH="203112" progId="Equation.DSMT4">
                    <p:embed/>
                  </p:oleObj>
                </mc:Choice>
                <mc:Fallback>
                  <p:oleObj name="Equation" r:id="rId3" imgW="144717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" y="243"/>
                          <a:ext cx="190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9" name="Rectangle 5"/>
            <p:cNvSpPr>
              <a:spLocks noChangeArrowheads="1"/>
            </p:cNvSpPr>
            <p:nvPr/>
          </p:nvSpPr>
          <p:spPr bwMode="auto">
            <a:xfrm>
              <a:off x="927" y="605"/>
              <a:ext cx="1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为 </a:t>
              </a:r>
              <a:r>
                <a:rPr lang="en-US" altLang="zh-CN" sz="2400" b="1"/>
                <a:t>3 </a:t>
              </a:r>
              <a:r>
                <a:rPr lang="zh-CN" altLang="en-US" sz="2400" b="1"/>
                <a:t>的平面。</a:t>
              </a:r>
              <a:r>
                <a:rPr lang="zh-CN" altLang="en-US" sz="1800"/>
                <a:t>   </a:t>
              </a:r>
            </a:p>
          </p:txBody>
        </p:sp>
      </p:grp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22275" y="1549400"/>
            <a:ext cx="788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 所求平面与已知平面平行，法向量相同，可先设出</a:t>
            </a:r>
            <a:endParaRPr lang="zh-CN" altLang="en-US" sz="1800">
              <a:solidFill>
                <a:schemeClr val="accent2"/>
              </a:solidFill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438275" y="2060575"/>
            <a:ext cx="536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平面方程的一般式，再由条件定系数。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69913" y="2670175"/>
            <a:ext cx="801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解：  所求平面与已知平面平行，两者的法向量相同，故可</a:t>
            </a:r>
            <a:endParaRPr lang="zh-CN" altLang="en-US" sz="1800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958850" y="3192463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设所求平面的方程为</a:t>
            </a:r>
          </a:p>
        </p:txBody>
      </p:sp>
      <p:sp>
        <p:nvSpPr>
          <p:cNvPr id="70663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801938" y="3789363"/>
          <a:ext cx="27066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5" imgW="1422400" imgH="203200" progId="Equation.DSMT4">
                  <p:embed/>
                </p:oleObj>
              </mc:Choice>
              <mc:Fallback>
                <p:oleObj name="Equation" r:id="rId5" imgW="142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789363"/>
                        <a:ext cx="270668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561975" y="4313238"/>
            <a:ext cx="8321675" cy="457200"/>
            <a:chOff x="354" y="2717"/>
            <a:chExt cx="5242" cy="288"/>
          </a:xfrm>
        </p:grpSpPr>
        <p:sp>
          <p:nvSpPr>
            <p:cNvPr id="70675" name="Rectangle 14"/>
            <p:cNvSpPr>
              <a:spLocks noChangeArrowheads="1"/>
            </p:cNvSpPr>
            <p:nvPr/>
          </p:nvSpPr>
          <p:spPr bwMode="auto">
            <a:xfrm>
              <a:off x="354" y="2717"/>
              <a:ext cx="5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已知平面上有点              ，该点到所求平面的的距离为</a:t>
              </a:r>
              <a:r>
                <a:rPr lang="en-US" altLang="zh-CN" sz="2400" b="1"/>
                <a:t>3</a:t>
              </a:r>
              <a:r>
                <a:rPr lang="zh-CN" altLang="en-US" sz="2400" b="1"/>
                <a:t>，即</a:t>
              </a:r>
              <a:r>
                <a:rPr lang="zh-CN" altLang="en-US" sz="2400"/>
                <a:t> </a:t>
              </a:r>
            </a:p>
          </p:txBody>
        </p:sp>
        <p:graphicFrame>
          <p:nvGraphicFramePr>
            <p:cNvPr id="70676" name="Object 15"/>
            <p:cNvGraphicFramePr>
              <a:graphicFrameLocks noChangeAspect="1"/>
            </p:cNvGraphicFramePr>
            <p:nvPr/>
          </p:nvGraphicFramePr>
          <p:xfrm>
            <a:off x="1746" y="2743"/>
            <a:ext cx="79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8" name="Equation" r:id="rId7" imgW="634725" imgH="203112" progId="Equation.DSMT4">
                    <p:embed/>
                  </p:oleObj>
                </mc:Choice>
                <mc:Fallback>
                  <p:oleObj name="Equation" r:id="rId7" imgW="63472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743"/>
                          <a:ext cx="79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7" name="Rectangle 1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1774825" y="5003800"/>
          <a:ext cx="51847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9" imgW="2882900" imgH="482600" progId="Equation.DSMT4">
                  <p:embed/>
                </p:oleObj>
              </mc:Choice>
              <mc:Fallback>
                <p:oleObj name="Equation" r:id="rId9" imgW="2882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003800"/>
                        <a:ext cx="51847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Rectangle 1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0" name="Rectangle 1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4292" name="Group 20"/>
          <p:cNvGrpSpPr>
            <a:grpSpLocks/>
          </p:cNvGrpSpPr>
          <p:nvPr/>
        </p:nvGrpSpPr>
        <p:grpSpPr bwMode="auto">
          <a:xfrm>
            <a:off x="773113" y="6027738"/>
            <a:ext cx="3395662" cy="457200"/>
            <a:chOff x="487" y="3797"/>
            <a:chExt cx="2139" cy="288"/>
          </a:xfrm>
        </p:grpSpPr>
        <p:sp>
          <p:nvSpPr>
            <p:cNvPr id="70672" name="Rectangle 21"/>
            <p:cNvSpPr>
              <a:spLocks noChangeArrowheads="1"/>
            </p:cNvSpPr>
            <p:nvPr/>
          </p:nvSpPr>
          <p:spPr bwMode="auto">
            <a:xfrm>
              <a:off x="487" y="3797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可解得            或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0673" name="Object 22"/>
            <p:cNvGraphicFramePr>
              <a:graphicFrameLocks noChangeAspect="1"/>
            </p:cNvGraphicFramePr>
            <p:nvPr/>
          </p:nvGraphicFramePr>
          <p:xfrm>
            <a:off x="1176" y="3838"/>
            <a:ext cx="58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0" name="Equation" r:id="rId11" imgW="469696" imgH="177723" progId="Equation.DSMT4">
                    <p:embed/>
                  </p:oleObj>
                </mc:Choice>
                <mc:Fallback>
                  <p:oleObj name="Equation" r:id="rId11" imgW="469696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3838"/>
                          <a:ext cx="58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4" name="Object 23"/>
            <p:cNvGraphicFramePr>
              <a:graphicFrameLocks noChangeAspect="1"/>
            </p:cNvGraphicFramePr>
            <p:nvPr/>
          </p:nvGraphicFramePr>
          <p:xfrm>
            <a:off x="2014" y="3842"/>
            <a:ext cx="61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1" name="Equation" r:id="rId13" imgW="494870" imgH="177646" progId="Equation.DSMT4">
                    <p:embed/>
                  </p:oleObj>
                </mc:Choice>
                <mc:Fallback>
                  <p:oleObj name="Equation" r:id="rId13" imgW="4948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4" y="3842"/>
                          <a:ext cx="61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53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  <p:bldP spid="54280" grpId="0"/>
      <p:bldP spid="542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61975" y="765175"/>
            <a:ext cx="579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代入所设平面方程得所求平面的方程为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843213" y="1557338"/>
          <a:ext cx="3024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1396394" imgH="203112" progId="Equation.DSMT4">
                  <p:embed/>
                </p:oleObj>
              </mc:Choice>
              <mc:Fallback>
                <p:oleObj name="Equation" r:id="rId3" imgW="139639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557338"/>
                        <a:ext cx="30241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827088" y="21336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或 </a:t>
            </a:r>
            <a:endParaRPr lang="zh-CN" altLang="en-US" sz="180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843213" y="2209800"/>
          <a:ext cx="29527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5" imgW="1371600" imgH="203200" progId="Equation.DSMT4">
                  <p:embed/>
                </p:oleObj>
              </mc:Choice>
              <mc:Fallback>
                <p:oleObj name="Equation" r:id="rId5" imgW="137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09800"/>
                        <a:ext cx="29527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419100" y="2928938"/>
            <a:ext cx="8166100" cy="1023937"/>
            <a:chOff x="264" y="1845"/>
            <a:chExt cx="5144" cy="645"/>
          </a:xfrm>
        </p:grpSpPr>
        <p:sp>
          <p:nvSpPr>
            <p:cNvPr id="71697" name="Rectangle 11"/>
            <p:cNvSpPr>
              <a:spLocks noChangeArrowheads="1"/>
            </p:cNvSpPr>
            <p:nvPr/>
          </p:nvSpPr>
          <p:spPr bwMode="auto">
            <a:xfrm>
              <a:off x="264" y="1845"/>
              <a:ext cx="5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5】 </a:t>
              </a:r>
              <a:r>
                <a:rPr lang="zh-CN" altLang="en-US" sz="2400" b="1"/>
                <a:t>求过点            且与平面                和                平行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1698" name="Object 12"/>
            <p:cNvGraphicFramePr>
              <a:graphicFrameLocks noChangeAspect="1"/>
            </p:cNvGraphicFramePr>
            <p:nvPr/>
          </p:nvGraphicFramePr>
          <p:xfrm>
            <a:off x="1655" y="1859"/>
            <a:ext cx="6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" name="Equation" r:id="rId7" imgW="457002" imgH="203112" progId="Equation.DSMT4">
                    <p:embed/>
                  </p:oleObj>
                </mc:Choice>
                <mc:Fallback>
                  <p:oleObj name="Equation" r:id="rId7" imgW="45700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859"/>
                          <a:ext cx="6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9" name="Object 13"/>
            <p:cNvGraphicFramePr>
              <a:graphicFrameLocks noChangeAspect="1"/>
            </p:cNvGraphicFramePr>
            <p:nvPr/>
          </p:nvGraphicFramePr>
          <p:xfrm>
            <a:off x="3041" y="1853"/>
            <a:ext cx="86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3" name="Equation" r:id="rId9" imgW="660113" imgH="177723" progId="Equation.DSMT4">
                    <p:embed/>
                  </p:oleObj>
                </mc:Choice>
                <mc:Fallback>
                  <p:oleObj name="Equation" r:id="rId9" imgW="660113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1853"/>
                          <a:ext cx="86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0" name="Object 14"/>
            <p:cNvGraphicFramePr>
              <a:graphicFrameLocks noChangeAspect="1"/>
            </p:cNvGraphicFramePr>
            <p:nvPr/>
          </p:nvGraphicFramePr>
          <p:xfrm>
            <a:off x="4059" y="1865"/>
            <a:ext cx="90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4" name="Equation" r:id="rId11" imgW="685800" imgH="203200" progId="Equation.DSMT4">
                    <p:embed/>
                  </p:oleObj>
                </mc:Choice>
                <mc:Fallback>
                  <p:oleObj name="Equation" r:id="rId11" imgW="6858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865"/>
                          <a:ext cx="90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1" name="Rectangle 15"/>
            <p:cNvSpPr>
              <a:spLocks noChangeArrowheads="1"/>
            </p:cNvSpPr>
            <p:nvPr/>
          </p:nvSpPr>
          <p:spPr bwMode="auto">
            <a:xfrm>
              <a:off x="521" y="2202"/>
              <a:ext cx="1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的直线方程。</a:t>
              </a:r>
              <a:r>
                <a:rPr lang="zh-CN" altLang="en-US" sz="1800"/>
                <a:t> </a:t>
              </a:r>
            </a:p>
          </p:txBody>
        </p:sp>
      </p:grp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82600" y="4124325"/>
            <a:ext cx="786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分析：直线过已知一点，由直线的对称式，只需求直线的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454025" y="4772025"/>
            <a:ext cx="852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方向向量，直线的方向向量分别与两已知平面的法向量垂直，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506413" y="5492750"/>
            <a:ext cx="481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可用向量积求出直线的方向向量。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694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95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9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263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1" grpId="0"/>
      <p:bldP spid="55312" grpId="0"/>
      <p:bldP spid="55313" grpId="0"/>
      <p:bldP spid="553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592138" y="3475038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可取</a:t>
            </a:r>
            <a:r>
              <a:rPr lang="zh-CN" altLang="en-US" sz="1800"/>
              <a:t>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019300" y="3009900"/>
          <a:ext cx="48577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2438400" imgH="749300" progId="Equation.DSMT4">
                  <p:embed/>
                </p:oleObj>
              </mc:Choice>
              <mc:Fallback>
                <p:oleObj name="Equation" r:id="rId3" imgW="2438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009900"/>
                        <a:ext cx="48577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563563" y="4694238"/>
            <a:ext cx="5219700" cy="463550"/>
            <a:chOff x="355" y="2957"/>
            <a:chExt cx="3288" cy="292"/>
          </a:xfrm>
        </p:grpSpPr>
        <p:sp>
          <p:nvSpPr>
            <p:cNvPr id="72727" name="Rectangle 6"/>
            <p:cNvSpPr>
              <a:spLocks noChangeArrowheads="1"/>
            </p:cNvSpPr>
            <p:nvPr/>
          </p:nvSpPr>
          <p:spPr bwMode="auto">
            <a:xfrm>
              <a:off x="355" y="2957"/>
              <a:ext cx="3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直线过点            ，则所求直线方程为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2728" name="Object 7"/>
            <p:cNvGraphicFramePr>
              <a:graphicFrameLocks noChangeAspect="1"/>
            </p:cNvGraphicFramePr>
            <p:nvPr/>
          </p:nvGraphicFramePr>
          <p:xfrm>
            <a:off x="1180" y="3002"/>
            <a:ext cx="56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5" name="Equation" r:id="rId5" imgW="457002" imgH="203112" progId="Equation.DSMT4">
                    <p:embed/>
                  </p:oleObj>
                </mc:Choice>
                <mc:Fallback>
                  <p:oleObj name="Equation" r:id="rId5" imgW="45700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3002"/>
                          <a:ext cx="56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0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917825" y="5367338"/>
          <a:ext cx="24463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7" imgW="1256755" imgH="406224" progId="Equation.DSMT4">
                  <p:embed/>
                </p:oleObj>
              </mc:Choice>
              <mc:Fallback>
                <p:oleObj name="Equation" r:id="rId7" imgW="125675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367338"/>
                        <a:ext cx="2446338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10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3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4" name="Rectangle 12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6333" name="Group 13"/>
          <p:cNvGrpSpPr>
            <a:grpSpLocks/>
          </p:cNvGrpSpPr>
          <p:nvPr/>
        </p:nvGrpSpPr>
        <p:grpSpPr bwMode="auto">
          <a:xfrm>
            <a:off x="454025" y="908050"/>
            <a:ext cx="8775700" cy="1204913"/>
            <a:chOff x="286" y="572"/>
            <a:chExt cx="5528" cy="759"/>
          </a:xfrm>
        </p:grpSpPr>
        <p:sp>
          <p:nvSpPr>
            <p:cNvPr id="72720" name="Rectangle 14"/>
            <p:cNvSpPr>
              <a:spLocks noChangeArrowheads="1"/>
            </p:cNvSpPr>
            <p:nvPr/>
          </p:nvSpPr>
          <p:spPr bwMode="auto">
            <a:xfrm>
              <a:off x="286" y="575"/>
              <a:ext cx="39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解：设所求直线的方向向量为   ，两已知平面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2721" name="Object 15"/>
            <p:cNvGraphicFramePr>
              <a:graphicFrameLocks noChangeAspect="1"/>
            </p:cNvGraphicFramePr>
            <p:nvPr/>
          </p:nvGraphicFramePr>
          <p:xfrm>
            <a:off x="2835" y="572"/>
            <a:ext cx="19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7" name="Equation" r:id="rId9" imgW="126725" imgH="177415" progId="Equation.DSMT4">
                    <p:embed/>
                  </p:oleObj>
                </mc:Choice>
                <mc:Fallback>
                  <p:oleObj name="Equation" r:id="rId9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572"/>
                          <a:ext cx="19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2" name="Object 16"/>
            <p:cNvGraphicFramePr>
              <a:graphicFrameLocks noChangeAspect="1"/>
            </p:cNvGraphicFramePr>
            <p:nvPr/>
          </p:nvGraphicFramePr>
          <p:xfrm>
            <a:off x="4195" y="578"/>
            <a:ext cx="11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8" name="Equation" r:id="rId11" imgW="901309" imgH="228501" progId="Equation.DSMT4">
                    <p:embed/>
                  </p:oleObj>
                </mc:Choice>
                <mc:Fallback>
                  <p:oleObj name="Equation" r:id="rId11" imgW="90130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578"/>
                          <a:ext cx="113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3" name="Rectangle 17"/>
            <p:cNvSpPr>
              <a:spLocks noChangeArrowheads="1"/>
            </p:cNvSpPr>
            <p:nvPr/>
          </p:nvSpPr>
          <p:spPr bwMode="auto">
            <a:xfrm>
              <a:off x="346" y="1026"/>
              <a:ext cx="5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的法向量为                 ，                    的法向量为                   ，</a:t>
              </a:r>
              <a:r>
                <a:rPr lang="zh-CN" altLang="en-US" sz="1800"/>
                <a:t>  </a:t>
              </a:r>
            </a:p>
          </p:txBody>
        </p:sp>
        <p:graphicFrame>
          <p:nvGraphicFramePr>
            <p:cNvPr id="72724" name="Object 18"/>
            <p:cNvGraphicFramePr>
              <a:graphicFrameLocks noChangeAspect="1"/>
            </p:cNvGraphicFramePr>
            <p:nvPr/>
          </p:nvGraphicFramePr>
          <p:xfrm>
            <a:off x="1371" y="1055"/>
            <a:ext cx="90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9" name="Equation" r:id="rId13" imgW="774364" imgH="228501" progId="Equation.DSMT4">
                    <p:embed/>
                  </p:oleObj>
                </mc:Choice>
                <mc:Fallback>
                  <p:oleObj name="Equation" r:id="rId13" imgW="77436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1055"/>
                          <a:ext cx="90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5" name="Object 19"/>
            <p:cNvGraphicFramePr>
              <a:graphicFrameLocks noChangeAspect="1"/>
            </p:cNvGraphicFramePr>
            <p:nvPr/>
          </p:nvGraphicFramePr>
          <p:xfrm>
            <a:off x="2373" y="1045"/>
            <a:ext cx="114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0" name="Equation" r:id="rId15" imgW="914400" imgH="228600" progId="Equation.DSMT4">
                    <p:embed/>
                  </p:oleObj>
                </mc:Choice>
                <mc:Fallback>
                  <p:oleObj name="Equation" r:id="rId15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1045"/>
                          <a:ext cx="114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6" name="Object 20"/>
            <p:cNvGraphicFramePr>
              <a:graphicFrameLocks noChangeAspect="1"/>
            </p:cNvGraphicFramePr>
            <p:nvPr/>
          </p:nvGraphicFramePr>
          <p:xfrm>
            <a:off x="4445" y="1036"/>
            <a:ext cx="102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1" name="Equation" r:id="rId17" imgW="863225" imgH="228501" progId="Equation.DSMT4">
                    <p:embed/>
                  </p:oleObj>
                </mc:Choice>
                <mc:Fallback>
                  <p:oleObj name="Equation" r:id="rId17" imgW="8632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" y="1036"/>
                          <a:ext cx="102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41" name="Group 21"/>
          <p:cNvGrpSpPr>
            <a:grpSpLocks/>
          </p:cNvGrpSpPr>
          <p:nvPr/>
        </p:nvGrpSpPr>
        <p:grpSpPr bwMode="auto">
          <a:xfrm>
            <a:off x="539750" y="2273300"/>
            <a:ext cx="2760663" cy="508000"/>
            <a:chOff x="340" y="1305"/>
            <a:chExt cx="1739" cy="320"/>
          </a:xfrm>
        </p:grpSpPr>
        <p:sp>
          <p:nvSpPr>
            <p:cNvPr id="72717" name="Rectangle 22"/>
            <p:cNvSpPr>
              <a:spLocks noChangeArrowheads="1"/>
            </p:cNvSpPr>
            <p:nvPr/>
          </p:nvSpPr>
          <p:spPr bwMode="auto">
            <a:xfrm>
              <a:off x="340" y="1305"/>
              <a:ext cx="17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则           ，        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2718" name="Object 23"/>
            <p:cNvGraphicFramePr>
              <a:graphicFrameLocks noChangeAspect="1"/>
            </p:cNvGraphicFramePr>
            <p:nvPr/>
          </p:nvGraphicFramePr>
          <p:xfrm>
            <a:off x="657" y="1333"/>
            <a:ext cx="49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2" name="Equation" r:id="rId19" imgW="419100" imgH="228600" progId="Equation.DSMT4">
                    <p:embed/>
                  </p:oleObj>
                </mc:Choice>
                <mc:Fallback>
                  <p:oleObj name="Equation" r:id="rId19" imgW="4191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333"/>
                          <a:ext cx="49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9" name="Object 24"/>
            <p:cNvGraphicFramePr>
              <a:graphicFrameLocks noChangeAspect="1"/>
            </p:cNvGraphicFramePr>
            <p:nvPr/>
          </p:nvGraphicFramePr>
          <p:xfrm>
            <a:off x="1256" y="1335"/>
            <a:ext cx="54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3" name="Equation" r:id="rId21" imgW="431613" imgH="228501" progId="Equation.DSMT4">
                    <p:embed/>
                  </p:oleObj>
                </mc:Choice>
                <mc:Fallback>
                  <p:oleObj name="Equation" r:id="rId21" imgW="43161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1335"/>
                          <a:ext cx="54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83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468313" y="2643188"/>
            <a:ext cx="7910512" cy="1089025"/>
            <a:chOff x="295" y="1665"/>
            <a:chExt cx="4983" cy="686"/>
          </a:xfrm>
        </p:grpSpPr>
        <p:sp>
          <p:nvSpPr>
            <p:cNvPr id="73755" name="Rectangle 4"/>
            <p:cNvSpPr>
              <a:spLocks noChangeArrowheads="1"/>
            </p:cNvSpPr>
            <p:nvPr/>
          </p:nvSpPr>
          <p:spPr bwMode="auto">
            <a:xfrm>
              <a:off x="295" y="1665"/>
              <a:ext cx="49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 已知直线上点              在所给平面上，该点坐标满足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3756" name="Object 5"/>
            <p:cNvGraphicFramePr>
              <a:graphicFrameLocks noChangeAspect="1"/>
            </p:cNvGraphicFramePr>
            <p:nvPr/>
          </p:nvGraphicFramePr>
          <p:xfrm>
            <a:off x="2037" y="1686"/>
            <a:ext cx="61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38" name="Equation" r:id="rId3" imgW="444307" imgH="203112" progId="Equation.DSMT4">
                    <p:embed/>
                  </p:oleObj>
                </mc:Choice>
                <mc:Fallback>
                  <p:oleObj name="Equation" r:id="rId3" imgW="44430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" y="1686"/>
                          <a:ext cx="61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7" name="Rectangle 6"/>
            <p:cNvSpPr>
              <a:spLocks noChangeArrowheads="1"/>
            </p:cNvSpPr>
            <p:nvPr/>
          </p:nvSpPr>
          <p:spPr bwMode="auto">
            <a:xfrm>
              <a:off x="554" y="2063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平面方程；</a:t>
              </a:r>
              <a:endParaRPr lang="zh-CN" altLang="en-US" sz="1800"/>
            </a:p>
          </p:txBody>
        </p:sp>
      </p:grp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339975" y="4689475"/>
          <a:ext cx="36718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1689100" imgH="469900" progId="Equation.DSMT4">
                  <p:embed/>
                </p:oleObj>
              </mc:Choice>
              <mc:Fallback>
                <p:oleObj name="Equation" r:id="rId5" imgW="1689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689475"/>
                        <a:ext cx="36718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890588" y="5875338"/>
            <a:ext cx="2230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解之得         。</a:t>
            </a:r>
            <a:r>
              <a:rPr lang="zh-CN" altLang="en-US" sz="1800"/>
              <a:t> </a:t>
            </a:r>
          </a:p>
        </p:txBody>
      </p:sp>
      <p:sp>
        <p:nvSpPr>
          <p:cNvPr id="73736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1908175" y="5895975"/>
          <a:ext cx="719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7" imgW="342603" imgH="177646" progId="Equation.DSMT4">
                  <p:embed/>
                </p:oleObj>
              </mc:Choice>
              <mc:Fallback>
                <p:oleObj name="Equation" r:id="rId7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895975"/>
                        <a:ext cx="7191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7" name="Group 13"/>
          <p:cNvGrpSpPr>
            <a:grpSpLocks/>
          </p:cNvGrpSpPr>
          <p:nvPr/>
        </p:nvGrpSpPr>
        <p:grpSpPr bwMode="auto">
          <a:xfrm>
            <a:off x="265113" y="131763"/>
            <a:ext cx="8836025" cy="1241425"/>
            <a:chOff x="167" y="83"/>
            <a:chExt cx="5566" cy="782"/>
          </a:xfrm>
        </p:grpSpPr>
        <p:sp>
          <p:nvSpPr>
            <p:cNvPr id="73750" name="Rectangle 14"/>
            <p:cNvSpPr>
              <a:spLocks noChangeArrowheads="1"/>
            </p:cNvSpPr>
            <p:nvPr/>
          </p:nvSpPr>
          <p:spPr bwMode="auto">
            <a:xfrm>
              <a:off x="167" y="199"/>
              <a:ext cx="55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6】</a:t>
              </a:r>
              <a:r>
                <a:rPr lang="zh-CN" altLang="en-US" sz="2400" b="1"/>
                <a:t>已知直线                            在平面                                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3751" name="Object 15"/>
            <p:cNvGraphicFramePr>
              <a:graphicFrameLocks noChangeAspect="1"/>
            </p:cNvGraphicFramePr>
            <p:nvPr/>
          </p:nvGraphicFramePr>
          <p:xfrm>
            <a:off x="1655" y="83"/>
            <a:ext cx="1497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1" name="Equation" r:id="rId9" imgW="1244060" imgH="406224" progId="Equation.DSMT4">
                    <p:embed/>
                  </p:oleObj>
                </mc:Choice>
                <mc:Fallback>
                  <p:oleObj name="Equation" r:id="rId9" imgW="124406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83"/>
                          <a:ext cx="1497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2" name="Object 16"/>
            <p:cNvGraphicFramePr>
              <a:graphicFrameLocks noChangeAspect="1"/>
            </p:cNvGraphicFramePr>
            <p:nvPr/>
          </p:nvGraphicFramePr>
          <p:xfrm>
            <a:off x="3742" y="228"/>
            <a:ext cx="170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2" name="Equation" r:id="rId11" imgW="1371600" imgH="203200" progId="Equation.DSMT4">
                    <p:embed/>
                  </p:oleObj>
                </mc:Choice>
                <mc:Fallback>
                  <p:oleObj name="Equation" r:id="rId11" imgW="1371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28"/>
                          <a:ext cx="170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3" name="Rectangle 17"/>
            <p:cNvSpPr>
              <a:spLocks noChangeArrowheads="1"/>
            </p:cNvSpPr>
            <p:nvPr/>
          </p:nvSpPr>
          <p:spPr bwMode="auto">
            <a:xfrm>
              <a:off x="298" y="577"/>
              <a:ext cx="1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求    的值。</a:t>
              </a:r>
            </a:p>
          </p:txBody>
        </p:sp>
        <p:graphicFrame>
          <p:nvGraphicFramePr>
            <p:cNvPr id="73754" name="Object 18"/>
            <p:cNvGraphicFramePr>
              <a:graphicFrameLocks noChangeAspect="1"/>
            </p:cNvGraphicFramePr>
            <p:nvPr/>
          </p:nvGraphicFramePr>
          <p:xfrm>
            <a:off x="567" y="623"/>
            <a:ext cx="16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3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623"/>
                          <a:ext cx="169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395288" y="1463675"/>
            <a:ext cx="758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分析：直线在平面上，则直线上的点都在平面上、直线</a:t>
            </a:r>
            <a:r>
              <a:rPr lang="zh-CN" altLang="en-U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1285875" y="1957388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的方向向量与平面的法向量垂直。</a:t>
            </a:r>
          </a:p>
        </p:txBody>
      </p:sp>
      <p:grpSp>
        <p:nvGrpSpPr>
          <p:cNvPr id="57365" name="Group 21"/>
          <p:cNvGrpSpPr>
            <a:grpSpLocks/>
          </p:cNvGrpSpPr>
          <p:nvPr/>
        </p:nvGrpSpPr>
        <p:grpSpPr bwMode="auto">
          <a:xfrm>
            <a:off x="869950" y="3284538"/>
            <a:ext cx="7518400" cy="1601787"/>
            <a:chOff x="548" y="2069"/>
            <a:chExt cx="4736" cy="1009"/>
          </a:xfrm>
        </p:grpSpPr>
        <p:graphicFrame>
          <p:nvGraphicFramePr>
            <p:cNvPr id="73742" name="Object 22"/>
            <p:cNvGraphicFramePr>
              <a:graphicFrameLocks noChangeAspect="1"/>
            </p:cNvGraphicFramePr>
            <p:nvPr/>
          </p:nvGraphicFramePr>
          <p:xfrm>
            <a:off x="3515" y="2115"/>
            <a:ext cx="112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4" name="Equation" r:id="rId15" imgW="825500" imgH="203200" progId="Equation.DSMT4">
                    <p:embed/>
                  </p:oleObj>
                </mc:Choice>
                <mc:Fallback>
                  <p:oleObj name="Equation" r:id="rId15" imgW="8255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115"/>
                          <a:ext cx="112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3" name="Rectangle 23"/>
            <p:cNvSpPr>
              <a:spLocks noChangeArrowheads="1"/>
            </p:cNvSpPr>
            <p:nvPr/>
          </p:nvSpPr>
          <p:spPr bwMode="auto">
            <a:xfrm>
              <a:off x="4558" y="207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与平面</a:t>
              </a:r>
              <a:endParaRPr lang="zh-CN" altLang="en-US" sz="2400"/>
            </a:p>
          </p:txBody>
        </p:sp>
        <p:sp>
          <p:nvSpPr>
            <p:cNvPr id="73744" name="Rectangle 24"/>
            <p:cNvSpPr>
              <a:spLocks noChangeArrowheads="1"/>
            </p:cNvSpPr>
            <p:nvPr/>
          </p:nvSpPr>
          <p:spPr bwMode="auto">
            <a:xfrm>
              <a:off x="548" y="2445"/>
              <a:ext cx="9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的法向量</a:t>
              </a:r>
              <a:r>
                <a:rPr lang="zh-CN" altLang="en-US" sz="2400"/>
                <a:t> </a:t>
              </a:r>
            </a:p>
          </p:txBody>
        </p:sp>
        <p:graphicFrame>
          <p:nvGraphicFramePr>
            <p:cNvPr id="73745" name="Object 25"/>
            <p:cNvGraphicFramePr>
              <a:graphicFrameLocks noChangeAspect="1"/>
            </p:cNvGraphicFramePr>
            <p:nvPr/>
          </p:nvGraphicFramePr>
          <p:xfrm>
            <a:off x="1383" y="2469"/>
            <a:ext cx="11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5" name="Equation" r:id="rId17" imgW="837836" imgH="203112" progId="Equation.DSMT4">
                    <p:embed/>
                  </p:oleObj>
                </mc:Choice>
                <mc:Fallback>
                  <p:oleObj name="Equation" r:id="rId17" imgW="83783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69"/>
                          <a:ext cx="113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6" name="Rectangle 26"/>
            <p:cNvSpPr>
              <a:spLocks noChangeArrowheads="1"/>
            </p:cNvSpPr>
            <p:nvPr/>
          </p:nvSpPr>
          <p:spPr bwMode="auto">
            <a:xfrm>
              <a:off x="2426" y="2462"/>
              <a:ext cx="2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应相互垂直，即              。则有</a:t>
              </a:r>
              <a:r>
                <a:rPr lang="zh-CN" altLang="en-US" sz="1800"/>
                <a:t>  </a:t>
              </a:r>
            </a:p>
          </p:txBody>
        </p:sp>
        <p:graphicFrame>
          <p:nvGraphicFramePr>
            <p:cNvPr id="73747" name="Object 27"/>
            <p:cNvGraphicFramePr>
              <a:graphicFrameLocks noChangeAspect="1"/>
            </p:cNvGraphicFramePr>
            <p:nvPr/>
          </p:nvGraphicFramePr>
          <p:xfrm>
            <a:off x="3833" y="2465"/>
            <a:ext cx="74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6" name="Equation" r:id="rId19" imgW="520248" imgH="177646" progId="Equation.DSMT4">
                    <p:embed/>
                  </p:oleObj>
                </mc:Choice>
                <mc:Fallback>
                  <p:oleObj name="Equation" r:id="rId19" imgW="520248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465"/>
                          <a:ext cx="74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8" name="Rectangle 28"/>
            <p:cNvSpPr>
              <a:spLocks noChangeArrowheads="1"/>
            </p:cNvSpPr>
            <p:nvPr/>
          </p:nvSpPr>
          <p:spPr bwMode="auto">
            <a:xfrm>
              <a:off x="566" y="2790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关系式</a:t>
              </a:r>
              <a:r>
                <a:rPr lang="zh-CN" altLang="en-US" sz="1800"/>
                <a:t> </a:t>
              </a:r>
            </a:p>
          </p:txBody>
        </p:sp>
        <p:sp>
          <p:nvSpPr>
            <p:cNvPr id="73749" name="Rectangle 29"/>
            <p:cNvSpPr>
              <a:spLocks noChangeArrowheads="1"/>
            </p:cNvSpPr>
            <p:nvPr/>
          </p:nvSpPr>
          <p:spPr bwMode="auto">
            <a:xfrm>
              <a:off x="1484" y="2069"/>
              <a:ext cx="2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其次，直线的方向向量</a:t>
              </a:r>
              <a:r>
                <a:rPr lang="zh-CN" altLang="en-US" sz="18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9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3" grpId="0"/>
      <p:bldP spid="573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1" name="Group 21"/>
          <p:cNvGrpSpPr>
            <a:grpSpLocks/>
          </p:cNvGrpSpPr>
          <p:nvPr/>
        </p:nvGrpSpPr>
        <p:grpSpPr bwMode="auto">
          <a:xfrm>
            <a:off x="303213" y="115888"/>
            <a:ext cx="5318125" cy="1474787"/>
            <a:chOff x="191" y="73"/>
            <a:chExt cx="3350" cy="929"/>
          </a:xfrm>
        </p:grpSpPr>
        <p:sp>
          <p:nvSpPr>
            <p:cNvPr id="747538" name="Text Box 18"/>
            <p:cNvSpPr txBox="1">
              <a:spLocks noChangeArrowheads="1"/>
            </p:cNvSpPr>
            <p:nvPr/>
          </p:nvSpPr>
          <p:spPr bwMode="auto">
            <a:xfrm>
              <a:off x="191" y="73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zh-CN" altLang="en-US" sz="2400" b="1">
                  <a:solidFill>
                    <a:srgbClr val="FF0000"/>
                  </a:solidFill>
                </a:rPr>
                <a:t>（</a:t>
              </a:r>
              <a:r>
                <a:rPr kumimoji="0" lang="en-US" altLang="zh-CN" sz="2400" b="1">
                  <a:solidFill>
                    <a:srgbClr val="FF0000"/>
                  </a:solidFill>
                </a:rPr>
                <a:t>3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） 混合积的几何应用</a:t>
              </a:r>
            </a:p>
          </p:txBody>
        </p:sp>
        <p:sp>
          <p:nvSpPr>
            <p:cNvPr id="747539" name="Text Box 19"/>
            <p:cNvSpPr txBox="1">
              <a:spLocks noChangeArrowheads="1"/>
            </p:cNvSpPr>
            <p:nvPr/>
          </p:nvSpPr>
          <p:spPr bwMode="auto">
            <a:xfrm>
              <a:off x="396" y="429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en-US" altLang="zh-CN" sz="2400" b="1">
                  <a:solidFill>
                    <a:srgbClr val="FF0000"/>
                  </a:solidFill>
                </a:rPr>
                <a:t>1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）代数表示：</a:t>
              </a:r>
            </a:p>
          </p:txBody>
        </p:sp>
        <p:graphicFrame>
          <p:nvGraphicFramePr>
            <p:cNvPr id="74754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687062"/>
                </p:ext>
              </p:extLst>
            </p:nvPr>
          </p:nvGraphicFramePr>
          <p:xfrm>
            <a:off x="1932" y="154"/>
            <a:ext cx="1609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Equation" r:id="rId3" imgW="1295280" imgH="736560" progId="Equation.DSMT4">
                    <p:embed/>
                  </p:oleObj>
                </mc:Choice>
                <mc:Fallback>
                  <p:oleObj name="Equation" r:id="rId3" imgW="1295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154"/>
                          <a:ext cx="1609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649288" y="170021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）几何应用：</a:t>
            </a:r>
          </a:p>
        </p:txBody>
      </p:sp>
      <p:sp>
        <p:nvSpPr>
          <p:cNvPr id="747543" name="Text Box 23"/>
          <p:cNvSpPr txBox="1">
            <a:spLocks noChangeArrowheads="1"/>
          </p:cNvSpPr>
          <p:nvPr/>
        </p:nvSpPr>
        <p:spPr bwMode="auto">
          <a:xfrm>
            <a:off x="935038" y="2268538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a.</a:t>
            </a:r>
            <a:r>
              <a:rPr kumimoji="0" lang="zh-CN" altLang="en-US" sz="2400" b="1">
                <a:solidFill>
                  <a:srgbClr val="FF0000"/>
                </a:solidFill>
              </a:rPr>
              <a:t>平行六面体体积：</a:t>
            </a:r>
          </a:p>
        </p:txBody>
      </p:sp>
      <p:graphicFrame>
        <p:nvGraphicFramePr>
          <p:cNvPr id="7475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677452"/>
              </p:ext>
            </p:extLst>
          </p:nvPr>
        </p:nvGraphicFramePr>
        <p:xfrm>
          <a:off x="3814763" y="2227263"/>
          <a:ext cx="13525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685800" imgH="304560" progId="Equation.DSMT4">
                  <p:embed/>
                </p:oleObj>
              </mc:Choice>
              <mc:Fallback>
                <p:oleObj name="Equation" r:id="rId5" imgW="685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227263"/>
                        <a:ext cx="13525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45" name="Text Box 25"/>
          <p:cNvSpPr txBox="1">
            <a:spLocks noChangeArrowheads="1"/>
          </p:cNvSpPr>
          <p:nvPr/>
        </p:nvSpPr>
        <p:spPr bwMode="auto">
          <a:xfrm>
            <a:off x="935038" y="286385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b.</a:t>
            </a:r>
            <a:r>
              <a:rPr kumimoji="0" lang="zh-CN" altLang="en-US" sz="2400" b="1">
                <a:solidFill>
                  <a:srgbClr val="FF0000"/>
                </a:solidFill>
              </a:rPr>
              <a:t>判别三向量共面：</a:t>
            </a:r>
          </a:p>
        </p:txBody>
      </p:sp>
      <p:graphicFrame>
        <p:nvGraphicFramePr>
          <p:cNvPr id="7475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61393"/>
              </p:ext>
            </p:extLst>
          </p:nvPr>
        </p:nvGraphicFramePr>
        <p:xfrm>
          <a:off x="4114800" y="2881313"/>
          <a:ext cx="35337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1676160" imgH="241200" progId="Equation.DSMT4">
                  <p:embed/>
                </p:oleObj>
              </mc:Choice>
              <mc:Fallback>
                <p:oleObj name="Equation" r:id="rId7" imgW="1676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81313"/>
                        <a:ext cx="35337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1" name="Text Box 31"/>
          <p:cNvSpPr txBox="1">
            <a:spLocks noChangeArrowheads="1"/>
          </p:cNvSpPr>
          <p:nvPr/>
        </p:nvSpPr>
        <p:spPr bwMode="auto">
          <a:xfrm>
            <a:off x="323850" y="3357563"/>
            <a:ext cx="573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（二）直线与平面</a:t>
            </a:r>
          </a:p>
        </p:txBody>
      </p:sp>
      <p:sp>
        <p:nvSpPr>
          <p:cNvPr id="747552" name="Text Box 32"/>
          <p:cNvSpPr txBox="1">
            <a:spLocks noChangeArrowheads="1"/>
          </p:cNvSpPr>
          <p:nvPr/>
        </p:nvSpPr>
        <p:spPr bwMode="auto">
          <a:xfrm>
            <a:off x="539750" y="407670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、 平面方程及转换关系</a:t>
            </a:r>
          </a:p>
        </p:txBody>
      </p:sp>
      <p:sp>
        <p:nvSpPr>
          <p:cNvPr id="747553" name="Text Box 33"/>
          <p:cNvSpPr txBox="1">
            <a:spLocks noChangeArrowheads="1"/>
          </p:cNvSpPr>
          <p:nvPr/>
        </p:nvSpPr>
        <p:spPr bwMode="auto">
          <a:xfrm>
            <a:off x="649288" y="464185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）一般式：</a:t>
            </a:r>
          </a:p>
        </p:txBody>
      </p:sp>
      <p:graphicFrame>
        <p:nvGraphicFramePr>
          <p:cNvPr id="7475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571856"/>
              </p:ext>
            </p:extLst>
          </p:nvPr>
        </p:nvGraphicFramePr>
        <p:xfrm>
          <a:off x="2662238" y="4702175"/>
          <a:ext cx="25812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9" imgW="1307880" imgH="203040" progId="Equation.DSMT4">
                  <p:embed/>
                </p:oleObj>
              </mc:Choice>
              <mc:Fallback>
                <p:oleObj name="Equation" r:id="rId9" imgW="1307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702175"/>
                        <a:ext cx="25812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5" name="Text Box 35"/>
          <p:cNvSpPr txBox="1">
            <a:spLocks noChangeArrowheads="1"/>
          </p:cNvSpPr>
          <p:nvPr/>
        </p:nvSpPr>
        <p:spPr bwMode="auto">
          <a:xfrm>
            <a:off x="611188" y="5229225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）点法式：</a:t>
            </a:r>
          </a:p>
        </p:txBody>
      </p:sp>
      <p:graphicFrame>
        <p:nvGraphicFramePr>
          <p:cNvPr id="7475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675216"/>
              </p:ext>
            </p:extLst>
          </p:nvPr>
        </p:nvGraphicFramePr>
        <p:xfrm>
          <a:off x="2787650" y="5267325"/>
          <a:ext cx="43783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11" imgW="2222280" imgH="228600" progId="Equation.DSMT4">
                  <p:embed/>
                </p:oleObj>
              </mc:Choice>
              <mc:Fallback>
                <p:oleObj name="Equation" r:id="rId11" imgW="222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267325"/>
                        <a:ext cx="43783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7" name="Text Box 37"/>
          <p:cNvSpPr txBox="1">
            <a:spLocks noChangeArrowheads="1"/>
          </p:cNvSpPr>
          <p:nvPr/>
        </p:nvSpPr>
        <p:spPr bwMode="auto">
          <a:xfrm>
            <a:off x="611188" y="585311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3</a:t>
            </a:r>
            <a:r>
              <a:rPr kumimoji="0" lang="zh-CN" altLang="en-US" sz="2400" b="1">
                <a:solidFill>
                  <a:srgbClr val="FF0000"/>
                </a:solidFill>
              </a:rPr>
              <a:t>）截距式：</a:t>
            </a:r>
          </a:p>
        </p:txBody>
      </p:sp>
      <p:graphicFrame>
        <p:nvGraphicFramePr>
          <p:cNvPr id="74755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10568"/>
              </p:ext>
            </p:extLst>
          </p:nvPr>
        </p:nvGraphicFramePr>
        <p:xfrm>
          <a:off x="2582863" y="5740400"/>
          <a:ext cx="16494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13" imgW="838080" imgH="393480" progId="Equation.DSMT4">
                  <p:embed/>
                </p:oleObj>
              </mc:Choice>
              <mc:Fallback>
                <p:oleObj name="Equation" r:id="rId13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5740400"/>
                        <a:ext cx="16494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9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7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47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4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4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4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7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7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7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2" grpId="0" autoUpdateAnimBg="0"/>
      <p:bldP spid="747543" grpId="0" autoUpdateAnimBg="0"/>
      <p:bldP spid="747545" grpId="0" autoUpdateAnimBg="0"/>
      <p:bldP spid="747551" grpId="0" build="p"/>
      <p:bldP spid="747552" grpId="0" autoUpdateAnimBg="0"/>
      <p:bldP spid="747553" grpId="0" autoUpdateAnimBg="0"/>
      <p:bldP spid="747555" grpId="0" autoUpdateAnimBg="0"/>
      <p:bldP spid="74755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07963" y="1477963"/>
            <a:ext cx="902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求平面的法向量与两者分别垂直，平面的法向量可用向量积求得。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-36513" y="125413"/>
            <a:ext cx="9101138" cy="754062"/>
            <a:chOff x="-23" y="79"/>
            <a:chExt cx="5733" cy="475"/>
          </a:xfrm>
        </p:grpSpPr>
        <p:graphicFrame>
          <p:nvGraphicFramePr>
            <p:cNvPr id="74781" name="Object 4"/>
            <p:cNvGraphicFramePr>
              <a:graphicFrameLocks noChangeAspect="1"/>
            </p:cNvGraphicFramePr>
            <p:nvPr/>
          </p:nvGraphicFramePr>
          <p:xfrm>
            <a:off x="3000" y="79"/>
            <a:ext cx="1468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2" name="Equation" r:id="rId3" imgW="1269449" imgH="406224" progId="Equation.DSMT4">
                    <p:embed/>
                  </p:oleObj>
                </mc:Choice>
                <mc:Fallback>
                  <p:oleObj name="Equation" r:id="rId3" imgW="126944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79"/>
                          <a:ext cx="1468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2" name="Rectangle 5"/>
            <p:cNvSpPr>
              <a:spLocks noChangeArrowheads="1"/>
            </p:cNvSpPr>
            <p:nvPr/>
          </p:nvSpPr>
          <p:spPr bwMode="auto">
            <a:xfrm>
              <a:off x="-23" y="177"/>
              <a:ext cx="3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7】</a:t>
              </a:r>
              <a:r>
                <a:rPr lang="zh-CN" altLang="en-US" sz="2400" b="1"/>
                <a:t>求过点             且通过直线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4783" name="Object 6"/>
            <p:cNvGraphicFramePr>
              <a:graphicFrameLocks noChangeAspect="1"/>
            </p:cNvGraphicFramePr>
            <p:nvPr/>
          </p:nvGraphicFramePr>
          <p:xfrm>
            <a:off x="1300" y="201"/>
            <a:ext cx="70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3" name="Equation" r:id="rId5" imgW="533169" imgH="203112" progId="Equation.DSMT4">
                    <p:embed/>
                  </p:oleObj>
                </mc:Choice>
                <mc:Fallback>
                  <p:oleObj name="Equation" r:id="rId5" imgW="53316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01"/>
                          <a:ext cx="70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4" name="Rectangle 7"/>
            <p:cNvSpPr>
              <a:spLocks noChangeArrowheads="1"/>
            </p:cNvSpPr>
            <p:nvPr/>
          </p:nvSpPr>
          <p:spPr bwMode="auto">
            <a:xfrm>
              <a:off x="4402" y="168"/>
              <a:ext cx="1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的平面方程。</a:t>
              </a:r>
              <a:r>
                <a:rPr lang="zh-CN" altLang="en-US" sz="1800"/>
                <a:t> </a:t>
              </a:r>
            </a:p>
          </p:txBody>
        </p:sp>
      </p:grp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25425" y="911225"/>
            <a:ext cx="880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 直线上一点及已知点可确定一向量，直线有方向向量；所</a:t>
            </a:r>
          </a:p>
        </p:txBody>
      </p:sp>
      <p:sp>
        <p:nvSpPr>
          <p:cNvPr id="74757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8378" name="Group 10"/>
          <p:cNvGrpSpPr>
            <a:grpSpLocks/>
          </p:cNvGrpSpPr>
          <p:nvPr/>
        </p:nvGrpSpPr>
        <p:grpSpPr bwMode="auto">
          <a:xfrm>
            <a:off x="304800" y="2147888"/>
            <a:ext cx="8686800" cy="465137"/>
            <a:chOff x="192" y="1353"/>
            <a:chExt cx="5472" cy="293"/>
          </a:xfrm>
        </p:grpSpPr>
        <p:sp>
          <p:nvSpPr>
            <p:cNvPr id="74778" name="Rectangle 11"/>
            <p:cNvSpPr>
              <a:spLocks noChangeArrowheads="1"/>
            </p:cNvSpPr>
            <p:nvPr/>
          </p:nvSpPr>
          <p:spPr bwMode="auto">
            <a:xfrm>
              <a:off x="192" y="1353"/>
              <a:ext cx="5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解：直线上的点                 及已知点                 在所求平面上，</a:t>
              </a:r>
              <a:r>
                <a:rPr lang="zh-CN" altLang="en-US" sz="1800"/>
                <a:t>  </a:t>
              </a:r>
            </a:p>
          </p:txBody>
        </p:sp>
        <p:graphicFrame>
          <p:nvGraphicFramePr>
            <p:cNvPr id="74779" name="Object 12"/>
            <p:cNvGraphicFramePr>
              <a:graphicFrameLocks noChangeAspect="1"/>
            </p:cNvGraphicFramePr>
            <p:nvPr/>
          </p:nvGraphicFramePr>
          <p:xfrm>
            <a:off x="1636" y="1385"/>
            <a:ext cx="88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4" name="Equation" r:id="rId7" imgW="672808" imgH="203112" progId="Equation.DSMT4">
                    <p:embed/>
                  </p:oleObj>
                </mc:Choice>
                <mc:Fallback>
                  <p:oleObj name="Equation" r:id="rId7" imgW="67280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1385"/>
                          <a:ext cx="88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0" name="Object 13"/>
            <p:cNvGraphicFramePr>
              <a:graphicFrameLocks noChangeAspect="1"/>
            </p:cNvGraphicFramePr>
            <p:nvPr/>
          </p:nvGraphicFramePr>
          <p:xfrm>
            <a:off x="3243" y="1377"/>
            <a:ext cx="91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5" name="Equation" r:id="rId9" imgW="698197" imgH="203112" progId="Equation.DSMT4">
                    <p:embed/>
                  </p:oleObj>
                </mc:Choice>
                <mc:Fallback>
                  <p:oleObj name="Equation" r:id="rId9" imgW="69819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377"/>
                          <a:ext cx="91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9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60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395288" y="2781300"/>
            <a:ext cx="8154987" cy="484188"/>
            <a:chOff x="249" y="1752"/>
            <a:chExt cx="5137" cy="305"/>
          </a:xfrm>
        </p:grpSpPr>
        <p:sp>
          <p:nvSpPr>
            <p:cNvPr id="74775" name="Rectangle 17"/>
            <p:cNvSpPr>
              <a:spLocks noChangeArrowheads="1"/>
            </p:cNvSpPr>
            <p:nvPr/>
          </p:nvSpPr>
          <p:spPr bwMode="auto">
            <a:xfrm>
              <a:off x="249" y="1752"/>
              <a:ext cx="51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两点构成向量                      ，直线方向向量                     ；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4776" name="Object 18"/>
            <p:cNvGraphicFramePr>
              <a:graphicFrameLocks noChangeAspect="1"/>
            </p:cNvGraphicFramePr>
            <p:nvPr/>
          </p:nvGraphicFramePr>
          <p:xfrm>
            <a:off x="1429" y="1771"/>
            <a:ext cx="1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6" name="Equation" r:id="rId11" imgW="1016000" imgH="241300" progId="Equation.DSMT4">
                    <p:embed/>
                  </p:oleObj>
                </mc:Choice>
                <mc:Fallback>
                  <p:oleObj name="Equation" r:id="rId11" imgW="10160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771"/>
                          <a:ext cx="122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7" name="Object 19"/>
            <p:cNvGraphicFramePr>
              <a:graphicFrameLocks noChangeAspect="1"/>
            </p:cNvGraphicFramePr>
            <p:nvPr/>
          </p:nvGraphicFramePr>
          <p:xfrm>
            <a:off x="4014" y="1789"/>
            <a:ext cx="106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7" name="Equation" r:id="rId13" imgW="799753" imgH="203112" progId="Equation.DSMT4">
                    <p:embed/>
                  </p:oleObj>
                </mc:Choice>
                <mc:Fallback>
                  <p:oleObj name="Equation" r:id="rId13" imgW="79975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789"/>
                          <a:ext cx="106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2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63" name="Rectangle 2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2124075" y="3897313"/>
          <a:ext cx="4608513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15" imgW="2603500" imgH="749300" progId="Equation.DSMT4">
                  <p:embed/>
                </p:oleObj>
              </mc:Choice>
              <mc:Fallback>
                <p:oleObj name="Equation" r:id="rId15" imgW="26035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97313"/>
                        <a:ext cx="4608513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503238" y="5273675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所求平面方程为</a:t>
            </a:r>
            <a:r>
              <a:rPr lang="zh-CN" altLang="en-US" sz="1800"/>
              <a:t> </a:t>
            </a:r>
          </a:p>
        </p:txBody>
      </p:sp>
      <p:sp>
        <p:nvSpPr>
          <p:cNvPr id="74766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8393" name="Object 25"/>
          <p:cNvGraphicFramePr>
            <a:graphicFrameLocks noChangeAspect="1"/>
          </p:cNvGraphicFramePr>
          <p:nvPr/>
        </p:nvGraphicFramePr>
        <p:xfrm>
          <a:off x="2987675" y="5357813"/>
          <a:ext cx="4140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17" imgW="2197100" imgH="203200" progId="Equation.DSMT4">
                  <p:embed/>
                </p:oleObj>
              </mc:Choice>
              <mc:Fallback>
                <p:oleObj name="Equation" r:id="rId17" imgW="2197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57813"/>
                        <a:ext cx="41402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611188" y="5924550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</a:t>
            </a:r>
          </a:p>
        </p:txBody>
      </p:sp>
      <p:sp>
        <p:nvSpPr>
          <p:cNvPr id="74769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2987675" y="5969000"/>
          <a:ext cx="2305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19" imgW="1155700" imgH="203200" progId="Equation.DSMT4">
                  <p:embed/>
                </p:oleObj>
              </mc:Choice>
              <mc:Fallback>
                <p:oleObj name="Equation" r:id="rId19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969000"/>
                        <a:ext cx="23050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7" name="Group 29"/>
          <p:cNvGrpSpPr>
            <a:grpSpLocks/>
          </p:cNvGrpSpPr>
          <p:nvPr/>
        </p:nvGrpSpPr>
        <p:grpSpPr bwMode="auto">
          <a:xfrm>
            <a:off x="342900" y="3381375"/>
            <a:ext cx="6197600" cy="465138"/>
            <a:chOff x="216" y="2130"/>
            <a:chExt cx="3904" cy="293"/>
          </a:xfrm>
        </p:grpSpPr>
        <p:sp>
          <p:nvSpPr>
            <p:cNvPr id="74772" name="Rectangle 30"/>
            <p:cNvSpPr>
              <a:spLocks noChangeArrowheads="1"/>
            </p:cNvSpPr>
            <p:nvPr/>
          </p:nvSpPr>
          <p:spPr bwMode="auto">
            <a:xfrm>
              <a:off x="216" y="2135"/>
              <a:ext cx="39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所求平面的法向量             ，       ，于是可取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4773" name="Object 31"/>
            <p:cNvGraphicFramePr>
              <a:graphicFrameLocks noChangeAspect="1"/>
            </p:cNvGraphicFramePr>
            <p:nvPr/>
          </p:nvGraphicFramePr>
          <p:xfrm>
            <a:off x="2599" y="2176"/>
            <a:ext cx="45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1" name="Equation" r:id="rId21" imgW="393359" imgH="177646" progId="Equation.DSMT4">
                    <p:embed/>
                  </p:oleObj>
                </mc:Choice>
                <mc:Fallback>
                  <p:oleObj name="Equation" r:id="rId21" imgW="39335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" y="2176"/>
                          <a:ext cx="45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4" name="Object 32"/>
            <p:cNvGraphicFramePr>
              <a:graphicFrameLocks noChangeAspect="1"/>
            </p:cNvGraphicFramePr>
            <p:nvPr/>
          </p:nvGraphicFramePr>
          <p:xfrm>
            <a:off x="1824" y="2130"/>
            <a:ext cx="68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2" name="Equation" r:id="rId23" imgW="583693" imgH="215713" progId="Equation.DSMT4">
                    <p:embed/>
                  </p:oleObj>
                </mc:Choice>
                <mc:Fallback>
                  <p:oleObj name="Equation" r:id="rId23" imgW="583693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30"/>
                          <a:ext cx="68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257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6" grpId="0"/>
      <p:bldP spid="58391" grpId="0"/>
      <p:bldP spid="5839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233363" y="146050"/>
            <a:ext cx="8659812" cy="1304925"/>
            <a:chOff x="147" y="92"/>
            <a:chExt cx="5455" cy="822"/>
          </a:xfrm>
        </p:grpSpPr>
        <p:sp>
          <p:nvSpPr>
            <p:cNvPr id="75799" name="Rectangle 5"/>
            <p:cNvSpPr>
              <a:spLocks noChangeArrowheads="1"/>
            </p:cNvSpPr>
            <p:nvPr/>
          </p:nvSpPr>
          <p:spPr bwMode="auto">
            <a:xfrm>
              <a:off x="147" y="206"/>
              <a:ext cx="18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8】</a:t>
              </a:r>
              <a:r>
                <a:rPr lang="zh-CN" altLang="en-US" sz="2400" b="1"/>
                <a:t>已知两直线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5800" name="Object 6"/>
            <p:cNvGraphicFramePr>
              <a:graphicFrameLocks noChangeAspect="1"/>
            </p:cNvGraphicFramePr>
            <p:nvPr/>
          </p:nvGraphicFramePr>
          <p:xfrm>
            <a:off x="1837" y="92"/>
            <a:ext cx="3765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6" name="Equation" r:id="rId3" imgW="3098800" imgH="406400" progId="Equation.DSMT4">
                    <p:embed/>
                  </p:oleObj>
                </mc:Choice>
                <mc:Fallback>
                  <p:oleObj name="Equation" r:id="rId3" imgW="3098800" imgH="40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92"/>
                          <a:ext cx="3765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1" name="Rectangle 7"/>
            <p:cNvSpPr>
              <a:spLocks noChangeArrowheads="1"/>
            </p:cNvSpPr>
            <p:nvPr/>
          </p:nvSpPr>
          <p:spPr bwMode="auto">
            <a:xfrm>
              <a:off x="735" y="618"/>
              <a:ext cx="2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求过     且平行于    的平面。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5802" name="Object 8"/>
            <p:cNvGraphicFramePr>
              <a:graphicFrameLocks noChangeAspect="1"/>
            </p:cNvGraphicFramePr>
            <p:nvPr/>
          </p:nvGraphicFramePr>
          <p:xfrm>
            <a:off x="1189" y="618"/>
            <a:ext cx="25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7" name="Equation" r:id="rId5" imgW="190335" imgH="215713" progId="Equation.DSMT4">
                    <p:embed/>
                  </p:oleObj>
                </mc:Choice>
                <mc:Fallback>
                  <p:oleObj name="Equation" r:id="rId5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618"/>
                          <a:ext cx="25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3" name="Object 9"/>
            <p:cNvGraphicFramePr>
              <a:graphicFrameLocks noChangeAspect="1"/>
            </p:cNvGraphicFramePr>
            <p:nvPr/>
          </p:nvGraphicFramePr>
          <p:xfrm>
            <a:off x="2187" y="618"/>
            <a:ext cx="2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8" name="Equation" r:id="rId7" imgW="190335" imgH="215713" progId="Equation.DSMT4">
                    <p:embed/>
                  </p:oleObj>
                </mc:Choice>
                <mc:Fallback>
                  <p:oleObj name="Equation" r:id="rId7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618"/>
                          <a:ext cx="2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9403" name="Group 11"/>
          <p:cNvGrpSpPr>
            <a:grpSpLocks/>
          </p:cNvGrpSpPr>
          <p:nvPr/>
        </p:nvGrpSpPr>
        <p:grpSpPr bwMode="auto">
          <a:xfrm>
            <a:off x="252413" y="1557338"/>
            <a:ext cx="8593137" cy="487362"/>
            <a:chOff x="159" y="981"/>
            <a:chExt cx="5413" cy="307"/>
          </a:xfrm>
        </p:grpSpPr>
        <p:sp>
          <p:nvSpPr>
            <p:cNvPr id="75797" name="Rectangle 12"/>
            <p:cNvSpPr>
              <a:spLocks noChangeArrowheads="1"/>
            </p:cNvSpPr>
            <p:nvPr/>
          </p:nvSpPr>
          <p:spPr bwMode="auto">
            <a:xfrm>
              <a:off x="159" y="981"/>
              <a:ext cx="5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分析：所求平面过直线     ，则过直线上点，由平面的点法式，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75798" name="Object 13"/>
            <p:cNvGraphicFramePr>
              <a:graphicFrameLocks noChangeAspect="1"/>
            </p:cNvGraphicFramePr>
            <p:nvPr/>
          </p:nvGraphicFramePr>
          <p:xfrm>
            <a:off x="2154" y="1016"/>
            <a:ext cx="2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9" name="Equation" r:id="rId9" imgW="152428" imgH="181179" progId="Equation.DSMT4">
                    <p:embed/>
                  </p:oleObj>
                </mc:Choice>
                <mc:Fallback>
                  <p:oleObj name="Equation" r:id="rId9" imgW="152428" imgH="1811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016"/>
                          <a:ext cx="2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1069975" y="2060575"/>
            <a:ext cx="573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关键是求出平面的法向量，有两种方法：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573088" y="2565400"/>
            <a:ext cx="773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zh-CN" altLang="en-US" sz="2400" b="1">
                <a:solidFill>
                  <a:schemeClr val="accent2"/>
                </a:solidFill>
              </a:rPr>
              <a:t>）用向量积得出与两直线的方向向量都垂直的向量；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577850" y="3068638"/>
            <a:ext cx="6513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</a:rPr>
              <a:t>2</a:t>
            </a:r>
            <a:r>
              <a:rPr lang="zh-CN" altLang="en-US" sz="2400" b="1">
                <a:solidFill>
                  <a:schemeClr val="accent2"/>
                </a:solidFill>
              </a:rPr>
              <a:t>）先设出平面的法向量，再由条件定系数。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  <p:grpSp>
        <p:nvGrpSpPr>
          <p:cNvPr id="59409" name="Group 17"/>
          <p:cNvGrpSpPr>
            <a:grpSpLocks/>
          </p:cNvGrpSpPr>
          <p:nvPr/>
        </p:nvGrpSpPr>
        <p:grpSpPr bwMode="auto">
          <a:xfrm>
            <a:off x="463550" y="3644900"/>
            <a:ext cx="8024813" cy="1636713"/>
            <a:chOff x="292" y="2458"/>
            <a:chExt cx="5055" cy="1031"/>
          </a:xfrm>
        </p:grpSpPr>
        <p:sp>
          <p:nvSpPr>
            <p:cNvPr id="75788" name="Rectangle 18"/>
            <p:cNvSpPr>
              <a:spLocks noChangeArrowheads="1"/>
            </p:cNvSpPr>
            <p:nvPr/>
          </p:nvSpPr>
          <p:spPr bwMode="auto">
            <a:xfrm>
              <a:off x="292" y="2458"/>
              <a:ext cx="50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解法</a:t>
              </a:r>
              <a:r>
                <a:rPr lang="en-US" altLang="zh-CN" sz="2400" b="1"/>
                <a:t>1: </a:t>
              </a:r>
              <a:r>
                <a:rPr lang="zh-CN" altLang="en-US" sz="2400" b="1"/>
                <a:t>直线    上的点           在所求平面上；又所求平面的</a:t>
              </a:r>
              <a:r>
                <a:rPr lang="zh-CN" altLang="en-US" sz="1800"/>
                <a:t>  </a:t>
              </a:r>
            </a:p>
          </p:txBody>
        </p:sp>
        <p:graphicFrame>
          <p:nvGraphicFramePr>
            <p:cNvPr id="75789" name="Object 19"/>
            <p:cNvGraphicFramePr>
              <a:graphicFrameLocks noChangeAspect="1"/>
            </p:cNvGraphicFramePr>
            <p:nvPr/>
          </p:nvGraphicFramePr>
          <p:xfrm>
            <a:off x="1338" y="2467"/>
            <a:ext cx="2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0" name="Equation" r:id="rId11" imgW="190335" imgH="215713" progId="Equation.DSMT4">
                    <p:embed/>
                  </p:oleObj>
                </mc:Choice>
                <mc:Fallback>
                  <p:oleObj name="Equation" r:id="rId11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467"/>
                          <a:ext cx="2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0" name="Object 20"/>
            <p:cNvGraphicFramePr>
              <a:graphicFrameLocks noChangeAspect="1"/>
            </p:cNvGraphicFramePr>
            <p:nvPr/>
          </p:nvGraphicFramePr>
          <p:xfrm>
            <a:off x="2109" y="2486"/>
            <a:ext cx="59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1" name="Equation" r:id="rId13" imgW="444307" imgH="203112" progId="Equation.DSMT4">
                    <p:embed/>
                  </p:oleObj>
                </mc:Choice>
                <mc:Fallback>
                  <p:oleObj name="Equation" r:id="rId13" imgW="44430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486"/>
                          <a:ext cx="59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1" name="Rectangle 21"/>
            <p:cNvSpPr>
              <a:spLocks noChangeArrowheads="1"/>
            </p:cNvSpPr>
            <p:nvPr/>
          </p:nvSpPr>
          <p:spPr bwMode="auto">
            <a:xfrm>
              <a:off x="295" y="2821"/>
              <a:ext cx="50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法线向量    与已知二直线         的方向向量                     、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5792" name="Object 22"/>
            <p:cNvGraphicFramePr>
              <a:graphicFrameLocks noChangeAspect="1"/>
            </p:cNvGraphicFramePr>
            <p:nvPr/>
          </p:nvGraphicFramePr>
          <p:xfrm>
            <a:off x="1129" y="2840"/>
            <a:ext cx="18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2" name="Equation" r:id="rId15" imgW="139579" imgH="177646" progId="Equation.DSMT4">
                    <p:embed/>
                  </p:oleObj>
                </mc:Choice>
                <mc:Fallback>
                  <p:oleObj name="Equation" r:id="rId15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2840"/>
                          <a:ext cx="18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3" name="Object 23"/>
            <p:cNvGraphicFramePr>
              <a:graphicFrameLocks noChangeAspect="1"/>
            </p:cNvGraphicFramePr>
            <p:nvPr/>
          </p:nvGraphicFramePr>
          <p:xfrm>
            <a:off x="2517" y="2849"/>
            <a:ext cx="4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3" name="Equation" r:id="rId17" imgW="418918" imgH="215806" progId="Equation.DSMT4">
                    <p:embed/>
                  </p:oleObj>
                </mc:Choice>
                <mc:Fallback>
                  <p:oleObj name="Equation" r:id="rId17" imgW="418918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849"/>
                          <a:ext cx="4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4" name="Object 24"/>
            <p:cNvGraphicFramePr>
              <a:graphicFrameLocks noChangeAspect="1"/>
            </p:cNvGraphicFramePr>
            <p:nvPr/>
          </p:nvGraphicFramePr>
          <p:xfrm>
            <a:off x="3923" y="2836"/>
            <a:ext cx="108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" name="Equation" r:id="rId19" imgW="838200" imgH="228600" progId="Equation.DSMT4">
                    <p:embed/>
                  </p:oleObj>
                </mc:Choice>
                <mc:Fallback>
                  <p:oleObj name="Equation" r:id="rId19" imgW="838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836"/>
                          <a:ext cx="108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5" name="Object 25"/>
            <p:cNvGraphicFramePr>
              <a:graphicFrameLocks noChangeAspect="1"/>
            </p:cNvGraphicFramePr>
            <p:nvPr/>
          </p:nvGraphicFramePr>
          <p:xfrm>
            <a:off x="359" y="3192"/>
            <a:ext cx="97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5" name="Equation" r:id="rId21" imgW="749300" imgH="228600" progId="Equation.DSMT4">
                    <p:embed/>
                  </p:oleObj>
                </mc:Choice>
                <mc:Fallback>
                  <p:oleObj name="Equation" r:id="rId21" imgW="749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3192"/>
                          <a:ext cx="97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6" name="Rectangle 26"/>
            <p:cNvSpPr>
              <a:spLocks noChangeArrowheads="1"/>
            </p:cNvSpPr>
            <p:nvPr/>
          </p:nvSpPr>
          <p:spPr bwMode="auto">
            <a:xfrm>
              <a:off x="1247" y="316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都垂直，从而可取</a:t>
              </a:r>
            </a:p>
          </p:txBody>
        </p:sp>
      </p:grpSp>
      <p:graphicFrame>
        <p:nvGraphicFramePr>
          <p:cNvPr id="59419" name="Object 27"/>
          <p:cNvGraphicFramePr>
            <a:graphicFrameLocks noChangeAspect="1"/>
          </p:cNvGraphicFramePr>
          <p:nvPr/>
        </p:nvGraphicFramePr>
        <p:xfrm>
          <a:off x="2124075" y="5300663"/>
          <a:ext cx="44640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23" imgW="2247900" imgH="749300" progId="Equation.DSMT4">
                  <p:embed/>
                </p:oleObj>
              </mc:Choice>
              <mc:Fallback>
                <p:oleObj name="Equation" r:id="rId23" imgW="2247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00663"/>
                        <a:ext cx="446405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03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6" grpId="0"/>
      <p:bldP spid="59407" grpId="0"/>
      <p:bldP spid="5940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19113" y="252413"/>
            <a:ext cx="321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于是所求平面方程为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3635375" y="363538"/>
          <a:ext cx="44640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2222500" imgH="203200" progId="Equation.DSMT4">
                  <p:embed/>
                </p:oleObj>
              </mc:Choice>
              <mc:Fallback>
                <p:oleObj name="Equation" r:id="rId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63538"/>
                        <a:ext cx="44640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11188" y="1000125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2400"/>
              <a:t>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614738" y="981075"/>
          <a:ext cx="2397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5" imgW="1155700" imgH="203200" progId="Equation.DSMT4">
                  <p:embed/>
                </p:oleObj>
              </mc:Choice>
              <mc:Fallback>
                <p:oleObj name="Equation" r:id="rId5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981075"/>
                        <a:ext cx="23971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0427" name="Group 11"/>
          <p:cNvGrpSpPr>
            <a:grpSpLocks/>
          </p:cNvGrpSpPr>
          <p:nvPr/>
        </p:nvGrpSpPr>
        <p:grpSpPr bwMode="auto">
          <a:xfrm>
            <a:off x="465138" y="1557338"/>
            <a:ext cx="8355012" cy="1054100"/>
            <a:chOff x="293" y="1162"/>
            <a:chExt cx="5263" cy="664"/>
          </a:xfrm>
        </p:grpSpPr>
        <p:sp>
          <p:nvSpPr>
            <p:cNvPr id="76840" name="Rectangle 12"/>
            <p:cNvSpPr>
              <a:spLocks noChangeArrowheads="1"/>
            </p:cNvSpPr>
            <p:nvPr/>
          </p:nvSpPr>
          <p:spPr bwMode="auto">
            <a:xfrm>
              <a:off x="293" y="1162"/>
              <a:ext cx="47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解法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：设所求的法向量为                    过直线    上的点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6841" name="Object 13"/>
            <p:cNvGraphicFramePr>
              <a:graphicFrameLocks noChangeAspect="1"/>
            </p:cNvGraphicFramePr>
            <p:nvPr/>
          </p:nvGraphicFramePr>
          <p:xfrm>
            <a:off x="2562" y="1197"/>
            <a:ext cx="104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2" name="Equation" r:id="rId7" imgW="850531" imgH="203112" progId="Equation.DSMT4">
                    <p:embed/>
                  </p:oleObj>
                </mc:Choice>
                <mc:Fallback>
                  <p:oleObj name="Equation" r:id="rId7" imgW="85053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197"/>
                          <a:ext cx="104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2" name="Object 14"/>
            <p:cNvGraphicFramePr>
              <a:graphicFrameLocks noChangeAspect="1"/>
            </p:cNvGraphicFramePr>
            <p:nvPr/>
          </p:nvGraphicFramePr>
          <p:xfrm>
            <a:off x="4195" y="1186"/>
            <a:ext cx="21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3" name="Equation" r:id="rId9" imgW="190335" imgH="215713" progId="Equation.DSMT4">
                    <p:embed/>
                  </p:oleObj>
                </mc:Choice>
                <mc:Fallback>
                  <p:oleObj name="Equation" r:id="rId9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186"/>
                          <a:ext cx="21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3" name="Object 15"/>
            <p:cNvGraphicFramePr>
              <a:graphicFrameLocks noChangeAspect="1"/>
            </p:cNvGraphicFramePr>
            <p:nvPr/>
          </p:nvGraphicFramePr>
          <p:xfrm>
            <a:off x="4967" y="1196"/>
            <a:ext cx="58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4" name="Equation" r:id="rId11" imgW="444307" imgH="203112" progId="Equation.DSMT4">
                    <p:embed/>
                  </p:oleObj>
                </mc:Choice>
                <mc:Fallback>
                  <p:oleObj name="Equation" r:id="rId11" imgW="44430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196"/>
                          <a:ext cx="58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4" name="Rectangle 16"/>
            <p:cNvSpPr>
              <a:spLocks noChangeArrowheads="1"/>
            </p:cNvSpPr>
            <p:nvPr/>
          </p:nvSpPr>
          <p:spPr bwMode="auto">
            <a:xfrm>
              <a:off x="953" y="1525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的方程为</a:t>
              </a:r>
            </a:p>
          </p:txBody>
        </p:sp>
        <p:graphicFrame>
          <p:nvGraphicFramePr>
            <p:cNvPr id="76845" name="Object 17"/>
            <p:cNvGraphicFramePr>
              <a:graphicFrameLocks noChangeAspect="1"/>
            </p:cNvGraphicFramePr>
            <p:nvPr/>
          </p:nvGraphicFramePr>
          <p:xfrm>
            <a:off x="1791" y="1566"/>
            <a:ext cx="27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5" name="Equation" r:id="rId13" imgW="2108200" imgH="203200" progId="Equation.DSMT4">
                    <p:embed/>
                  </p:oleObj>
                </mc:Choice>
                <mc:Fallback>
                  <p:oleObj name="Equation" r:id="rId13" imgW="21082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566"/>
                          <a:ext cx="27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1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612775" y="2781300"/>
            <a:ext cx="7743825" cy="466725"/>
            <a:chOff x="386" y="1957"/>
            <a:chExt cx="4878" cy="294"/>
          </a:xfrm>
        </p:grpSpPr>
        <p:sp>
          <p:nvSpPr>
            <p:cNvPr id="76836" name="Rectangle 20"/>
            <p:cNvSpPr>
              <a:spLocks noChangeArrowheads="1"/>
            </p:cNvSpPr>
            <p:nvPr/>
          </p:nvSpPr>
          <p:spPr bwMode="auto">
            <a:xfrm>
              <a:off x="386" y="1957"/>
              <a:ext cx="4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已知二直线        的方向向量为                  、                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6837" name="Object 21"/>
            <p:cNvGraphicFramePr>
              <a:graphicFrameLocks noChangeAspect="1"/>
            </p:cNvGraphicFramePr>
            <p:nvPr/>
          </p:nvGraphicFramePr>
          <p:xfrm>
            <a:off x="1383" y="1975"/>
            <a:ext cx="4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6" name="Equation" r:id="rId15" imgW="406048" imgH="215713" progId="Equation.DSMT4">
                    <p:embed/>
                  </p:oleObj>
                </mc:Choice>
                <mc:Fallback>
                  <p:oleObj name="Equation" r:id="rId15" imgW="40604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975"/>
                          <a:ext cx="47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8" name="Object 22"/>
            <p:cNvGraphicFramePr>
              <a:graphicFrameLocks noChangeAspect="1"/>
            </p:cNvGraphicFramePr>
            <p:nvPr/>
          </p:nvGraphicFramePr>
          <p:xfrm>
            <a:off x="2971" y="1969"/>
            <a:ext cx="103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7" name="Equation" r:id="rId17" imgW="838200" imgH="228600" progId="Equation.DSMT4">
                    <p:embed/>
                  </p:oleObj>
                </mc:Choice>
                <mc:Fallback>
                  <p:oleObj name="Equation" r:id="rId17" imgW="838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969"/>
                          <a:ext cx="103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9" name="Object 23"/>
            <p:cNvGraphicFramePr>
              <a:graphicFrameLocks noChangeAspect="1"/>
            </p:cNvGraphicFramePr>
            <p:nvPr/>
          </p:nvGraphicFramePr>
          <p:xfrm>
            <a:off x="4049" y="1961"/>
            <a:ext cx="95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8" name="Equation" r:id="rId19" imgW="749300" imgH="228600" progId="Equation.DSMT4">
                    <p:embed/>
                  </p:oleObj>
                </mc:Choice>
                <mc:Fallback>
                  <p:oleObj name="Equation" r:id="rId19" imgW="749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1961"/>
                          <a:ext cx="95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7956550" y="27400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因为</a:t>
            </a:r>
            <a:endParaRPr lang="zh-CN" altLang="en-US" sz="2400"/>
          </a:p>
        </p:txBody>
      </p:sp>
      <p:grpSp>
        <p:nvGrpSpPr>
          <p:cNvPr id="60441" name="Group 25"/>
          <p:cNvGrpSpPr>
            <a:grpSpLocks/>
          </p:cNvGrpSpPr>
          <p:nvPr/>
        </p:nvGrpSpPr>
        <p:grpSpPr bwMode="auto">
          <a:xfrm>
            <a:off x="606425" y="3429000"/>
            <a:ext cx="8069263" cy="474663"/>
            <a:chOff x="293" y="2441"/>
            <a:chExt cx="5083" cy="299"/>
          </a:xfrm>
        </p:grpSpPr>
        <p:sp>
          <p:nvSpPr>
            <p:cNvPr id="76830" name="Rectangle 26"/>
            <p:cNvSpPr>
              <a:spLocks noChangeArrowheads="1"/>
            </p:cNvSpPr>
            <p:nvPr/>
          </p:nvSpPr>
          <p:spPr bwMode="auto">
            <a:xfrm>
              <a:off x="293" y="2441"/>
              <a:ext cx="50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平面   过   ，所以         ，又因为          ，所以          ，则有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6831" name="Object 27"/>
            <p:cNvGraphicFramePr>
              <a:graphicFrameLocks noChangeAspect="1"/>
            </p:cNvGraphicFramePr>
            <p:nvPr/>
          </p:nvGraphicFramePr>
          <p:xfrm>
            <a:off x="723" y="2478"/>
            <a:ext cx="20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9" name="Equation" r:id="rId21" imgW="152334" imgH="139639" progId="Equation.DSMT4">
                    <p:embed/>
                  </p:oleObj>
                </mc:Choice>
                <mc:Fallback>
                  <p:oleObj name="Equation" r:id="rId21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" y="2478"/>
                          <a:ext cx="20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2" name="Object 28"/>
            <p:cNvGraphicFramePr>
              <a:graphicFrameLocks noChangeAspect="1"/>
            </p:cNvGraphicFramePr>
            <p:nvPr/>
          </p:nvGraphicFramePr>
          <p:xfrm>
            <a:off x="1081" y="2468"/>
            <a:ext cx="21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0" name="Equation" r:id="rId23" imgW="190335" imgH="215713" progId="Equation.DSMT4">
                    <p:embed/>
                  </p:oleObj>
                </mc:Choice>
                <mc:Fallback>
                  <p:oleObj name="Equation" r:id="rId23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468"/>
                          <a:ext cx="21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3" name="Object 29"/>
            <p:cNvGraphicFramePr>
              <a:graphicFrameLocks noChangeAspect="1"/>
            </p:cNvGraphicFramePr>
            <p:nvPr/>
          </p:nvGraphicFramePr>
          <p:xfrm>
            <a:off x="1837" y="2458"/>
            <a:ext cx="49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1" name="Equation" r:id="rId24" imgW="431613" imgH="228501" progId="Equation.DSMT4">
                    <p:embed/>
                  </p:oleObj>
                </mc:Choice>
                <mc:Fallback>
                  <p:oleObj name="Equation" r:id="rId24" imgW="43161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458"/>
                          <a:ext cx="49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4" name="Object 30"/>
            <p:cNvGraphicFramePr>
              <a:graphicFrameLocks noChangeAspect="1"/>
            </p:cNvGraphicFramePr>
            <p:nvPr/>
          </p:nvGraphicFramePr>
          <p:xfrm>
            <a:off x="3061" y="2448"/>
            <a:ext cx="5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2" name="Equation" r:id="rId26" imgW="457200" imgH="228600" progId="Equation.DSMT4">
                    <p:embed/>
                  </p:oleObj>
                </mc:Choice>
                <mc:Fallback>
                  <p:oleObj name="Equation" r:id="rId26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448"/>
                          <a:ext cx="5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5" name="Object 31"/>
            <p:cNvGraphicFramePr>
              <a:graphicFrameLocks noChangeAspect="1"/>
            </p:cNvGraphicFramePr>
            <p:nvPr/>
          </p:nvGraphicFramePr>
          <p:xfrm>
            <a:off x="4175" y="2462"/>
            <a:ext cx="52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3" name="Equation" r:id="rId28" imgW="431613" imgH="228501" progId="Equation.DSMT4">
                    <p:embed/>
                  </p:oleObj>
                </mc:Choice>
                <mc:Fallback>
                  <p:oleObj name="Equation" r:id="rId28" imgW="43161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2462"/>
                          <a:ext cx="52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16" name="Rectangle 3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0449" name="Object 33"/>
          <p:cNvGraphicFramePr>
            <a:graphicFrameLocks noChangeAspect="1"/>
          </p:cNvGraphicFramePr>
          <p:nvPr/>
        </p:nvGraphicFramePr>
        <p:xfrm>
          <a:off x="1562100" y="4005263"/>
          <a:ext cx="28432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0" imgW="1511300" imgH="482600" progId="Equation.DSMT4">
                  <p:embed/>
                </p:oleObj>
              </mc:Choice>
              <mc:Fallback>
                <p:oleObj name="Equation" r:id="rId30" imgW="1511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005263"/>
                        <a:ext cx="28432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Rectangle 3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0451" name="Group 35"/>
          <p:cNvGrpSpPr>
            <a:grpSpLocks/>
          </p:cNvGrpSpPr>
          <p:nvPr/>
        </p:nvGrpSpPr>
        <p:grpSpPr bwMode="auto">
          <a:xfrm>
            <a:off x="4564063" y="4005263"/>
            <a:ext cx="1952625" cy="844550"/>
            <a:chOff x="2875" y="2523"/>
            <a:chExt cx="1230" cy="532"/>
          </a:xfrm>
        </p:grpSpPr>
        <p:sp>
          <p:nvSpPr>
            <p:cNvPr id="76828" name="Rectangle 36"/>
            <p:cNvSpPr>
              <a:spLocks noChangeArrowheads="1"/>
            </p:cNvSpPr>
            <p:nvPr/>
          </p:nvSpPr>
          <p:spPr bwMode="auto">
            <a:xfrm>
              <a:off x="2875" y="2659"/>
              <a:ext cx="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解得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6829" name="Object 37"/>
            <p:cNvGraphicFramePr>
              <a:graphicFrameLocks noChangeAspect="1"/>
            </p:cNvGraphicFramePr>
            <p:nvPr/>
          </p:nvGraphicFramePr>
          <p:xfrm>
            <a:off x="3334" y="2523"/>
            <a:ext cx="771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5" name="Equation" r:id="rId32" imgW="672808" imgH="469696" progId="Equation.DSMT4">
                    <p:embed/>
                  </p:oleObj>
                </mc:Choice>
                <mc:Fallback>
                  <p:oleObj name="Equation" r:id="rId32" imgW="672808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523"/>
                          <a:ext cx="771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54" name="Group 38"/>
          <p:cNvGrpSpPr>
            <a:grpSpLocks/>
          </p:cNvGrpSpPr>
          <p:nvPr/>
        </p:nvGrpSpPr>
        <p:grpSpPr bwMode="auto">
          <a:xfrm>
            <a:off x="755650" y="5013325"/>
            <a:ext cx="3602038" cy="457200"/>
            <a:chOff x="476" y="3158"/>
            <a:chExt cx="2269" cy="288"/>
          </a:xfrm>
        </p:grpSpPr>
        <p:sp>
          <p:nvSpPr>
            <p:cNvPr id="76825" name="Rectangle 39"/>
            <p:cNvSpPr>
              <a:spLocks noChangeArrowheads="1"/>
            </p:cNvSpPr>
            <p:nvPr/>
          </p:nvSpPr>
          <p:spPr bwMode="auto">
            <a:xfrm>
              <a:off x="476" y="3158"/>
              <a:ext cx="2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取          则                   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6826" name="Object 40"/>
            <p:cNvGraphicFramePr>
              <a:graphicFrameLocks noChangeAspect="1"/>
            </p:cNvGraphicFramePr>
            <p:nvPr/>
          </p:nvGraphicFramePr>
          <p:xfrm>
            <a:off x="703" y="3178"/>
            <a:ext cx="47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6" name="Equation" r:id="rId34" imgW="380835" imgH="165028" progId="Equation.DSMT4">
                    <p:embed/>
                  </p:oleObj>
                </mc:Choice>
                <mc:Fallback>
                  <p:oleObj name="Equation" r:id="rId34" imgW="380835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178"/>
                          <a:ext cx="47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7" name="Object 41"/>
            <p:cNvGraphicFramePr>
              <a:graphicFrameLocks noChangeAspect="1"/>
            </p:cNvGraphicFramePr>
            <p:nvPr/>
          </p:nvGraphicFramePr>
          <p:xfrm>
            <a:off x="1474" y="3186"/>
            <a:ext cx="97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7" name="Equation" r:id="rId36" imgW="799753" imgH="203112" progId="Equation.DSMT4">
                    <p:embed/>
                  </p:oleObj>
                </mc:Choice>
                <mc:Fallback>
                  <p:oleObj name="Equation" r:id="rId36" imgW="79975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86"/>
                          <a:ext cx="97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684213" y="5589588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平面方程为：</a:t>
            </a:r>
            <a:r>
              <a:rPr lang="zh-CN" altLang="en-US" sz="1800"/>
              <a:t> </a:t>
            </a:r>
          </a:p>
        </p:txBody>
      </p:sp>
      <p:graphicFrame>
        <p:nvGraphicFramePr>
          <p:cNvPr id="60459" name="Object 43"/>
          <p:cNvGraphicFramePr>
            <a:graphicFrameLocks noChangeAspect="1"/>
          </p:cNvGraphicFramePr>
          <p:nvPr/>
        </p:nvGraphicFramePr>
        <p:xfrm>
          <a:off x="2879725" y="5634038"/>
          <a:ext cx="33480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38" imgW="1701800" imgH="203200" progId="Equation.DSMT4">
                  <p:embed/>
                </p:oleObj>
              </mc:Choice>
              <mc:Fallback>
                <p:oleObj name="Equation" r:id="rId38" imgW="1701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5634038"/>
                        <a:ext cx="33480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55650" y="6165850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</a:t>
            </a:r>
          </a:p>
        </p:txBody>
      </p:sp>
      <p:graphicFrame>
        <p:nvGraphicFramePr>
          <p:cNvPr id="60461" name="Object 45"/>
          <p:cNvGraphicFramePr>
            <a:graphicFrameLocks noChangeAspect="1"/>
          </p:cNvGraphicFramePr>
          <p:nvPr/>
        </p:nvGraphicFramePr>
        <p:xfrm>
          <a:off x="2987675" y="6218238"/>
          <a:ext cx="23764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40" imgW="1155700" imgH="203200" progId="Equation.DSMT4">
                  <p:embed/>
                </p:oleObj>
              </mc:Choice>
              <mc:Fallback>
                <p:oleObj name="Equation" r:id="rId40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218238"/>
                        <a:ext cx="23764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8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20" grpId="0"/>
      <p:bldP spid="60440" grpId="0"/>
      <p:bldP spid="60458" grpId="0"/>
      <p:bldP spid="604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473075" y="246063"/>
            <a:ext cx="7918450" cy="1192212"/>
            <a:chOff x="298" y="155"/>
            <a:chExt cx="4988" cy="751"/>
          </a:xfrm>
        </p:grpSpPr>
        <p:sp>
          <p:nvSpPr>
            <p:cNvPr id="77854" name="Rectangle 4"/>
            <p:cNvSpPr>
              <a:spLocks noChangeArrowheads="1"/>
            </p:cNvSpPr>
            <p:nvPr/>
          </p:nvSpPr>
          <p:spPr bwMode="auto">
            <a:xfrm>
              <a:off x="298" y="292"/>
              <a:ext cx="38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9】</a:t>
              </a:r>
              <a:r>
                <a:rPr lang="zh-CN" altLang="en-US" sz="2400" b="1"/>
                <a:t>求直线                                   与直线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7855" name="Object 5"/>
            <p:cNvGraphicFramePr>
              <a:graphicFrameLocks noChangeAspect="1"/>
            </p:cNvGraphicFramePr>
            <p:nvPr/>
          </p:nvGraphicFramePr>
          <p:xfrm>
            <a:off x="1590" y="194"/>
            <a:ext cx="1927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4" name="Equation" r:id="rId3" imgW="1637589" imgH="406224" progId="Equation.DSMT4">
                    <p:embed/>
                  </p:oleObj>
                </mc:Choice>
                <mc:Fallback>
                  <p:oleObj name="Equation" r:id="rId3" imgW="163758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194"/>
                          <a:ext cx="1927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6" name="Object 6"/>
            <p:cNvGraphicFramePr>
              <a:graphicFrameLocks noChangeAspect="1"/>
            </p:cNvGraphicFramePr>
            <p:nvPr/>
          </p:nvGraphicFramePr>
          <p:xfrm>
            <a:off x="4039" y="155"/>
            <a:ext cx="1247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5" name="Equation" r:id="rId5" imgW="1028700" imgH="469900" progId="Equation.DSMT4">
                    <p:embed/>
                  </p:oleObj>
                </mc:Choice>
                <mc:Fallback>
                  <p:oleObj name="Equation" r:id="rId5" imgW="10287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155"/>
                          <a:ext cx="1247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7" name="Rectangle 7"/>
            <p:cNvSpPr>
              <a:spLocks noChangeArrowheads="1"/>
            </p:cNvSpPr>
            <p:nvPr/>
          </p:nvSpPr>
          <p:spPr bwMode="auto">
            <a:xfrm>
              <a:off x="975" y="618"/>
              <a:ext cx="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的夹角。</a:t>
              </a:r>
              <a:r>
                <a:rPr lang="zh-CN" altLang="en-US" sz="1800"/>
                <a:t> </a:t>
              </a:r>
            </a:p>
          </p:txBody>
        </p:sp>
      </p:grpSp>
      <p:sp>
        <p:nvSpPr>
          <p:cNvPr id="778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1449" name="Group 9"/>
          <p:cNvGrpSpPr>
            <a:grpSpLocks/>
          </p:cNvGrpSpPr>
          <p:nvPr/>
        </p:nvGrpSpPr>
        <p:grpSpPr bwMode="auto">
          <a:xfrm>
            <a:off x="549275" y="1484313"/>
            <a:ext cx="7983538" cy="468312"/>
            <a:chOff x="346" y="935"/>
            <a:chExt cx="5029" cy="295"/>
          </a:xfrm>
        </p:grpSpPr>
        <p:sp>
          <p:nvSpPr>
            <p:cNvPr id="77852" name="Rectangle 10"/>
            <p:cNvSpPr>
              <a:spLocks noChangeArrowheads="1"/>
            </p:cNvSpPr>
            <p:nvPr/>
          </p:nvSpPr>
          <p:spPr bwMode="auto">
            <a:xfrm>
              <a:off x="346" y="935"/>
              <a:ext cx="50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分析：关键是求出直线     的方向向量，可用向量积求得。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77853" name="Object 11"/>
            <p:cNvGraphicFramePr>
              <a:graphicFrameLocks noChangeAspect="1"/>
            </p:cNvGraphicFramePr>
            <p:nvPr/>
          </p:nvGraphicFramePr>
          <p:xfrm>
            <a:off x="2321" y="950"/>
            <a:ext cx="2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6" name="Equation" r:id="rId7" imgW="152428" imgH="181179" progId="Equation.DSMT4">
                    <p:embed/>
                  </p:oleObj>
                </mc:Choice>
                <mc:Fallback>
                  <p:oleObj name="Equation" r:id="rId7" imgW="152428" imgH="1811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950"/>
                          <a:ext cx="2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30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7831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7832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783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1456" name="Group 16"/>
          <p:cNvGrpSpPr>
            <a:grpSpLocks/>
          </p:cNvGrpSpPr>
          <p:nvPr/>
        </p:nvGrpSpPr>
        <p:grpSpPr bwMode="auto">
          <a:xfrm>
            <a:off x="611188" y="2060575"/>
            <a:ext cx="8085137" cy="1049338"/>
            <a:chOff x="385" y="1298"/>
            <a:chExt cx="5093" cy="661"/>
          </a:xfrm>
        </p:grpSpPr>
        <p:sp>
          <p:nvSpPr>
            <p:cNvPr id="77844" name="Rectangle 17"/>
            <p:cNvSpPr>
              <a:spLocks noChangeArrowheads="1"/>
            </p:cNvSpPr>
            <p:nvPr/>
          </p:nvSpPr>
          <p:spPr bwMode="auto">
            <a:xfrm>
              <a:off x="385" y="1298"/>
              <a:ext cx="49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解：直线     的方向向量是                   ，而直线     的方向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7845" name="Object 18"/>
            <p:cNvGraphicFramePr>
              <a:graphicFrameLocks noChangeAspect="1"/>
            </p:cNvGraphicFramePr>
            <p:nvPr/>
          </p:nvGraphicFramePr>
          <p:xfrm>
            <a:off x="1202" y="1318"/>
            <a:ext cx="22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7" name="Equation" r:id="rId9" imgW="190335" imgH="215713" progId="Equation.DSMT4">
                    <p:embed/>
                  </p:oleObj>
                </mc:Choice>
                <mc:Fallback>
                  <p:oleObj name="Equation" r:id="rId9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318"/>
                          <a:ext cx="22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6" name="Object 19"/>
            <p:cNvGraphicFramePr>
              <a:graphicFrameLocks noChangeAspect="1"/>
            </p:cNvGraphicFramePr>
            <p:nvPr/>
          </p:nvGraphicFramePr>
          <p:xfrm>
            <a:off x="2608" y="1298"/>
            <a:ext cx="106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8" name="Equation" r:id="rId11" imgW="825500" imgH="228600" progId="Equation.DSMT4">
                    <p:embed/>
                  </p:oleObj>
                </mc:Choice>
                <mc:Fallback>
                  <p:oleObj name="Equation" r:id="rId11" imgW="825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298"/>
                          <a:ext cx="106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7" name="Object 20"/>
            <p:cNvGraphicFramePr>
              <a:graphicFrameLocks noChangeAspect="1"/>
            </p:cNvGraphicFramePr>
            <p:nvPr/>
          </p:nvGraphicFramePr>
          <p:xfrm>
            <a:off x="4412" y="1308"/>
            <a:ext cx="2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9" name="Equation" r:id="rId13" imgW="190335" imgH="215713" progId="Equation.DSMT4">
                    <p:embed/>
                  </p:oleObj>
                </mc:Choice>
                <mc:Fallback>
                  <p:oleObj name="Equation" r:id="rId13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1308"/>
                          <a:ext cx="2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8" name="Rectangle 21"/>
            <p:cNvSpPr>
              <a:spLocks noChangeArrowheads="1"/>
            </p:cNvSpPr>
            <p:nvPr/>
          </p:nvSpPr>
          <p:spPr bwMode="auto">
            <a:xfrm>
              <a:off x="567" y="1633"/>
              <a:ext cx="49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向量   分别与两向量                   ，                垂直</a:t>
              </a:r>
              <a:r>
                <a:rPr lang="en-US" altLang="zh-CN" sz="2400" b="1"/>
                <a:t>,</a:t>
              </a:r>
              <a:r>
                <a:rPr lang="zh-CN" altLang="en-US" sz="2400" b="1"/>
                <a:t>则可取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7849" name="Object 22"/>
            <p:cNvGraphicFramePr>
              <a:graphicFrameLocks noChangeAspect="1"/>
            </p:cNvGraphicFramePr>
            <p:nvPr/>
          </p:nvGraphicFramePr>
          <p:xfrm>
            <a:off x="977" y="1616"/>
            <a:ext cx="237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0" name="Equation" r:id="rId15" imgW="165028" imgH="228501" progId="Equation.DSMT4">
                    <p:embed/>
                  </p:oleObj>
                </mc:Choice>
                <mc:Fallback>
                  <p:oleObj name="Equation" r:id="rId15" imgW="16502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1616"/>
                          <a:ext cx="237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0" name="Object 23"/>
            <p:cNvGraphicFramePr>
              <a:graphicFrameLocks noChangeAspect="1"/>
            </p:cNvGraphicFramePr>
            <p:nvPr/>
          </p:nvGraphicFramePr>
          <p:xfrm>
            <a:off x="2336" y="1651"/>
            <a:ext cx="102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1" name="Equation" r:id="rId17" imgW="850900" imgH="228600" progId="Equation.DSMT4">
                    <p:embed/>
                  </p:oleObj>
                </mc:Choice>
                <mc:Fallback>
                  <p:oleObj name="Equation" r:id="rId17" imgW="850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651"/>
                          <a:ext cx="102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1" name="Object 24"/>
            <p:cNvGraphicFramePr>
              <a:graphicFrameLocks noChangeAspect="1"/>
            </p:cNvGraphicFramePr>
            <p:nvPr/>
          </p:nvGraphicFramePr>
          <p:xfrm>
            <a:off x="3425" y="1651"/>
            <a:ext cx="93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2" name="Equation" r:id="rId19" imgW="774364" imgH="228501" progId="Equation.DSMT4">
                    <p:embed/>
                  </p:oleObj>
                </mc:Choice>
                <mc:Fallback>
                  <p:oleObj name="Equation" r:id="rId19" imgW="77436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1651"/>
                          <a:ext cx="93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2322513" y="3141663"/>
          <a:ext cx="42481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21" imgW="2413000" imgH="749300" progId="Equation.DSMT4">
                  <p:embed/>
                </p:oleObj>
              </mc:Choice>
              <mc:Fallback>
                <p:oleObj name="Equation" r:id="rId21" imgW="24130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141663"/>
                        <a:ext cx="42481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66" name="Group 26"/>
          <p:cNvGrpSpPr>
            <a:grpSpLocks/>
          </p:cNvGrpSpPr>
          <p:nvPr/>
        </p:nvGrpSpPr>
        <p:grpSpPr bwMode="auto">
          <a:xfrm>
            <a:off x="766763" y="4437063"/>
            <a:ext cx="5461000" cy="466725"/>
            <a:chOff x="483" y="2795"/>
            <a:chExt cx="3440" cy="294"/>
          </a:xfrm>
        </p:grpSpPr>
        <p:sp>
          <p:nvSpPr>
            <p:cNvPr id="77840" name="Rectangle 27"/>
            <p:cNvSpPr>
              <a:spLocks noChangeArrowheads="1"/>
            </p:cNvSpPr>
            <p:nvPr/>
          </p:nvSpPr>
          <p:spPr bwMode="auto">
            <a:xfrm>
              <a:off x="483" y="2795"/>
              <a:ext cx="3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从而直线    与直线    的夹角    的余弦为</a:t>
              </a:r>
            </a:p>
          </p:txBody>
        </p:sp>
        <p:graphicFrame>
          <p:nvGraphicFramePr>
            <p:cNvPr id="77841" name="Object 28"/>
            <p:cNvGraphicFramePr>
              <a:graphicFrameLocks noChangeAspect="1"/>
            </p:cNvGraphicFramePr>
            <p:nvPr/>
          </p:nvGraphicFramePr>
          <p:xfrm>
            <a:off x="1317" y="2805"/>
            <a:ext cx="2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4" name="Equation" r:id="rId23" imgW="190335" imgH="215713" progId="Equation.DSMT4">
                    <p:embed/>
                  </p:oleObj>
                </mc:Choice>
                <mc:Fallback>
                  <p:oleObj name="Equation" r:id="rId23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2805"/>
                          <a:ext cx="2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Object 29"/>
            <p:cNvGraphicFramePr>
              <a:graphicFrameLocks noChangeAspect="1"/>
            </p:cNvGraphicFramePr>
            <p:nvPr/>
          </p:nvGraphicFramePr>
          <p:xfrm>
            <a:off x="2088" y="2812"/>
            <a:ext cx="2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5" name="Equation" r:id="rId24" imgW="190335" imgH="215713" progId="Equation.DSMT4">
                    <p:embed/>
                  </p:oleObj>
                </mc:Choice>
                <mc:Fallback>
                  <p:oleObj name="Equation" r:id="rId24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2812"/>
                          <a:ext cx="2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Object 30"/>
            <p:cNvGraphicFramePr>
              <a:graphicFrameLocks noChangeAspect="1"/>
            </p:cNvGraphicFramePr>
            <p:nvPr/>
          </p:nvGraphicFramePr>
          <p:xfrm>
            <a:off x="2910" y="2815"/>
            <a:ext cx="17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6" name="Equation" r:id="rId25" imgW="126835" imgH="202936" progId="Equation.DSMT4">
                    <p:embed/>
                  </p:oleObj>
                </mc:Choice>
                <mc:Fallback>
                  <p:oleObj name="Equation" r:id="rId25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815"/>
                          <a:ext cx="17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71" name="Object 31"/>
          <p:cNvGraphicFramePr>
            <a:graphicFrameLocks noChangeAspect="1"/>
          </p:cNvGraphicFramePr>
          <p:nvPr/>
        </p:nvGraphicFramePr>
        <p:xfrm>
          <a:off x="755650" y="4997450"/>
          <a:ext cx="77057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27" imgW="4076700" imgH="508000" progId="Equation.DSMT4">
                  <p:embed/>
                </p:oleObj>
              </mc:Choice>
              <mc:Fallback>
                <p:oleObj name="Equation" r:id="rId27" imgW="40767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97450"/>
                        <a:ext cx="77057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755650" y="61658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因此</a:t>
            </a:r>
            <a:r>
              <a:rPr lang="zh-CN" altLang="en-US" sz="2400"/>
              <a:t> </a:t>
            </a:r>
          </a:p>
        </p:txBody>
      </p:sp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2990850" y="6034088"/>
          <a:ext cx="7889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29" imgW="418918" imgH="406224" progId="Equation.DSMT4">
                  <p:embed/>
                </p:oleObj>
              </mc:Choice>
              <mc:Fallback>
                <p:oleObj name="Equation" r:id="rId29" imgW="41891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6034088"/>
                        <a:ext cx="7889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59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39750" y="188913"/>
            <a:ext cx="8097838" cy="1277937"/>
            <a:chOff x="340" y="119"/>
            <a:chExt cx="5101" cy="805"/>
          </a:xfrm>
        </p:grpSpPr>
        <p:sp>
          <p:nvSpPr>
            <p:cNvPr id="78890" name="Rectangle 5"/>
            <p:cNvSpPr>
              <a:spLocks noChangeArrowheads="1"/>
            </p:cNvSpPr>
            <p:nvPr/>
          </p:nvSpPr>
          <p:spPr bwMode="auto">
            <a:xfrm>
              <a:off x="340" y="227"/>
              <a:ext cx="51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10】</a:t>
              </a:r>
              <a:r>
                <a:rPr lang="zh-CN" altLang="en-US" sz="2400" b="1"/>
                <a:t>求过点              ，垂直于直线                 且平行于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8891" name="Object 6"/>
            <p:cNvGraphicFramePr>
              <a:graphicFrameLocks noChangeAspect="1"/>
            </p:cNvGraphicFramePr>
            <p:nvPr/>
          </p:nvGraphicFramePr>
          <p:xfrm>
            <a:off x="1791" y="255"/>
            <a:ext cx="70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" name="Equation" r:id="rId3" imgW="545626" imgH="203024" progId="Equation.DSMT4">
                    <p:embed/>
                  </p:oleObj>
                </mc:Choice>
                <mc:Fallback>
                  <p:oleObj name="Equation" r:id="rId3" imgW="54562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55"/>
                          <a:ext cx="70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92" name="Object 7"/>
            <p:cNvGraphicFramePr>
              <a:graphicFrameLocks noChangeAspect="1"/>
            </p:cNvGraphicFramePr>
            <p:nvPr/>
          </p:nvGraphicFramePr>
          <p:xfrm>
            <a:off x="3696" y="119"/>
            <a:ext cx="839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" name="Equation" r:id="rId5" imgW="698197" imgH="406224" progId="Equation.DSMT4">
                    <p:embed/>
                  </p:oleObj>
                </mc:Choice>
                <mc:Fallback>
                  <p:oleObj name="Equation" r:id="rId5" imgW="698197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9"/>
                          <a:ext cx="839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93" name="Rectangle 8"/>
            <p:cNvSpPr>
              <a:spLocks noChangeArrowheads="1"/>
            </p:cNvSpPr>
            <p:nvPr/>
          </p:nvSpPr>
          <p:spPr bwMode="auto">
            <a:xfrm>
              <a:off x="694" y="636"/>
              <a:ext cx="35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平面                                   的直线方程。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8894" name="Object 9"/>
            <p:cNvGraphicFramePr>
              <a:graphicFrameLocks noChangeAspect="1"/>
            </p:cNvGraphicFramePr>
            <p:nvPr/>
          </p:nvGraphicFramePr>
          <p:xfrm>
            <a:off x="1157" y="663"/>
            <a:ext cx="179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0" name="Equation" r:id="rId7" imgW="1371600" imgH="203200" progId="Equation.DSMT4">
                    <p:embed/>
                  </p:oleObj>
                </mc:Choice>
                <mc:Fallback>
                  <p:oleObj name="Equation" r:id="rId7" imgW="1371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663"/>
                          <a:ext cx="179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3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54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55" name="Rectangle 12"/>
          <p:cNvSpPr>
            <a:spLocks noChangeArrowheads="1"/>
          </p:cNvSpPr>
          <p:nvPr/>
        </p:nvSpPr>
        <p:spPr bwMode="auto">
          <a:xfrm>
            <a:off x="4479925" y="3462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7885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685800" y="1624013"/>
            <a:ext cx="7920038" cy="1560512"/>
            <a:chOff x="432" y="1023"/>
            <a:chExt cx="4989" cy="983"/>
          </a:xfrm>
        </p:grpSpPr>
        <p:graphicFrame>
          <p:nvGraphicFramePr>
            <p:cNvPr id="78883" name="Object 15"/>
            <p:cNvGraphicFramePr>
              <a:graphicFrameLocks noChangeAspect="1"/>
            </p:cNvGraphicFramePr>
            <p:nvPr/>
          </p:nvGraphicFramePr>
          <p:xfrm>
            <a:off x="5070" y="1362"/>
            <a:ext cx="21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1" name="Equation" r:id="rId9" imgW="104847" imgH="152258" progId="Equation.DSMT4">
                    <p:embed/>
                  </p:oleObj>
                </mc:Choice>
                <mc:Fallback>
                  <p:oleObj name="Equation" r:id="rId9" imgW="104847" imgH="1522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" y="1362"/>
                          <a:ext cx="21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84" name="Rectangle 16"/>
            <p:cNvSpPr>
              <a:spLocks noChangeArrowheads="1"/>
            </p:cNvSpPr>
            <p:nvPr/>
          </p:nvSpPr>
          <p:spPr bwMode="auto">
            <a:xfrm>
              <a:off x="941" y="1706"/>
              <a:ext cx="17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可用向量积求    。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78885" name="Rectangle 17"/>
            <p:cNvSpPr>
              <a:spLocks noChangeArrowheads="1"/>
            </p:cNvSpPr>
            <p:nvPr/>
          </p:nvSpPr>
          <p:spPr bwMode="auto">
            <a:xfrm>
              <a:off x="432" y="1023"/>
              <a:ext cx="49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分析：由本题的条件知，求直线的方向向量    垂直于已知</a:t>
              </a:r>
              <a:r>
                <a:rPr lang="zh-CN" altLang="en-US" sz="24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78886" name="Object 18"/>
            <p:cNvGraphicFramePr>
              <a:graphicFrameLocks noChangeAspect="1"/>
            </p:cNvGraphicFramePr>
            <p:nvPr/>
          </p:nvGraphicFramePr>
          <p:xfrm>
            <a:off x="4150" y="1026"/>
            <a:ext cx="1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2" name="Equation" r:id="rId11" imgW="95162" imgH="152258" progId="Equation.DSMT4">
                    <p:embed/>
                  </p:oleObj>
                </mc:Choice>
                <mc:Fallback>
                  <p:oleObj name="Equation" r:id="rId11" imgW="95162" imgH="1522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026"/>
                          <a:ext cx="18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87" name="Rectangle 19"/>
            <p:cNvSpPr>
              <a:spLocks noChangeArrowheads="1"/>
            </p:cNvSpPr>
            <p:nvPr/>
          </p:nvSpPr>
          <p:spPr bwMode="auto">
            <a:xfrm>
              <a:off x="940" y="1362"/>
              <a:ext cx="4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直线的方向向量    ，也垂直于已知平面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  <a:r>
                <a:rPr lang="zh-CN" altLang="en-US" sz="2400" b="1">
                  <a:solidFill>
                    <a:schemeClr val="accent2"/>
                  </a:solidFill>
                </a:rPr>
                <a:t>的法向量</a:t>
              </a:r>
            </a:p>
          </p:txBody>
        </p:sp>
        <p:graphicFrame>
          <p:nvGraphicFramePr>
            <p:cNvPr id="78888" name="Object 20"/>
            <p:cNvGraphicFramePr>
              <a:graphicFrameLocks noChangeAspect="1"/>
            </p:cNvGraphicFramePr>
            <p:nvPr/>
          </p:nvGraphicFramePr>
          <p:xfrm>
            <a:off x="2342" y="1344"/>
            <a:ext cx="22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3" name="Equation" r:id="rId13" imgW="114111" imgH="190535" progId="Equation.DSMT4">
                    <p:embed/>
                  </p:oleObj>
                </mc:Choice>
                <mc:Fallback>
                  <p:oleObj name="Equation" r:id="rId13" imgW="114111" imgH="1905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1344"/>
                          <a:ext cx="220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9" name="Object 21"/>
            <p:cNvGraphicFramePr>
              <a:graphicFrameLocks noChangeAspect="1"/>
            </p:cNvGraphicFramePr>
            <p:nvPr/>
          </p:nvGraphicFramePr>
          <p:xfrm>
            <a:off x="2163" y="1706"/>
            <a:ext cx="20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4" name="Equation" r:id="rId15" imgW="95162" imgH="152258" progId="Equation.DSMT4">
                    <p:embed/>
                  </p:oleObj>
                </mc:Choice>
                <mc:Fallback>
                  <p:oleObj name="Equation" r:id="rId15" imgW="95162" imgH="1522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1706"/>
                          <a:ext cx="20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8" name="Rectangle 2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59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60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61" name="Rectangle 2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62" name="Rectangle 2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63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2492" name="Group 28"/>
          <p:cNvGrpSpPr>
            <a:grpSpLocks/>
          </p:cNvGrpSpPr>
          <p:nvPr/>
        </p:nvGrpSpPr>
        <p:grpSpPr bwMode="auto">
          <a:xfrm>
            <a:off x="754063" y="3284538"/>
            <a:ext cx="7742237" cy="1090612"/>
            <a:chOff x="475" y="2069"/>
            <a:chExt cx="4877" cy="687"/>
          </a:xfrm>
        </p:grpSpPr>
        <p:sp>
          <p:nvSpPr>
            <p:cNvPr id="78875" name="Rectangle 29"/>
            <p:cNvSpPr>
              <a:spLocks noChangeArrowheads="1"/>
            </p:cNvSpPr>
            <p:nvPr/>
          </p:nvSpPr>
          <p:spPr bwMode="auto">
            <a:xfrm>
              <a:off x="475" y="2069"/>
              <a:ext cx="48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解：设所求直线    的方向向量为    ，已知直线     的方向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8876" name="Object 30"/>
            <p:cNvGraphicFramePr>
              <a:graphicFrameLocks noChangeAspect="1"/>
            </p:cNvGraphicFramePr>
            <p:nvPr/>
          </p:nvGraphicFramePr>
          <p:xfrm>
            <a:off x="1882" y="2118"/>
            <a:ext cx="19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5" name="Equation" r:id="rId17" imgW="152268" imgH="164957" progId="Equation.DSMT4">
                    <p:embed/>
                  </p:oleObj>
                </mc:Choice>
                <mc:Fallback>
                  <p:oleObj name="Equation" r:id="rId17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118"/>
                          <a:ext cx="19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7" name="Object 31"/>
            <p:cNvGraphicFramePr>
              <a:graphicFrameLocks noChangeAspect="1"/>
            </p:cNvGraphicFramePr>
            <p:nvPr/>
          </p:nvGraphicFramePr>
          <p:xfrm>
            <a:off x="3243" y="2073"/>
            <a:ext cx="19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6" name="Equation" r:id="rId19" imgW="126725" imgH="177415" progId="Equation.DSMT4">
                    <p:embed/>
                  </p:oleObj>
                </mc:Choice>
                <mc:Fallback>
                  <p:oleObj name="Equation" r:id="rId19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073"/>
                          <a:ext cx="19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8" name="Object 32"/>
            <p:cNvGraphicFramePr>
              <a:graphicFrameLocks noChangeAspect="1"/>
            </p:cNvGraphicFramePr>
            <p:nvPr/>
          </p:nvGraphicFramePr>
          <p:xfrm>
            <a:off x="4438" y="2073"/>
            <a:ext cx="23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7" name="Equation" r:id="rId21" imgW="177646" imgH="228402" progId="Equation.DSMT4">
                    <p:embed/>
                  </p:oleObj>
                </mc:Choice>
                <mc:Fallback>
                  <p:oleObj name="Equation" r:id="rId21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8" y="2073"/>
                          <a:ext cx="23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9" name="Rectangle 33"/>
            <p:cNvSpPr>
              <a:spLocks noChangeArrowheads="1"/>
            </p:cNvSpPr>
            <p:nvPr/>
          </p:nvSpPr>
          <p:spPr bwMode="auto">
            <a:xfrm>
              <a:off x="521" y="2453"/>
              <a:ext cx="4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向量                 </a:t>
              </a:r>
              <a:r>
                <a:rPr lang="en-US" altLang="zh-CN" sz="2400" b="1"/>
                <a:t>,</a:t>
              </a:r>
              <a:r>
                <a:rPr lang="zh-CN" altLang="en-US" sz="2400" b="1"/>
                <a:t>已知平面    的法向量为                 ，</a:t>
              </a:r>
              <a:endParaRPr lang="zh-CN" altLang="en-US" sz="1800"/>
            </a:p>
          </p:txBody>
        </p:sp>
        <p:graphicFrame>
          <p:nvGraphicFramePr>
            <p:cNvPr id="78880" name="Object 34"/>
            <p:cNvGraphicFramePr>
              <a:graphicFrameLocks noChangeAspect="1"/>
            </p:cNvGraphicFramePr>
            <p:nvPr/>
          </p:nvGraphicFramePr>
          <p:xfrm>
            <a:off x="958" y="2477"/>
            <a:ext cx="9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8" name="Equation" r:id="rId23" imgW="761669" imgH="228501" progId="Equation.DSMT4">
                    <p:embed/>
                  </p:oleObj>
                </mc:Choice>
                <mc:Fallback>
                  <p:oleObj name="Equation" r:id="rId23" imgW="76166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2477"/>
                          <a:ext cx="93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1" name="Object 35"/>
            <p:cNvGraphicFramePr>
              <a:graphicFrameLocks noChangeAspect="1"/>
            </p:cNvGraphicFramePr>
            <p:nvPr/>
          </p:nvGraphicFramePr>
          <p:xfrm>
            <a:off x="2699" y="2503"/>
            <a:ext cx="22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9" name="Equation" r:id="rId25" imgW="152334" imgH="139639" progId="Equation.DSMT4">
                    <p:embed/>
                  </p:oleObj>
                </mc:Choice>
                <mc:Fallback>
                  <p:oleObj name="Equation" r:id="rId25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503"/>
                          <a:ext cx="22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2" name="Object 36"/>
            <p:cNvGraphicFramePr>
              <a:graphicFrameLocks noChangeAspect="1"/>
            </p:cNvGraphicFramePr>
            <p:nvPr/>
          </p:nvGraphicFramePr>
          <p:xfrm>
            <a:off x="3833" y="2481"/>
            <a:ext cx="93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0" name="Equation" r:id="rId27" imgW="736600" imgH="203200" progId="Equation.DSMT4">
                    <p:embed/>
                  </p:oleObj>
                </mc:Choice>
                <mc:Fallback>
                  <p:oleObj name="Equation" r:id="rId27" imgW="736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481"/>
                          <a:ext cx="93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5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66" name="Rectangle 3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67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2504" name="Object 40"/>
          <p:cNvGraphicFramePr>
            <a:graphicFrameLocks noChangeAspect="1"/>
          </p:cNvGraphicFramePr>
          <p:nvPr/>
        </p:nvGraphicFramePr>
        <p:xfrm>
          <a:off x="2159000" y="5084763"/>
          <a:ext cx="4500563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29" imgW="2374900" imgH="749300" progId="Equation.DSMT4">
                  <p:embed/>
                </p:oleObj>
              </mc:Choice>
              <mc:Fallback>
                <p:oleObj name="Equation" r:id="rId29" imgW="2374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84763"/>
                        <a:ext cx="4500563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505" name="Group 41"/>
          <p:cNvGrpSpPr>
            <a:grpSpLocks/>
          </p:cNvGrpSpPr>
          <p:nvPr/>
        </p:nvGrpSpPr>
        <p:grpSpPr bwMode="auto">
          <a:xfrm>
            <a:off x="900113" y="3860800"/>
            <a:ext cx="7489825" cy="1154113"/>
            <a:chOff x="567" y="2432"/>
            <a:chExt cx="4718" cy="727"/>
          </a:xfrm>
        </p:grpSpPr>
        <p:sp>
          <p:nvSpPr>
            <p:cNvPr id="78870" name="Rectangle 42"/>
            <p:cNvSpPr>
              <a:spLocks noChangeArrowheads="1"/>
            </p:cNvSpPr>
            <p:nvPr/>
          </p:nvSpPr>
          <p:spPr bwMode="auto">
            <a:xfrm>
              <a:off x="1057" y="2865"/>
              <a:ext cx="3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，       ，所以，                    ，故可取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8871" name="Object 43"/>
            <p:cNvGraphicFramePr>
              <a:graphicFrameLocks noChangeAspect="1"/>
            </p:cNvGraphicFramePr>
            <p:nvPr/>
          </p:nvGraphicFramePr>
          <p:xfrm>
            <a:off x="567" y="2864"/>
            <a:ext cx="5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" name="Equation" r:id="rId31" imgW="457200" imgH="228600" progId="Equation.DSMT4">
                    <p:embed/>
                  </p:oleObj>
                </mc:Choice>
                <mc:Fallback>
                  <p:oleObj name="Equation" r:id="rId31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864"/>
                          <a:ext cx="5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2" name="Object 44"/>
            <p:cNvGraphicFramePr>
              <a:graphicFrameLocks noChangeAspect="1"/>
            </p:cNvGraphicFramePr>
            <p:nvPr/>
          </p:nvGraphicFramePr>
          <p:xfrm>
            <a:off x="1214" y="2870"/>
            <a:ext cx="4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3" name="Equation" r:id="rId33" imgW="368140" imgH="203112" progId="Equation.DSMT4">
                    <p:embed/>
                  </p:oleObj>
                </mc:Choice>
                <mc:Fallback>
                  <p:oleObj name="Equation" r:id="rId33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2870"/>
                          <a:ext cx="4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3" name="Object 45"/>
            <p:cNvGraphicFramePr>
              <a:graphicFrameLocks noChangeAspect="1"/>
            </p:cNvGraphicFramePr>
            <p:nvPr/>
          </p:nvGraphicFramePr>
          <p:xfrm>
            <a:off x="2369" y="2840"/>
            <a:ext cx="115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4" name="Equation" r:id="rId35" imgW="825500" imgH="228600" progId="Equation.DSMT4">
                    <p:embed/>
                  </p:oleObj>
                </mc:Choice>
                <mc:Fallback>
                  <p:oleObj name="Equation" r:id="rId35" imgW="825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9" y="2840"/>
                          <a:ext cx="115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4" name="Text Box 46"/>
            <p:cNvSpPr txBox="1">
              <a:spLocks noChangeArrowheads="1"/>
            </p:cNvSpPr>
            <p:nvPr/>
          </p:nvSpPr>
          <p:spPr bwMode="auto">
            <a:xfrm>
              <a:off x="4785" y="243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已知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7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09588" y="561975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从而所求直线的方程为</a:t>
            </a:r>
            <a:r>
              <a:rPr lang="zh-CN" altLang="en-US" sz="1800"/>
              <a:t>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851275" y="423863"/>
          <a:ext cx="259238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3" imgW="1371600" imgH="406400" progId="Equation.DSMT4">
                  <p:embed/>
                </p:oleObj>
              </mc:Choice>
              <mc:Fallback>
                <p:oleObj name="Equation" r:id="rId3" imgW="1371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23863"/>
                        <a:ext cx="259238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84213" y="1531938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3222625" y="1436688"/>
          <a:ext cx="25733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5" imgW="1371600" imgH="406400" progId="Equation.DSMT4">
                  <p:embed/>
                </p:oleObj>
              </mc:Choice>
              <mc:Fallback>
                <p:oleObj name="Equation" r:id="rId5" imgW="1371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436688"/>
                        <a:ext cx="25733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3501" name="Group 13"/>
          <p:cNvGrpSpPr>
            <a:grpSpLocks/>
          </p:cNvGrpSpPr>
          <p:nvPr/>
        </p:nvGrpSpPr>
        <p:grpSpPr bwMode="auto">
          <a:xfrm>
            <a:off x="377825" y="2449513"/>
            <a:ext cx="7981950" cy="1484312"/>
            <a:chOff x="238" y="1314"/>
            <a:chExt cx="5028" cy="935"/>
          </a:xfrm>
        </p:grpSpPr>
        <p:sp>
          <p:nvSpPr>
            <p:cNvPr id="79889" name="Rectangle 14"/>
            <p:cNvSpPr>
              <a:spLocks noChangeArrowheads="1"/>
            </p:cNvSpPr>
            <p:nvPr/>
          </p:nvSpPr>
          <p:spPr bwMode="auto">
            <a:xfrm>
              <a:off x="238" y="1469"/>
              <a:ext cx="5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11】* </a:t>
              </a:r>
              <a:r>
                <a:rPr lang="zh-CN" altLang="en-US" sz="2400" b="1"/>
                <a:t>已知直线                                及点                 ，</a:t>
              </a:r>
              <a:r>
                <a:rPr lang="zh-CN" altLang="en-US" sz="2400"/>
                <a:t> </a:t>
              </a:r>
            </a:p>
          </p:txBody>
        </p:sp>
        <p:graphicFrame>
          <p:nvGraphicFramePr>
            <p:cNvPr id="79890" name="Object 15"/>
            <p:cNvGraphicFramePr>
              <a:graphicFrameLocks noChangeAspect="1"/>
            </p:cNvGraphicFramePr>
            <p:nvPr/>
          </p:nvGraphicFramePr>
          <p:xfrm>
            <a:off x="2007" y="1314"/>
            <a:ext cx="1689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4" name="Equation" r:id="rId7" imgW="1371600" imgH="469900" progId="Equation.DSMT4">
                    <p:embed/>
                  </p:oleObj>
                </mc:Choice>
                <mc:Fallback>
                  <p:oleObj name="Equation" r:id="rId7" imgW="13716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1314"/>
                          <a:ext cx="1689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1" name="Object 16"/>
            <p:cNvGraphicFramePr>
              <a:graphicFrameLocks noChangeAspect="1"/>
            </p:cNvGraphicFramePr>
            <p:nvPr/>
          </p:nvGraphicFramePr>
          <p:xfrm>
            <a:off x="4060" y="1485"/>
            <a:ext cx="86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5" name="Equation" r:id="rId9" imgW="685800" imgH="228600" progId="Equation.DSMT4">
                    <p:embed/>
                  </p:oleObj>
                </mc:Choice>
                <mc:Fallback>
                  <p:oleObj name="Equation" r:id="rId9" imgW="68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485"/>
                          <a:ext cx="86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2" name="Rectangle 17"/>
            <p:cNvSpPr>
              <a:spLocks noChangeArrowheads="1"/>
            </p:cNvSpPr>
            <p:nvPr/>
          </p:nvSpPr>
          <p:spPr bwMode="auto">
            <a:xfrm>
              <a:off x="625" y="1948"/>
              <a:ext cx="2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求点     到直线    的距离    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79893" name="Object 18"/>
            <p:cNvGraphicFramePr>
              <a:graphicFrameLocks noChangeAspect="1"/>
            </p:cNvGraphicFramePr>
            <p:nvPr/>
          </p:nvGraphicFramePr>
          <p:xfrm>
            <a:off x="1073" y="1979"/>
            <a:ext cx="2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6" name="Equation" r:id="rId11" imgW="190500" imgH="228600" progId="Equation.DSMT4">
                    <p:embed/>
                  </p:oleObj>
                </mc:Choice>
                <mc:Fallback>
                  <p:oleObj name="Equation" r:id="rId11" imgW="190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979"/>
                          <a:ext cx="22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4" name="Object 19"/>
            <p:cNvGraphicFramePr>
              <a:graphicFrameLocks noChangeAspect="1"/>
            </p:cNvGraphicFramePr>
            <p:nvPr/>
          </p:nvGraphicFramePr>
          <p:xfrm>
            <a:off x="1895" y="1976"/>
            <a:ext cx="21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7" name="Equation" r:id="rId13" imgW="152268" imgH="164957" progId="Equation.DSMT4">
                    <p:embed/>
                  </p:oleObj>
                </mc:Choice>
                <mc:Fallback>
                  <p:oleObj name="Equation" r:id="rId13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1976"/>
                          <a:ext cx="21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5" name="Object 20"/>
            <p:cNvGraphicFramePr>
              <a:graphicFrameLocks noChangeAspect="1"/>
            </p:cNvGraphicFramePr>
            <p:nvPr/>
          </p:nvGraphicFramePr>
          <p:xfrm>
            <a:off x="2711" y="1976"/>
            <a:ext cx="1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8" name="Equation" r:id="rId15" imgW="139579" imgH="177646" progId="Equation.DSMT4">
                    <p:embed/>
                  </p:oleObj>
                </mc:Choice>
                <mc:Fallback>
                  <p:oleObj name="Equation" r:id="rId15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1976"/>
                          <a:ext cx="1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349250" y="4221163"/>
            <a:ext cx="849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分析：要想求出点到直线的距离，需求过该点与已知直线垂直</a:t>
            </a:r>
            <a:r>
              <a:rPr lang="zh-CN" altLang="en-U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820738" y="4868863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相交的直线和已知直线的交点（即垂线足，或称为投影），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852488" y="5635625"/>
            <a:ext cx="299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得出交点即可求出。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3" grpId="0"/>
      <p:bldP spid="63509" grpId="0"/>
      <p:bldP spid="63510" grpId="0"/>
      <p:bldP spid="635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195513" y="847725"/>
          <a:ext cx="45370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3" imgW="2514600" imgH="749300" progId="Equation.DSMT4">
                  <p:embed/>
                </p:oleObj>
              </mc:Choice>
              <mc:Fallback>
                <p:oleObj name="Equation" r:id="rId3" imgW="25146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847725"/>
                        <a:ext cx="453707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528638" y="2241550"/>
            <a:ext cx="7931150" cy="1042988"/>
            <a:chOff x="333" y="1412"/>
            <a:chExt cx="4996" cy="657"/>
          </a:xfrm>
        </p:grpSpPr>
        <p:sp>
          <p:nvSpPr>
            <p:cNvPr id="80923" name="Rectangle 10"/>
            <p:cNvSpPr>
              <a:spLocks noChangeArrowheads="1"/>
            </p:cNvSpPr>
            <p:nvPr/>
          </p:nvSpPr>
          <p:spPr bwMode="auto">
            <a:xfrm>
              <a:off x="333" y="1412"/>
              <a:ext cx="48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过点                 做垂直于已知直线    的平面</a:t>
              </a:r>
              <a:r>
                <a:rPr lang="zh-CN" altLang="en-US" sz="2400"/>
                <a:t>   ，</a:t>
              </a:r>
              <a:r>
                <a:rPr lang="zh-CN" altLang="en-US" sz="2400" b="1"/>
                <a:t>其法向量</a:t>
              </a:r>
            </a:p>
          </p:txBody>
        </p:sp>
        <p:graphicFrame>
          <p:nvGraphicFramePr>
            <p:cNvPr id="80924" name="Object 11"/>
            <p:cNvGraphicFramePr>
              <a:graphicFrameLocks noChangeAspect="1"/>
            </p:cNvGraphicFramePr>
            <p:nvPr/>
          </p:nvGraphicFramePr>
          <p:xfrm>
            <a:off x="787" y="1417"/>
            <a:ext cx="86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7" name="Equation" r:id="rId5" imgW="685800" imgH="228600" progId="Equation.DSMT4">
                    <p:embed/>
                  </p:oleObj>
                </mc:Choice>
                <mc:Fallback>
                  <p:oleObj name="Equation" r:id="rId5" imgW="68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1417"/>
                          <a:ext cx="86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5" name="Object 12"/>
            <p:cNvGraphicFramePr>
              <a:graphicFrameLocks noChangeAspect="1"/>
            </p:cNvGraphicFramePr>
            <p:nvPr/>
          </p:nvGraphicFramePr>
          <p:xfrm>
            <a:off x="3236" y="1429"/>
            <a:ext cx="2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8" name="Equation" r:id="rId7" imgW="152268" imgH="164957" progId="Equation.DSMT4">
                    <p:embed/>
                  </p:oleObj>
                </mc:Choice>
                <mc:Fallback>
                  <p:oleObj name="Equation" r:id="rId7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1429"/>
                          <a:ext cx="22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6" name="Object 13"/>
            <p:cNvGraphicFramePr>
              <a:graphicFrameLocks noChangeAspect="1"/>
            </p:cNvGraphicFramePr>
            <p:nvPr/>
          </p:nvGraphicFramePr>
          <p:xfrm>
            <a:off x="3962" y="1450"/>
            <a:ext cx="24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9" name="Equation" r:id="rId9" imgW="152334" imgH="139639" progId="Equation.DSMT4">
                    <p:embed/>
                  </p:oleObj>
                </mc:Choice>
                <mc:Fallback>
                  <p:oleObj name="Equation" r:id="rId9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1450"/>
                          <a:ext cx="24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7" name="Object 14"/>
            <p:cNvGraphicFramePr>
              <a:graphicFrameLocks noChangeAspect="1"/>
            </p:cNvGraphicFramePr>
            <p:nvPr/>
          </p:nvGraphicFramePr>
          <p:xfrm>
            <a:off x="5141" y="1439"/>
            <a:ext cx="1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0" name="Equation" r:id="rId11" imgW="139579" imgH="177646" progId="Equation.DSMT4">
                    <p:embed/>
                  </p:oleObj>
                </mc:Choice>
                <mc:Fallback>
                  <p:oleObj name="Equation" r:id="rId11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" y="1439"/>
                          <a:ext cx="1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8" name="Rectangle 15"/>
            <p:cNvSpPr>
              <a:spLocks noChangeArrowheads="1"/>
            </p:cNvSpPr>
            <p:nvPr/>
          </p:nvSpPr>
          <p:spPr bwMode="auto">
            <a:xfrm>
              <a:off x="340" y="1781"/>
              <a:ext cx="3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即是    的方向向量    ，则平面方程为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0929" name="Object 16"/>
            <p:cNvGraphicFramePr>
              <a:graphicFrameLocks noChangeAspect="1"/>
            </p:cNvGraphicFramePr>
            <p:nvPr/>
          </p:nvGraphicFramePr>
          <p:xfrm>
            <a:off x="793" y="1797"/>
            <a:ext cx="23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1" name="Equation" r:id="rId13" imgW="152268" imgH="164957" progId="Equation.DSMT4">
                    <p:embed/>
                  </p:oleObj>
                </mc:Choice>
                <mc:Fallback>
                  <p:oleObj name="Equation" r:id="rId13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797"/>
                          <a:ext cx="23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30" name="Object 17"/>
            <p:cNvGraphicFramePr>
              <a:graphicFrameLocks noChangeAspect="1"/>
            </p:cNvGraphicFramePr>
            <p:nvPr/>
          </p:nvGraphicFramePr>
          <p:xfrm>
            <a:off x="1973" y="1781"/>
            <a:ext cx="19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2" name="Equation" r:id="rId15" imgW="126725" imgH="177415" progId="Equation.DSMT4">
                    <p:embed/>
                  </p:oleObj>
                </mc:Choice>
                <mc:Fallback>
                  <p:oleObj name="Equation" r:id="rId15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781"/>
                          <a:ext cx="19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6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2268538" y="3443288"/>
          <a:ext cx="44640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17" imgW="2133600" imgH="203200" progId="Equation.DSMT4">
                  <p:embed/>
                </p:oleObj>
              </mc:Choice>
              <mc:Fallback>
                <p:oleObj name="Equation" r:id="rId17" imgW="2133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443288"/>
                        <a:ext cx="44640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611188" y="397986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</a:t>
            </a:r>
          </a:p>
        </p:txBody>
      </p:sp>
      <p:sp>
        <p:nvSpPr>
          <p:cNvPr id="80909" name="Rectangle 2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4534" name="Object 22"/>
          <p:cNvGraphicFramePr>
            <a:graphicFrameLocks noChangeAspect="1"/>
          </p:cNvGraphicFramePr>
          <p:nvPr/>
        </p:nvGraphicFramePr>
        <p:xfrm>
          <a:off x="2843213" y="4017963"/>
          <a:ext cx="2411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19" imgW="1155700" imgH="203200" progId="Equation.DSMT4">
                  <p:embed/>
                </p:oleObj>
              </mc:Choice>
              <mc:Fallback>
                <p:oleObj name="Equation" r:id="rId19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17963"/>
                        <a:ext cx="24114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5" name="Group 23"/>
          <p:cNvGrpSpPr>
            <a:grpSpLocks/>
          </p:cNvGrpSpPr>
          <p:nvPr/>
        </p:nvGrpSpPr>
        <p:grpSpPr bwMode="auto">
          <a:xfrm>
            <a:off x="611188" y="4627563"/>
            <a:ext cx="7773987" cy="1033462"/>
            <a:chOff x="385" y="2915"/>
            <a:chExt cx="4897" cy="651"/>
          </a:xfrm>
        </p:grpSpPr>
        <p:sp>
          <p:nvSpPr>
            <p:cNvPr id="80916" name="Rectangle 24"/>
            <p:cNvSpPr>
              <a:spLocks noChangeArrowheads="1"/>
            </p:cNvSpPr>
            <p:nvPr/>
          </p:nvSpPr>
          <p:spPr bwMode="auto">
            <a:xfrm>
              <a:off x="385" y="2915"/>
              <a:ext cx="48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再求已知直线    与平面    的交点     ，取已知直线    上点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0917" name="Object 25"/>
            <p:cNvGraphicFramePr>
              <a:graphicFrameLocks noChangeAspect="1"/>
            </p:cNvGraphicFramePr>
            <p:nvPr/>
          </p:nvGraphicFramePr>
          <p:xfrm>
            <a:off x="1610" y="2932"/>
            <a:ext cx="2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5" name="Equation" r:id="rId21" imgW="152268" imgH="164957" progId="Equation.DSMT4">
                    <p:embed/>
                  </p:oleObj>
                </mc:Choice>
                <mc:Fallback>
                  <p:oleObj name="Equation" r:id="rId21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32"/>
                          <a:ext cx="22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8" name="Object 26"/>
            <p:cNvGraphicFramePr>
              <a:graphicFrameLocks noChangeAspect="1"/>
            </p:cNvGraphicFramePr>
            <p:nvPr/>
          </p:nvGraphicFramePr>
          <p:xfrm>
            <a:off x="2381" y="2943"/>
            <a:ext cx="24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6" name="Equation" r:id="rId22" imgW="152334" imgH="139639" progId="Equation.DSMT4">
                    <p:embed/>
                  </p:oleObj>
                </mc:Choice>
                <mc:Fallback>
                  <p:oleObj name="Equation" r:id="rId22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943"/>
                          <a:ext cx="24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9" name="Object 27"/>
            <p:cNvGraphicFramePr>
              <a:graphicFrameLocks noChangeAspect="1"/>
            </p:cNvGraphicFramePr>
            <p:nvPr/>
          </p:nvGraphicFramePr>
          <p:xfrm>
            <a:off x="3198" y="2932"/>
            <a:ext cx="21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" name="Equation" r:id="rId23" imgW="177569" imgH="215619" progId="Equation.DSMT4">
                    <p:embed/>
                  </p:oleObj>
                </mc:Choice>
                <mc:Fallback>
                  <p:oleObj name="Equation" r:id="rId23" imgW="177569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932"/>
                          <a:ext cx="21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0" name="Object 28"/>
            <p:cNvGraphicFramePr>
              <a:graphicFrameLocks noChangeAspect="1"/>
            </p:cNvGraphicFramePr>
            <p:nvPr/>
          </p:nvGraphicFramePr>
          <p:xfrm>
            <a:off x="4604" y="2943"/>
            <a:ext cx="2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8" name="Equation" r:id="rId25" imgW="152268" imgH="164957" progId="Equation.DSMT4">
                    <p:embed/>
                  </p:oleObj>
                </mc:Choice>
                <mc:Fallback>
                  <p:oleObj name="Equation" r:id="rId25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943"/>
                          <a:ext cx="2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1" name="Object 29"/>
            <p:cNvGraphicFramePr>
              <a:graphicFrameLocks noChangeAspect="1"/>
            </p:cNvGraphicFramePr>
            <p:nvPr/>
          </p:nvGraphicFramePr>
          <p:xfrm>
            <a:off x="431" y="3302"/>
            <a:ext cx="81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9" name="Equation" r:id="rId26" imgW="660113" imgH="203112" progId="Equation.DSMT4">
                    <p:embed/>
                  </p:oleObj>
                </mc:Choice>
                <mc:Fallback>
                  <p:oleObj name="Equation" r:id="rId26" imgW="6601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302"/>
                          <a:ext cx="81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2" name="Rectangle 30"/>
            <p:cNvSpPr>
              <a:spLocks noChangeArrowheads="1"/>
            </p:cNvSpPr>
            <p:nvPr/>
          </p:nvSpPr>
          <p:spPr bwMode="auto">
            <a:xfrm>
              <a:off x="1243" y="3278"/>
              <a:ext cx="2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，得直线的对称式方程为</a:t>
              </a:r>
              <a:r>
                <a:rPr lang="zh-CN" altLang="en-US" sz="1800"/>
                <a:t> </a:t>
              </a:r>
            </a:p>
          </p:txBody>
        </p:sp>
      </p:grpSp>
      <p:graphicFrame>
        <p:nvGraphicFramePr>
          <p:cNvPr id="64543" name="Object 31"/>
          <p:cNvGraphicFramePr>
            <a:graphicFrameLocks noChangeAspect="1"/>
          </p:cNvGraphicFramePr>
          <p:nvPr/>
        </p:nvGraphicFramePr>
        <p:xfrm>
          <a:off x="2847975" y="5734050"/>
          <a:ext cx="26606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28" imgW="1332921" imgH="406224" progId="Equation.DSMT4">
                  <p:embed/>
                </p:oleObj>
              </mc:Choice>
              <mc:Fallback>
                <p:oleObj name="Equation" r:id="rId28" imgW="133292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734050"/>
                        <a:ext cx="26606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44" name="Group 32"/>
          <p:cNvGrpSpPr>
            <a:grpSpLocks/>
          </p:cNvGrpSpPr>
          <p:nvPr/>
        </p:nvGrpSpPr>
        <p:grpSpPr bwMode="auto">
          <a:xfrm>
            <a:off x="539750" y="333375"/>
            <a:ext cx="4241800" cy="457200"/>
            <a:chOff x="340" y="210"/>
            <a:chExt cx="2672" cy="288"/>
          </a:xfrm>
        </p:grpSpPr>
        <p:sp>
          <p:nvSpPr>
            <p:cNvPr id="80914" name="Rectangle 33"/>
            <p:cNvSpPr>
              <a:spLocks noChangeArrowheads="1"/>
            </p:cNvSpPr>
            <p:nvPr/>
          </p:nvSpPr>
          <p:spPr bwMode="auto">
            <a:xfrm>
              <a:off x="340" y="210"/>
              <a:ext cx="2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解：已知直线    的方向向量为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0915" name="Object 34"/>
            <p:cNvGraphicFramePr>
              <a:graphicFrameLocks noChangeAspect="1"/>
            </p:cNvGraphicFramePr>
            <p:nvPr/>
          </p:nvGraphicFramePr>
          <p:xfrm>
            <a:off x="1519" y="235"/>
            <a:ext cx="21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1" name="Equation" r:id="rId30" imgW="152268" imgH="164957" progId="Equation.DSMT4">
                    <p:embed/>
                  </p:oleObj>
                </mc:Choice>
                <mc:Fallback>
                  <p:oleObj name="Equation" r:id="rId30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35"/>
                          <a:ext cx="21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133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633413" y="288925"/>
            <a:ext cx="7710487" cy="1236663"/>
            <a:chOff x="399" y="182"/>
            <a:chExt cx="4857" cy="779"/>
          </a:xfrm>
        </p:grpSpPr>
        <p:sp>
          <p:nvSpPr>
            <p:cNvPr id="81938" name="Rectangle 3"/>
            <p:cNvSpPr>
              <a:spLocks noChangeArrowheads="1"/>
            </p:cNvSpPr>
            <p:nvPr/>
          </p:nvSpPr>
          <p:spPr bwMode="auto">
            <a:xfrm>
              <a:off x="399" y="419"/>
              <a:ext cx="48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化为参数方程为                 ，将已知直线的参数方程代入</a:t>
              </a:r>
              <a:endParaRPr lang="zh-CN" altLang="en-US" sz="2400"/>
            </a:p>
          </p:txBody>
        </p:sp>
        <p:graphicFrame>
          <p:nvGraphicFramePr>
            <p:cNvPr id="81939" name="Object 4"/>
            <p:cNvGraphicFramePr>
              <a:graphicFrameLocks noChangeAspect="1"/>
            </p:cNvGraphicFramePr>
            <p:nvPr/>
          </p:nvGraphicFramePr>
          <p:xfrm>
            <a:off x="1791" y="182"/>
            <a:ext cx="896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0" name="Equation" r:id="rId3" imgW="800100" imgH="698500" progId="Equation.DSMT4">
                    <p:embed/>
                  </p:oleObj>
                </mc:Choice>
                <mc:Fallback>
                  <p:oleObj name="Equation" r:id="rId3" imgW="800100" imgH="698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82"/>
                          <a:ext cx="896" cy="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611188" y="1603375"/>
            <a:ext cx="5400675" cy="457200"/>
            <a:chOff x="385" y="1010"/>
            <a:chExt cx="3402" cy="288"/>
          </a:xfrm>
        </p:grpSpPr>
        <p:sp>
          <p:nvSpPr>
            <p:cNvPr id="81935" name="Rectangle 6"/>
            <p:cNvSpPr>
              <a:spLocks noChangeArrowheads="1"/>
            </p:cNvSpPr>
            <p:nvPr/>
          </p:nvSpPr>
          <p:spPr bwMode="auto">
            <a:xfrm>
              <a:off x="385" y="1010"/>
              <a:ext cx="11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平面    方程</a:t>
              </a:r>
              <a:r>
                <a:rPr lang="zh-CN" altLang="en-US" sz="2400"/>
                <a:t> </a:t>
              </a:r>
            </a:p>
          </p:txBody>
        </p:sp>
        <p:graphicFrame>
          <p:nvGraphicFramePr>
            <p:cNvPr id="81936" name="Object 7"/>
            <p:cNvGraphicFramePr>
              <a:graphicFrameLocks noChangeAspect="1"/>
            </p:cNvGraphicFramePr>
            <p:nvPr/>
          </p:nvGraphicFramePr>
          <p:xfrm>
            <a:off x="838" y="1056"/>
            <a:ext cx="24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1" name="Equation" r:id="rId5" imgW="152334" imgH="139639" progId="Equation.DSMT4">
                    <p:embed/>
                  </p:oleObj>
                </mc:Choice>
                <mc:Fallback>
                  <p:oleObj name="Equation" r:id="rId5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1056"/>
                          <a:ext cx="24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7" name="Object 8"/>
            <p:cNvGraphicFramePr>
              <a:graphicFrameLocks noChangeAspect="1"/>
            </p:cNvGraphicFramePr>
            <p:nvPr/>
          </p:nvGraphicFramePr>
          <p:xfrm>
            <a:off x="1474" y="1036"/>
            <a:ext cx="231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2" name="Equation" r:id="rId7" imgW="1790700" imgH="203200" progId="Equation.DSMT4">
                    <p:embed/>
                  </p:oleObj>
                </mc:Choice>
                <mc:Fallback>
                  <p:oleObj name="Equation" r:id="rId7" imgW="17907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036"/>
                          <a:ext cx="231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5546" name="Group 10"/>
          <p:cNvGrpSpPr>
            <a:grpSpLocks/>
          </p:cNvGrpSpPr>
          <p:nvPr/>
        </p:nvGrpSpPr>
        <p:grpSpPr bwMode="auto">
          <a:xfrm>
            <a:off x="755650" y="2203450"/>
            <a:ext cx="2339975" cy="793750"/>
            <a:chOff x="476" y="1388"/>
            <a:chExt cx="1474" cy="500"/>
          </a:xfrm>
        </p:grpSpPr>
        <p:sp>
          <p:nvSpPr>
            <p:cNvPr id="81933" name="Rectangle 11"/>
            <p:cNvSpPr>
              <a:spLocks noChangeArrowheads="1"/>
            </p:cNvSpPr>
            <p:nvPr/>
          </p:nvSpPr>
          <p:spPr bwMode="auto">
            <a:xfrm>
              <a:off x="476" y="1494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得              ，则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1934" name="Object 12"/>
            <p:cNvGraphicFramePr>
              <a:graphicFrameLocks noChangeAspect="1"/>
            </p:cNvGraphicFramePr>
            <p:nvPr/>
          </p:nvGraphicFramePr>
          <p:xfrm>
            <a:off x="839" y="1388"/>
            <a:ext cx="453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3" name="Equation" r:id="rId9" imgW="368140" imgH="406224" progId="Equation.DSMT4">
                    <p:embed/>
                  </p:oleObj>
                </mc:Choice>
                <mc:Fallback>
                  <p:oleObj name="Equation" r:id="rId9" imgW="36814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88"/>
                          <a:ext cx="453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611188" y="3205163"/>
            <a:ext cx="353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故有交点                     ，</a:t>
            </a:r>
            <a:r>
              <a:rPr lang="zh-CN" altLang="en-US" sz="1800"/>
              <a:t> </a:t>
            </a:r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3203575" y="2217738"/>
          <a:ext cx="28082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11" imgW="1473200" imgH="406400" progId="Equation.DSMT4">
                  <p:embed/>
                </p:oleObj>
              </mc:Choice>
              <mc:Fallback>
                <p:oleObj name="Equation" r:id="rId11" imgW="1473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17738"/>
                        <a:ext cx="28082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1978025" y="3030538"/>
          <a:ext cx="17637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13" imgW="952087" imgH="406224" progId="Equation.DSMT4">
                  <p:embed/>
                </p:oleObj>
              </mc:Choice>
              <mc:Fallback>
                <p:oleObj name="Equation" r:id="rId13" imgW="95208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030538"/>
                        <a:ext cx="176371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590550" y="4051300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因此所求的距离为</a:t>
            </a:r>
            <a:r>
              <a:rPr lang="zh-CN" altLang="en-US" sz="1800"/>
              <a:t> </a:t>
            </a:r>
          </a:p>
        </p:txBody>
      </p:sp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3203575" y="3716338"/>
          <a:ext cx="53990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15" imgW="2755900" imgH="520700" progId="Equation.DSMT4">
                  <p:embed/>
                </p:oleObj>
              </mc:Choice>
              <mc:Fallback>
                <p:oleObj name="Equation" r:id="rId15" imgW="2755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16338"/>
                        <a:ext cx="53990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106363" y="5216525"/>
            <a:ext cx="908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</a:rPr>
              <a:t>注：求点到直线距离、过一点作与已知直线垂直相交的直线、点在</a:t>
            </a:r>
            <a:r>
              <a:rPr lang="zh-CN" altLang="en-US" sz="180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157163" y="5780088"/>
            <a:ext cx="902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</a:rPr>
              <a:t>直线上的投影等几种问题均为同一种类型题，解题过程基本相同。</a:t>
            </a:r>
          </a:p>
        </p:txBody>
      </p:sp>
    </p:spTree>
    <p:extLst>
      <p:ext uri="{BB962C8B-B14F-4D97-AF65-F5344CB8AC3E}">
        <p14:creationId xmlns:p14="http://schemas.microsoft.com/office/powerpoint/2010/main" val="128710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9" grpId="0"/>
      <p:bldP spid="65552" grpId="0"/>
      <p:bldP spid="65554" grpId="0"/>
      <p:bldP spid="655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395288" y="288925"/>
            <a:ext cx="8208962" cy="1092200"/>
            <a:chOff x="249" y="182"/>
            <a:chExt cx="5171" cy="688"/>
          </a:xfrm>
        </p:grpSpPr>
        <p:sp>
          <p:nvSpPr>
            <p:cNvPr id="82986" name="Rectangle 6"/>
            <p:cNvSpPr>
              <a:spLocks noChangeArrowheads="1"/>
            </p:cNvSpPr>
            <p:nvPr/>
          </p:nvSpPr>
          <p:spPr bwMode="auto">
            <a:xfrm>
              <a:off x="249" y="182"/>
              <a:ext cx="51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12】</a:t>
              </a:r>
              <a:r>
                <a:rPr lang="zh-CN" altLang="en-US" sz="2400" b="1"/>
                <a:t>通过二平面                        与                   的交线及</a:t>
              </a:r>
              <a:r>
                <a:rPr lang="zh-CN" altLang="en-US" sz="2400"/>
                <a:t> </a:t>
              </a:r>
            </a:p>
          </p:txBody>
        </p:sp>
        <p:graphicFrame>
          <p:nvGraphicFramePr>
            <p:cNvPr id="82987" name="Object 7"/>
            <p:cNvGraphicFramePr>
              <a:graphicFrameLocks noChangeAspect="1"/>
            </p:cNvGraphicFramePr>
            <p:nvPr/>
          </p:nvGraphicFramePr>
          <p:xfrm>
            <a:off x="2064" y="213"/>
            <a:ext cx="127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4" name="Equation" r:id="rId3" imgW="939392" imgH="203112" progId="Equation.DSMT4">
                    <p:embed/>
                  </p:oleObj>
                </mc:Choice>
                <mc:Fallback>
                  <p:oleObj name="Equation" r:id="rId3" imgW="93939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3"/>
                          <a:ext cx="127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8" name="Object 8"/>
            <p:cNvGraphicFramePr>
              <a:graphicFrameLocks noChangeAspect="1"/>
            </p:cNvGraphicFramePr>
            <p:nvPr/>
          </p:nvGraphicFramePr>
          <p:xfrm>
            <a:off x="3540" y="184"/>
            <a:ext cx="97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5" name="Equation" r:id="rId5" imgW="685800" imgH="203200" progId="Equation.DSMT4">
                    <p:embed/>
                  </p:oleObj>
                </mc:Choice>
                <mc:Fallback>
                  <p:oleObj name="Equation" r:id="rId5" imgW="6858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184"/>
                          <a:ext cx="97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89" name="Rectangle 9"/>
            <p:cNvSpPr>
              <a:spLocks noChangeArrowheads="1"/>
            </p:cNvSpPr>
            <p:nvPr/>
          </p:nvSpPr>
          <p:spPr bwMode="auto">
            <a:xfrm>
              <a:off x="340" y="572"/>
              <a:ext cx="25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点                    的平面方程。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2990" name="Object 10"/>
            <p:cNvGraphicFramePr>
              <a:graphicFrameLocks noChangeAspect="1"/>
            </p:cNvGraphicFramePr>
            <p:nvPr/>
          </p:nvGraphicFramePr>
          <p:xfrm>
            <a:off x="567" y="589"/>
            <a:ext cx="104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6" name="Equation" r:id="rId7" imgW="850900" imgH="228600" progId="Equation.DSMT4">
                    <p:embed/>
                  </p:oleObj>
                </mc:Choice>
                <mc:Fallback>
                  <p:oleObj name="Equation" r:id="rId7" imgW="850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589"/>
                          <a:ext cx="104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539750" y="1512888"/>
            <a:ext cx="8088313" cy="465137"/>
            <a:chOff x="340" y="953"/>
            <a:chExt cx="5095" cy="293"/>
          </a:xfrm>
        </p:grpSpPr>
        <p:sp>
          <p:nvSpPr>
            <p:cNvPr id="82984" name="Rectangle 12"/>
            <p:cNvSpPr>
              <a:spLocks noChangeArrowheads="1"/>
            </p:cNvSpPr>
            <p:nvPr/>
          </p:nvSpPr>
          <p:spPr bwMode="auto">
            <a:xfrm>
              <a:off x="340" y="953"/>
              <a:ext cx="50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分析：所求平面过      点，由点法式方程，只需求出平面的</a:t>
              </a:r>
              <a:r>
                <a:rPr lang="zh-CN" altLang="en-US" sz="24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82985" name="Object 13"/>
            <p:cNvGraphicFramePr>
              <a:graphicFrameLocks noChangeAspect="1"/>
            </p:cNvGraphicFramePr>
            <p:nvPr/>
          </p:nvGraphicFramePr>
          <p:xfrm>
            <a:off x="1973" y="963"/>
            <a:ext cx="29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7" name="Equation" r:id="rId9" imgW="200010" imgH="190535" progId="Equation.DSMT4">
                    <p:embed/>
                  </p:oleObj>
                </mc:Choice>
                <mc:Fallback>
                  <p:oleObj name="Equation" r:id="rId9" imgW="200010" imgH="1905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963"/>
                          <a:ext cx="29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51" name="Rectangle 1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952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953" name="Rectangle 1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954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577850" y="2636838"/>
            <a:ext cx="7942263" cy="482600"/>
            <a:chOff x="364" y="1661"/>
            <a:chExt cx="5003" cy="304"/>
          </a:xfrm>
        </p:grpSpPr>
        <p:sp>
          <p:nvSpPr>
            <p:cNvPr id="82981" name="Rectangle 19"/>
            <p:cNvSpPr>
              <a:spLocks noChangeArrowheads="1"/>
            </p:cNvSpPr>
            <p:nvPr/>
          </p:nvSpPr>
          <p:spPr bwMode="auto">
            <a:xfrm>
              <a:off x="364" y="1661"/>
              <a:ext cx="50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所求平面上，又交线上的一点     与已知点                     所</a:t>
              </a:r>
              <a:r>
                <a:rPr lang="zh-CN" altLang="en-US" sz="24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82982" name="Object 20"/>
            <p:cNvGraphicFramePr>
              <a:graphicFrameLocks noChangeAspect="1"/>
            </p:cNvGraphicFramePr>
            <p:nvPr/>
          </p:nvGraphicFramePr>
          <p:xfrm>
            <a:off x="2943" y="1693"/>
            <a:ext cx="25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8" name="Equation" r:id="rId11" imgW="171377" imgH="133545" progId="Equation.DSMT4">
                    <p:embed/>
                  </p:oleObj>
                </mc:Choice>
                <mc:Fallback>
                  <p:oleObj name="Equation" r:id="rId11" imgW="171377" imgH="13354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693"/>
                          <a:ext cx="25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3" name="Object 21"/>
            <p:cNvGraphicFramePr>
              <a:graphicFrameLocks noChangeAspect="1"/>
            </p:cNvGraphicFramePr>
            <p:nvPr/>
          </p:nvGraphicFramePr>
          <p:xfrm>
            <a:off x="4014" y="1684"/>
            <a:ext cx="104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9" name="Equation" r:id="rId13" imgW="809723" imgH="190535" progId="Equation.DSMT4">
                    <p:embed/>
                  </p:oleObj>
                </mc:Choice>
                <mc:Fallback>
                  <p:oleObj name="Equation" r:id="rId13" imgW="809723" imgH="1905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684"/>
                          <a:ext cx="104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56" name="Rectangle 2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503238" y="3730625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向量。也可现设出所求平面的法向量，再由条件定其坐标。</a:t>
            </a:r>
            <a:r>
              <a:rPr lang="zh-CN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585788" y="4264025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又可利用过交线的平面束。</a:t>
            </a:r>
          </a:p>
        </p:txBody>
      </p:sp>
      <p:sp>
        <p:nvSpPr>
          <p:cNvPr id="82959" name="Rectangle 2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6586" name="Group 26"/>
          <p:cNvGrpSpPr>
            <a:grpSpLocks/>
          </p:cNvGrpSpPr>
          <p:nvPr/>
        </p:nvGrpSpPr>
        <p:grpSpPr bwMode="auto">
          <a:xfrm>
            <a:off x="0" y="3216275"/>
            <a:ext cx="9144000" cy="476250"/>
            <a:chOff x="0" y="2026"/>
            <a:chExt cx="5760" cy="300"/>
          </a:xfrm>
        </p:grpSpPr>
        <p:sp>
          <p:nvSpPr>
            <p:cNvPr id="82978" name="Rectangle 27"/>
            <p:cNvSpPr>
              <a:spLocks noChangeArrowheads="1"/>
            </p:cNvSpPr>
            <p:nvPr/>
          </p:nvSpPr>
          <p:spPr bwMode="auto">
            <a:xfrm>
              <a:off x="366" y="2026"/>
              <a:ext cx="50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确定的向量         在所求平面上，两者可确定所求平面的法</a:t>
              </a:r>
              <a:endParaRPr lang="zh-CN" altLang="en-US" sz="18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82979" name="Object 28"/>
            <p:cNvGraphicFramePr>
              <a:graphicFrameLocks noChangeAspect="1"/>
            </p:cNvGraphicFramePr>
            <p:nvPr/>
          </p:nvGraphicFramePr>
          <p:xfrm>
            <a:off x="1395" y="2034"/>
            <a:ext cx="48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0" name="Equation" r:id="rId15" imgW="381071" imgH="228813" progId="Equation.DSMT4">
                    <p:embed/>
                  </p:oleObj>
                </mc:Choice>
                <mc:Fallback>
                  <p:oleObj name="Equation" r:id="rId15" imgW="381071" imgH="2288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2034"/>
                          <a:ext cx="487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80" name="Rectangle 29"/>
            <p:cNvSpPr>
              <a:spLocks noChangeArrowheads="1"/>
            </p:cNvSpPr>
            <p:nvPr/>
          </p:nvSpPr>
          <p:spPr bwMode="auto">
            <a:xfrm>
              <a:off x="0" y="2103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6590" name="Group 30"/>
          <p:cNvGrpSpPr>
            <a:grpSpLocks/>
          </p:cNvGrpSpPr>
          <p:nvPr/>
        </p:nvGrpSpPr>
        <p:grpSpPr bwMode="auto">
          <a:xfrm>
            <a:off x="539750" y="4902200"/>
            <a:ext cx="8153400" cy="471488"/>
            <a:chOff x="340" y="3088"/>
            <a:chExt cx="5136" cy="297"/>
          </a:xfrm>
        </p:grpSpPr>
        <p:sp>
          <p:nvSpPr>
            <p:cNvPr id="82975" name="Rectangle 31"/>
            <p:cNvSpPr>
              <a:spLocks noChangeArrowheads="1"/>
            </p:cNvSpPr>
            <p:nvPr/>
          </p:nvSpPr>
          <p:spPr bwMode="auto">
            <a:xfrm>
              <a:off x="340" y="3097"/>
              <a:ext cx="5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解法</a:t>
              </a:r>
              <a:r>
                <a:rPr lang="en-US" altLang="zh-CN" sz="2400" b="1"/>
                <a:t>1</a:t>
              </a:r>
              <a:r>
                <a:rPr lang="zh-CN" altLang="en-US" sz="2400" b="1"/>
                <a:t>：设两个平面的交线为  ，方向向量为   ，已知两平面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2976" name="Object 32"/>
            <p:cNvGraphicFramePr>
              <a:graphicFrameLocks noChangeAspect="1"/>
            </p:cNvGraphicFramePr>
            <p:nvPr/>
          </p:nvGraphicFramePr>
          <p:xfrm>
            <a:off x="2744" y="3125"/>
            <a:ext cx="21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1" name="Equation" r:id="rId17" imgW="152268" imgH="164957" progId="Equation.DSMT4">
                    <p:embed/>
                  </p:oleObj>
                </mc:Choice>
                <mc:Fallback>
                  <p:oleObj name="Equation" r:id="rId17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125"/>
                          <a:ext cx="21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7" name="Object 33"/>
            <p:cNvGraphicFramePr>
              <a:graphicFrameLocks noChangeAspect="1"/>
            </p:cNvGraphicFramePr>
            <p:nvPr/>
          </p:nvGraphicFramePr>
          <p:xfrm>
            <a:off x="4060" y="3088"/>
            <a:ext cx="19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2" name="Equation" r:id="rId19" imgW="126725" imgH="177415" progId="Equation.DSMT4">
                    <p:embed/>
                  </p:oleObj>
                </mc:Choice>
                <mc:Fallback>
                  <p:oleObj name="Equation" r:id="rId19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3088"/>
                          <a:ext cx="19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2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963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964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6597" name="Group 37"/>
          <p:cNvGrpSpPr>
            <a:grpSpLocks/>
          </p:cNvGrpSpPr>
          <p:nvPr/>
        </p:nvGrpSpPr>
        <p:grpSpPr bwMode="auto">
          <a:xfrm>
            <a:off x="755650" y="5614988"/>
            <a:ext cx="7416800" cy="477837"/>
            <a:chOff x="476" y="3537"/>
            <a:chExt cx="4672" cy="301"/>
          </a:xfrm>
        </p:grpSpPr>
        <p:sp>
          <p:nvSpPr>
            <p:cNvPr id="82971" name="Rectangle 38"/>
            <p:cNvSpPr>
              <a:spLocks noChangeArrowheads="1"/>
            </p:cNvSpPr>
            <p:nvPr/>
          </p:nvSpPr>
          <p:spPr bwMode="auto">
            <a:xfrm>
              <a:off x="476" y="3537"/>
              <a:ext cx="35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的法向量为                 ，               ，因为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2972" name="Object 39"/>
            <p:cNvGraphicFramePr>
              <a:graphicFrameLocks noChangeAspect="1"/>
            </p:cNvGraphicFramePr>
            <p:nvPr/>
          </p:nvGraphicFramePr>
          <p:xfrm>
            <a:off x="1519" y="3545"/>
            <a:ext cx="95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3" name="Equation" r:id="rId21" imgW="774364" imgH="228501" progId="Equation.DSMT4">
                    <p:embed/>
                  </p:oleObj>
                </mc:Choice>
                <mc:Fallback>
                  <p:oleObj name="Equation" r:id="rId21" imgW="77436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545"/>
                          <a:ext cx="95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3" name="Object 40"/>
            <p:cNvGraphicFramePr>
              <a:graphicFrameLocks noChangeAspect="1"/>
            </p:cNvGraphicFramePr>
            <p:nvPr/>
          </p:nvGraphicFramePr>
          <p:xfrm>
            <a:off x="2517" y="3550"/>
            <a:ext cx="9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4" name="Equation" r:id="rId23" imgW="774364" imgH="228501" progId="Equation.DSMT4">
                    <p:embed/>
                  </p:oleObj>
                </mc:Choice>
                <mc:Fallback>
                  <p:oleObj name="Equation" r:id="rId23" imgW="77436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550"/>
                          <a:ext cx="90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4" name="Object 41"/>
            <p:cNvGraphicFramePr>
              <a:graphicFrameLocks noChangeAspect="1"/>
            </p:cNvGraphicFramePr>
            <p:nvPr/>
          </p:nvGraphicFramePr>
          <p:xfrm>
            <a:off x="4014" y="3542"/>
            <a:ext cx="113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5" name="Equation" r:id="rId25" imgW="876300" imgH="228600" progId="Equation.DSMT4">
                    <p:embed/>
                  </p:oleObj>
                </mc:Choice>
                <mc:Fallback>
                  <p:oleObj name="Equation" r:id="rId25" imgW="876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542"/>
                          <a:ext cx="113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602" name="Group 42"/>
          <p:cNvGrpSpPr>
            <a:grpSpLocks/>
          </p:cNvGrpSpPr>
          <p:nvPr/>
        </p:nvGrpSpPr>
        <p:grpSpPr bwMode="auto">
          <a:xfrm>
            <a:off x="577850" y="2060575"/>
            <a:ext cx="8002588" cy="482600"/>
            <a:chOff x="364" y="1298"/>
            <a:chExt cx="5041" cy="304"/>
          </a:xfrm>
        </p:grpSpPr>
        <p:sp>
          <p:nvSpPr>
            <p:cNvPr id="82967" name="Rectangle 43"/>
            <p:cNvSpPr>
              <a:spLocks noChangeArrowheads="1"/>
            </p:cNvSpPr>
            <p:nvPr/>
          </p:nvSpPr>
          <p:spPr bwMode="auto">
            <a:xfrm>
              <a:off x="364" y="1314"/>
              <a:ext cx="26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法向量。所给两个平面的交线</a:t>
              </a:r>
              <a:r>
                <a:rPr lang="zh-CN" altLang="en-US" sz="2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82968" name="Rectangle 44"/>
            <p:cNvSpPr>
              <a:spLocks noChangeArrowheads="1"/>
            </p:cNvSpPr>
            <p:nvPr/>
          </p:nvSpPr>
          <p:spPr bwMode="auto">
            <a:xfrm>
              <a:off x="2925" y="1298"/>
              <a:ext cx="2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（方向向量    ）显然应该在</a:t>
              </a:r>
              <a:r>
                <a:rPr lang="zh-CN" altLang="en-US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82969" name="Object 45"/>
            <p:cNvGraphicFramePr>
              <a:graphicFrameLocks noChangeAspect="1"/>
            </p:cNvGraphicFramePr>
            <p:nvPr/>
          </p:nvGraphicFramePr>
          <p:xfrm>
            <a:off x="3969" y="1298"/>
            <a:ext cx="19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6" name="Equation" r:id="rId27" imgW="95162" imgH="152258" progId="Equation.DSMT4">
                    <p:embed/>
                  </p:oleObj>
                </mc:Choice>
                <mc:Fallback>
                  <p:oleObj name="Equation" r:id="rId27" imgW="95162" imgH="1522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298"/>
                          <a:ext cx="19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0" name="Object 46"/>
            <p:cNvGraphicFramePr>
              <a:graphicFrameLocks noChangeAspect="1"/>
            </p:cNvGraphicFramePr>
            <p:nvPr/>
          </p:nvGraphicFramePr>
          <p:xfrm>
            <a:off x="2880" y="1329"/>
            <a:ext cx="21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7" name="Equation" r:id="rId29" imgW="114111" imgH="133545" progId="Equation.DSMT4">
                    <p:embed/>
                  </p:oleObj>
                </mc:Choice>
                <mc:Fallback>
                  <p:oleObj name="Equation" r:id="rId29" imgW="114111" imgH="13354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29"/>
                          <a:ext cx="21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2236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3" grpId="0"/>
      <p:bldP spid="6658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2268538" y="403225"/>
          <a:ext cx="424815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3" imgW="2336800" imgH="749300" progId="Equation.DSMT4">
                  <p:embed/>
                </p:oleObj>
              </mc:Choice>
              <mc:Fallback>
                <p:oleObj name="Equation" r:id="rId3" imgW="23368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3225"/>
                        <a:ext cx="424815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7590" name="Group 6"/>
          <p:cNvGrpSpPr>
            <a:grpSpLocks/>
          </p:cNvGrpSpPr>
          <p:nvPr/>
        </p:nvGrpSpPr>
        <p:grpSpPr bwMode="auto">
          <a:xfrm>
            <a:off x="539750" y="1892300"/>
            <a:ext cx="8383588" cy="457200"/>
            <a:chOff x="340" y="1192"/>
            <a:chExt cx="5281" cy="288"/>
          </a:xfrm>
        </p:grpSpPr>
        <p:sp>
          <p:nvSpPr>
            <p:cNvPr id="83990" name="Rectangle 7"/>
            <p:cNvSpPr>
              <a:spLocks noChangeArrowheads="1"/>
            </p:cNvSpPr>
            <p:nvPr/>
          </p:nvSpPr>
          <p:spPr bwMode="auto">
            <a:xfrm>
              <a:off x="340" y="1192"/>
              <a:ext cx="5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点              满足两已知平面方程，故该点在两平面交线   上，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3991" name="Object 8"/>
            <p:cNvGraphicFramePr>
              <a:graphicFrameLocks noChangeAspect="1"/>
            </p:cNvGraphicFramePr>
            <p:nvPr/>
          </p:nvGraphicFramePr>
          <p:xfrm>
            <a:off x="576" y="1218"/>
            <a:ext cx="7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79" name="Equation" r:id="rId5" imgW="622030" imgH="203112" progId="Equation.DSMT4">
                    <p:embed/>
                  </p:oleObj>
                </mc:Choice>
                <mc:Fallback>
                  <p:oleObj name="Equation" r:id="rId5" imgW="62203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18"/>
                          <a:ext cx="76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92" name="Object 9"/>
            <p:cNvGraphicFramePr>
              <a:graphicFrameLocks noChangeAspect="1"/>
            </p:cNvGraphicFramePr>
            <p:nvPr/>
          </p:nvGraphicFramePr>
          <p:xfrm>
            <a:off x="4937" y="1192"/>
            <a:ext cx="24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0" name="Equation" r:id="rId7" imgW="152268" imgH="164957" progId="Equation.DSMT4">
                    <p:embed/>
                  </p:oleObj>
                </mc:Choice>
                <mc:Fallback>
                  <p:oleObj name="Equation" r:id="rId7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7" y="1192"/>
                          <a:ext cx="24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3976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3977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611188" y="2497138"/>
            <a:ext cx="7750175" cy="1003300"/>
            <a:chOff x="385" y="1573"/>
            <a:chExt cx="4882" cy="632"/>
          </a:xfrm>
        </p:grpSpPr>
        <p:sp>
          <p:nvSpPr>
            <p:cNvPr id="83985" name="Rectangle 14"/>
            <p:cNvSpPr>
              <a:spLocks noChangeArrowheads="1"/>
            </p:cNvSpPr>
            <p:nvPr/>
          </p:nvSpPr>
          <p:spPr bwMode="auto">
            <a:xfrm>
              <a:off x="385" y="1580"/>
              <a:ext cx="3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该点与点                    所确定的向量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3986" name="Object 15"/>
            <p:cNvGraphicFramePr>
              <a:graphicFrameLocks noChangeAspect="1"/>
            </p:cNvGraphicFramePr>
            <p:nvPr/>
          </p:nvGraphicFramePr>
          <p:xfrm>
            <a:off x="1244" y="1613"/>
            <a:ext cx="102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1" name="Equation" r:id="rId9" imgW="850900" imgH="228600" progId="Equation.DSMT4">
                    <p:embed/>
                  </p:oleObj>
                </mc:Choice>
                <mc:Fallback>
                  <p:oleObj name="Equation" r:id="rId9" imgW="850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613"/>
                          <a:ext cx="102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7" name="Object 16"/>
            <p:cNvGraphicFramePr>
              <a:graphicFrameLocks noChangeAspect="1"/>
            </p:cNvGraphicFramePr>
            <p:nvPr/>
          </p:nvGraphicFramePr>
          <p:xfrm>
            <a:off x="3424" y="1580"/>
            <a:ext cx="11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2" name="Equation" r:id="rId11" imgW="990170" imgH="253890" progId="Equation.DSMT4">
                    <p:embed/>
                  </p:oleObj>
                </mc:Choice>
                <mc:Fallback>
                  <p:oleObj name="Equation" r:id="rId11" imgW="99017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580"/>
                          <a:ext cx="11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8" name="Rectangle 17"/>
            <p:cNvSpPr>
              <a:spLocks noChangeArrowheads="1"/>
            </p:cNvSpPr>
            <p:nvPr/>
          </p:nvSpPr>
          <p:spPr bwMode="auto">
            <a:xfrm>
              <a:off x="394" y="1917"/>
              <a:ext cx="28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平面上。则所求平面的法向量为</a:t>
              </a:r>
            </a:p>
          </p:txBody>
        </p:sp>
        <p:sp>
          <p:nvSpPr>
            <p:cNvPr id="83989" name="Rectangle 18"/>
            <p:cNvSpPr>
              <a:spLocks noChangeArrowheads="1"/>
            </p:cNvSpPr>
            <p:nvPr/>
          </p:nvSpPr>
          <p:spPr bwMode="auto">
            <a:xfrm>
              <a:off x="4575" y="157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在所求</a:t>
              </a:r>
            </a:p>
          </p:txBody>
        </p:sp>
      </p:grpSp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1403350" y="3751263"/>
          <a:ext cx="62865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13" imgW="3365500" imgH="749300" progId="Equation.DSMT4">
                  <p:embed/>
                </p:oleObj>
              </mc:Choice>
              <mc:Fallback>
                <p:oleObj name="Equation" r:id="rId13" imgW="33655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51263"/>
                        <a:ext cx="62865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666750" y="524033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则所求平面的方程为</a:t>
            </a:r>
          </a:p>
        </p:txBody>
      </p:sp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3835400" y="5334000"/>
          <a:ext cx="2536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15" imgW="1269449" imgH="203112" progId="Equation.DSMT4">
                  <p:embed/>
                </p:oleObj>
              </mc:Choice>
              <mc:Fallback>
                <p:oleObj name="Equation" r:id="rId15" imgW="126944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5334000"/>
                        <a:ext cx="2536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755650" y="5919788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</a:t>
            </a:r>
          </a:p>
        </p:txBody>
      </p:sp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3887788" y="5975350"/>
          <a:ext cx="2339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17" imgW="1155700" imgH="203200" progId="Equation.DSMT4">
                  <p:embed/>
                </p:oleObj>
              </mc:Choice>
              <mc:Fallback>
                <p:oleObj name="Equation" r:id="rId17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5975350"/>
                        <a:ext cx="23399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755650" y="836613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可取</a:t>
            </a:r>
            <a:r>
              <a:rPr lang="zh-CN" alt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194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4" grpId="0"/>
      <p:bldP spid="67606" grpId="0"/>
      <p:bldP spid="676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63" name="Text Box 19"/>
          <p:cNvSpPr txBox="1">
            <a:spLocks noChangeArrowheads="1"/>
          </p:cNvSpPr>
          <p:nvPr/>
        </p:nvSpPr>
        <p:spPr bwMode="auto">
          <a:xfrm>
            <a:off x="538163" y="4445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、 直线方程及转换关系</a:t>
            </a:r>
          </a:p>
        </p:txBody>
      </p:sp>
      <p:sp>
        <p:nvSpPr>
          <p:cNvPr id="748564" name="Text Box 20"/>
          <p:cNvSpPr txBox="1">
            <a:spLocks noChangeArrowheads="1"/>
          </p:cNvSpPr>
          <p:nvPr/>
        </p:nvSpPr>
        <p:spPr bwMode="auto">
          <a:xfrm>
            <a:off x="720725" y="70326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）一般式：</a:t>
            </a:r>
          </a:p>
        </p:txBody>
      </p:sp>
      <p:graphicFrame>
        <p:nvGraphicFramePr>
          <p:cNvPr id="7485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27814"/>
              </p:ext>
            </p:extLst>
          </p:nvPr>
        </p:nvGraphicFramePr>
        <p:xfrm>
          <a:off x="2541588" y="508000"/>
          <a:ext cx="31781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1612800" imgH="482400" progId="Equation.DSMT4">
                  <p:embed/>
                </p:oleObj>
              </mc:Choice>
              <mc:Fallback>
                <p:oleObj name="Equation" r:id="rId3" imgW="1612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508000"/>
                        <a:ext cx="31781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66" name="Text Box 22"/>
          <p:cNvSpPr txBox="1">
            <a:spLocks noChangeArrowheads="1"/>
          </p:cNvSpPr>
          <p:nvPr/>
        </p:nvSpPr>
        <p:spPr bwMode="auto">
          <a:xfrm>
            <a:off x="720725" y="156845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）对称式：</a:t>
            </a:r>
          </a:p>
        </p:txBody>
      </p:sp>
      <p:graphicFrame>
        <p:nvGraphicFramePr>
          <p:cNvPr id="7485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26579"/>
              </p:ext>
            </p:extLst>
          </p:nvPr>
        </p:nvGraphicFramePr>
        <p:xfrm>
          <a:off x="2724150" y="1430338"/>
          <a:ext cx="29035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1473120" imgH="419040" progId="Equation.DSMT4">
                  <p:embed/>
                </p:oleObj>
              </mc:Choice>
              <mc:Fallback>
                <p:oleObj name="Equation" r:id="rId5" imgW="1473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430338"/>
                        <a:ext cx="29035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68" name="Text Box 24"/>
          <p:cNvSpPr txBox="1">
            <a:spLocks noChangeArrowheads="1"/>
          </p:cNvSpPr>
          <p:nvPr/>
        </p:nvSpPr>
        <p:spPr bwMode="auto">
          <a:xfrm>
            <a:off x="720725" y="2230438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3</a:t>
            </a:r>
            <a:r>
              <a:rPr kumimoji="0" lang="zh-CN" altLang="en-US" sz="2400" b="1">
                <a:solidFill>
                  <a:srgbClr val="FF0000"/>
                </a:solidFill>
              </a:rPr>
              <a:t>）对参数式：</a:t>
            </a:r>
          </a:p>
        </p:txBody>
      </p:sp>
      <p:graphicFrame>
        <p:nvGraphicFramePr>
          <p:cNvPr id="7485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121926"/>
              </p:ext>
            </p:extLst>
          </p:nvPr>
        </p:nvGraphicFramePr>
        <p:xfrm>
          <a:off x="2852738" y="2270125"/>
          <a:ext cx="14779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270125"/>
                        <a:ext cx="14779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396555"/>
              </p:ext>
            </p:extLst>
          </p:nvPr>
        </p:nvGraphicFramePr>
        <p:xfrm>
          <a:off x="4506913" y="2255838"/>
          <a:ext cx="14541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255838"/>
                        <a:ext cx="14541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97123"/>
              </p:ext>
            </p:extLst>
          </p:nvPr>
        </p:nvGraphicFramePr>
        <p:xfrm>
          <a:off x="6272213" y="2255838"/>
          <a:ext cx="14017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2255838"/>
                        <a:ext cx="14017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72" name="Text Box 28"/>
          <p:cNvSpPr txBox="1">
            <a:spLocks noChangeArrowheads="1"/>
          </p:cNvSpPr>
          <p:nvPr/>
        </p:nvSpPr>
        <p:spPr bwMode="auto">
          <a:xfrm>
            <a:off x="538163" y="2781300"/>
            <a:ext cx="583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3</a:t>
            </a:r>
            <a:r>
              <a:rPr kumimoji="0" lang="zh-CN" altLang="en-US" sz="2400" b="1">
                <a:solidFill>
                  <a:srgbClr val="FF0000"/>
                </a:solidFill>
              </a:rPr>
              <a:t>、 直线与平面间的位置关系</a:t>
            </a:r>
          </a:p>
        </p:txBody>
      </p:sp>
      <p:sp>
        <p:nvSpPr>
          <p:cNvPr id="748573" name="Text Box 29"/>
          <p:cNvSpPr txBox="1">
            <a:spLocks noChangeArrowheads="1"/>
          </p:cNvSpPr>
          <p:nvPr/>
        </p:nvSpPr>
        <p:spPr bwMode="auto">
          <a:xfrm>
            <a:off x="649288" y="3281363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）两平面之间：</a:t>
            </a:r>
          </a:p>
        </p:txBody>
      </p:sp>
      <p:graphicFrame>
        <p:nvGraphicFramePr>
          <p:cNvPr id="7485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789970"/>
              </p:ext>
            </p:extLst>
          </p:nvPr>
        </p:nvGraphicFramePr>
        <p:xfrm>
          <a:off x="3257550" y="3309938"/>
          <a:ext cx="35321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3" imgW="1790640" imgH="228600" progId="Equation.DSMT4">
                  <p:embed/>
                </p:oleObj>
              </mc:Choice>
              <mc:Fallback>
                <p:oleObj name="Equation" r:id="rId13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309938"/>
                        <a:ext cx="35321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26005"/>
              </p:ext>
            </p:extLst>
          </p:nvPr>
        </p:nvGraphicFramePr>
        <p:xfrm>
          <a:off x="3214688" y="3849688"/>
          <a:ext cx="36814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15" imgW="1866600" imgH="228600" progId="Equation.DSMT4">
                  <p:embed/>
                </p:oleObj>
              </mc:Choice>
              <mc:Fallback>
                <p:oleObj name="Equation" r:id="rId15" imgW="186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849688"/>
                        <a:ext cx="36814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451454"/>
              </p:ext>
            </p:extLst>
          </p:nvPr>
        </p:nvGraphicFramePr>
        <p:xfrm>
          <a:off x="839788" y="4349750"/>
          <a:ext cx="45799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7" imgW="2323800" imgH="495000" progId="Equation.DSMT4">
                  <p:embed/>
                </p:oleObj>
              </mc:Choice>
              <mc:Fallback>
                <p:oleObj name="Equation" r:id="rId17" imgW="23238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349750"/>
                        <a:ext cx="457993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105385"/>
              </p:ext>
            </p:extLst>
          </p:nvPr>
        </p:nvGraphicFramePr>
        <p:xfrm>
          <a:off x="2925763" y="5400675"/>
          <a:ext cx="4260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9" imgW="2158920" imgH="228600" progId="Equation.DSMT4">
                  <p:embed/>
                </p:oleObj>
              </mc:Choice>
              <mc:Fallback>
                <p:oleObj name="Equation" r:id="rId19" imgW="2158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5400675"/>
                        <a:ext cx="42608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78" name="Text Box 34"/>
          <p:cNvSpPr txBox="1">
            <a:spLocks noChangeArrowheads="1"/>
          </p:cNvSpPr>
          <p:nvPr/>
        </p:nvSpPr>
        <p:spPr bwMode="auto">
          <a:xfrm>
            <a:off x="644525" y="5348288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两平面垂直：</a:t>
            </a:r>
          </a:p>
        </p:txBody>
      </p:sp>
      <p:graphicFrame>
        <p:nvGraphicFramePr>
          <p:cNvPr id="74857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77685"/>
              </p:ext>
            </p:extLst>
          </p:nvPr>
        </p:nvGraphicFramePr>
        <p:xfrm>
          <a:off x="2840038" y="5862638"/>
          <a:ext cx="3228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21" imgW="1638000" imgH="431640" progId="Equation.DSMT4">
                  <p:embed/>
                </p:oleObj>
              </mc:Choice>
              <mc:Fallback>
                <p:oleObj name="Equation" r:id="rId21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5862638"/>
                        <a:ext cx="32289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80" name="Text Box 36"/>
          <p:cNvSpPr txBox="1">
            <a:spLocks noChangeArrowheads="1"/>
          </p:cNvSpPr>
          <p:nvPr/>
        </p:nvSpPr>
        <p:spPr bwMode="auto">
          <a:xfrm>
            <a:off x="644525" y="5995988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两平面平行：</a:t>
            </a:r>
          </a:p>
        </p:txBody>
      </p:sp>
    </p:spTree>
    <p:extLst>
      <p:ext uri="{BB962C8B-B14F-4D97-AF65-F5344CB8AC3E}">
        <p14:creationId xmlns:p14="http://schemas.microsoft.com/office/powerpoint/2010/main" val="18636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4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4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4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4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4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4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4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4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4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74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74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7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4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7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7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74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63" grpId="0" autoUpdateAnimBg="0"/>
      <p:bldP spid="748564" grpId="0" autoUpdateAnimBg="0"/>
      <p:bldP spid="748566" grpId="0" autoUpdateAnimBg="0"/>
      <p:bldP spid="748568" grpId="0" autoUpdateAnimBg="0"/>
      <p:bldP spid="748572" grpId="0" autoUpdateAnimBg="0"/>
      <p:bldP spid="748573" grpId="0" autoUpdateAnimBg="0"/>
      <p:bldP spid="748578" grpId="0" autoUpdateAnimBg="0"/>
      <p:bldP spid="74858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369888" y="833438"/>
            <a:ext cx="8450262" cy="508000"/>
            <a:chOff x="104" y="479"/>
            <a:chExt cx="5323" cy="320"/>
          </a:xfrm>
        </p:grpSpPr>
        <p:sp>
          <p:nvSpPr>
            <p:cNvPr id="85019" name="Rectangle 6"/>
            <p:cNvSpPr>
              <a:spLocks noChangeArrowheads="1"/>
            </p:cNvSpPr>
            <p:nvPr/>
          </p:nvSpPr>
          <p:spPr bwMode="auto">
            <a:xfrm>
              <a:off x="104" y="479"/>
              <a:ext cx="4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解法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：同解法</a:t>
              </a:r>
              <a:r>
                <a:rPr lang="en-US" altLang="zh-CN" sz="2400" b="1"/>
                <a:t>1</a:t>
              </a:r>
              <a:r>
                <a:rPr lang="zh-CN" altLang="en-US" sz="2400" b="1"/>
                <a:t>交线   的方向向量为                   ，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5020" name="Object 7"/>
            <p:cNvGraphicFramePr>
              <a:graphicFrameLocks noChangeAspect="1"/>
            </p:cNvGraphicFramePr>
            <p:nvPr/>
          </p:nvGraphicFramePr>
          <p:xfrm>
            <a:off x="1877" y="499"/>
            <a:ext cx="2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2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7" y="499"/>
                          <a:ext cx="2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1" name="Object 8"/>
            <p:cNvGraphicFramePr>
              <a:graphicFrameLocks noChangeAspect="1"/>
            </p:cNvGraphicFramePr>
            <p:nvPr/>
          </p:nvGraphicFramePr>
          <p:xfrm>
            <a:off x="3198" y="527"/>
            <a:ext cx="101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3" name="Equation" r:id="rId5" imgW="812447" imgH="203112" progId="Equation.DSMT4">
                    <p:embed/>
                  </p:oleObj>
                </mc:Choice>
                <mc:Fallback>
                  <p:oleObj name="Equation" r:id="rId5" imgW="81244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527"/>
                          <a:ext cx="101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2" name="Object 9"/>
            <p:cNvGraphicFramePr>
              <a:graphicFrameLocks noChangeAspect="1"/>
            </p:cNvGraphicFramePr>
            <p:nvPr/>
          </p:nvGraphicFramePr>
          <p:xfrm>
            <a:off x="4286" y="508"/>
            <a:ext cx="114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4" name="Equation" r:id="rId7" imgW="990170" imgH="253890" progId="Equation.DSMT4">
                    <p:embed/>
                  </p:oleObj>
                </mc:Choice>
                <mc:Fallback>
                  <p:oleObj name="Equation" r:id="rId7" imgW="99017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508"/>
                          <a:ext cx="1141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99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99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5000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8621" name="Group 13"/>
          <p:cNvGrpSpPr>
            <a:grpSpLocks/>
          </p:cNvGrpSpPr>
          <p:nvPr/>
        </p:nvGrpSpPr>
        <p:grpSpPr bwMode="auto">
          <a:xfrm>
            <a:off x="503238" y="1557338"/>
            <a:ext cx="8101012" cy="503237"/>
            <a:chOff x="317" y="1027"/>
            <a:chExt cx="5103" cy="317"/>
          </a:xfrm>
        </p:grpSpPr>
        <p:sp>
          <p:nvSpPr>
            <p:cNvPr id="85015" name="Rectangle 14"/>
            <p:cNvSpPr>
              <a:spLocks noChangeArrowheads="1"/>
            </p:cNvSpPr>
            <p:nvPr/>
          </p:nvSpPr>
          <p:spPr bwMode="auto">
            <a:xfrm>
              <a:off x="317" y="1034"/>
              <a:ext cx="51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设求平面的法向量为                     ，则            ，              ，</a:t>
              </a:r>
              <a:endParaRPr lang="zh-CN" altLang="en-US" sz="2400"/>
            </a:p>
          </p:txBody>
        </p:sp>
        <p:graphicFrame>
          <p:nvGraphicFramePr>
            <p:cNvPr id="85016" name="Object 15"/>
            <p:cNvGraphicFramePr>
              <a:graphicFrameLocks noChangeAspect="1"/>
            </p:cNvGraphicFramePr>
            <p:nvPr/>
          </p:nvGraphicFramePr>
          <p:xfrm>
            <a:off x="2141" y="1064"/>
            <a:ext cx="112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5" name="Equation" r:id="rId9" imgW="850531" imgH="203112" progId="Equation.DSMT4">
                    <p:embed/>
                  </p:oleObj>
                </mc:Choice>
                <mc:Fallback>
                  <p:oleObj name="Equation" r:id="rId9" imgW="85053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1064"/>
                          <a:ext cx="112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7" name="Object 16"/>
            <p:cNvGraphicFramePr>
              <a:graphicFrameLocks noChangeAspect="1"/>
            </p:cNvGraphicFramePr>
            <p:nvPr/>
          </p:nvGraphicFramePr>
          <p:xfrm>
            <a:off x="3628" y="1044"/>
            <a:ext cx="59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6" name="Equation" r:id="rId11" imgW="393359" imgH="177646" progId="Equation.DSMT4">
                    <p:embed/>
                  </p:oleObj>
                </mc:Choice>
                <mc:Fallback>
                  <p:oleObj name="Equation" r:id="rId11" imgW="39335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1044"/>
                          <a:ext cx="59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8" name="Object 17"/>
            <p:cNvGraphicFramePr>
              <a:graphicFrameLocks noChangeAspect="1"/>
            </p:cNvGraphicFramePr>
            <p:nvPr/>
          </p:nvGraphicFramePr>
          <p:xfrm>
            <a:off x="4337" y="1027"/>
            <a:ext cx="8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7" name="Equation" r:id="rId13" imgW="672808" imgH="253890" progId="Equation.DSMT4">
                    <p:embed/>
                  </p:oleObj>
                </mc:Choice>
                <mc:Fallback>
                  <p:oleObj name="Equation" r:id="rId13" imgW="672808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027"/>
                          <a:ext cx="8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539750" y="2205038"/>
            <a:ext cx="116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于是有</a:t>
            </a:r>
            <a:r>
              <a:rPr lang="zh-CN" altLang="en-US" sz="1800"/>
              <a:t> </a:t>
            </a:r>
          </a:p>
        </p:txBody>
      </p:sp>
      <p:sp>
        <p:nvSpPr>
          <p:cNvPr id="85003" name="Rectangle 1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8628" name="Object 20"/>
          <p:cNvGraphicFramePr>
            <a:graphicFrameLocks noChangeAspect="1"/>
          </p:cNvGraphicFramePr>
          <p:nvPr/>
        </p:nvGraphicFramePr>
        <p:xfrm>
          <a:off x="1428750" y="2867025"/>
          <a:ext cx="31670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15" imgW="1612900" imgH="508000" progId="Equation.DSMT4">
                  <p:embed/>
                </p:oleObj>
              </mc:Choice>
              <mc:Fallback>
                <p:oleObj name="Equation" r:id="rId15" imgW="1612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67025"/>
                        <a:ext cx="31670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4765675" y="3071813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，得</a:t>
            </a:r>
            <a:r>
              <a:rPr lang="zh-CN" altLang="en-US" sz="1800"/>
              <a:t> </a:t>
            </a:r>
          </a:p>
        </p:txBody>
      </p:sp>
      <p:graphicFrame>
        <p:nvGraphicFramePr>
          <p:cNvPr id="68630" name="Object 22"/>
          <p:cNvGraphicFramePr>
            <a:graphicFrameLocks noChangeAspect="1"/>
          </p:cNvGraphicFramePr>
          <p:nvPr/>
        </p:nvGraphicFramePr>
        <p:xfrm>
          <a:off x="5508625" y="2901950"/>
          <a:ext cx="11160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17" imgW="609600" imgH="469900" progId="Equation.DSMT4">
                  <p:embed/>
                </p:oleObj>
              </mc:Choice>
              <mc:Fallback>
                <p:oleObj name="Equation" r:id="rId17" imgW="609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01950"/>
                        <a:ext cx="11160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31" name="Group 23"/>
          <p:cNvGrpSpPr>
            <a:grpSpLocks/>
          </p:cNvGrpSpPr>
          <p:nvPr/>
        </p:nvGrpSpPr>
        <p:grpSpPr bwMode="auto">
          <a:xfrm>
            <a:off x="611188" y="4186238"/>
            <a:ext cx="3725862" cy="466725"/>
            <a:chOff x="442" y="2141"/>
            <a:chExt cx="2347" cy="294"/>
          </a:xfrm>
        </p:grpSpPr>
        <p:sp>
          <p:nvSpPr>
            <p:cNvPr id="85012" name="Rectangle 24"/>
            <p:cNvSpPr>
              <a:spLocks noChangeArrowheads="1"/>
            </p:cNvSpPr>
            <p:nvPr/>
          </p:nvSpPr>
          <p:spPr bwMode="auto">
            <a:xfrm>
              <a:off x="442" y="2141"/>
              <a:ext cx="1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取          ，则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5013" name="Object 25"/>
            <p:cNvGraphicFramePr>
              <a:graphicFrameLocks noChangeAspect="1"/>
            </p:cNvGraphicFramePr>
            <p:nvPr/>
          </p:nvGraphicFramePr>
          <p:xfrm>
            <a:off x="714" y="2182"/>
            <a:ext cx="488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0" name="Equation" r:id="rId19" imgW="380835" imgH="165028" progId="Equation.DSMT4">
                    <p:embed/>
                  </p:oleObj>
                </mc:Choice>
                <mc:Fallback>
                  <p:oleObj name="Equation" r:id="rId19" imgW="380835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2182"/>
                          <a:ext cx="488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4" name="Object 26"/>
            <p:cNvGraphicFramePr>
              <a:graphicFrameLocks noChangeAspect="1"/>
            </p:cNvGraphicFramePr>
            <p:nvPr/>
          </p:nvGraphicFramePr>
          <p:xfrm>
            <a:off x="1700" y="2166"/>
            <a:ext cx="108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1" name="Equation" r:id="rId21" imgW="812447" imgH="203112" progId="Equation.DSMT4">
                    <p:embed/>
                  </p:oleObj>
                </mc:Choice>
                <mc:Fallback>
                  <p:oleObj name="Equation" r:id="rId21" imgW="81244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2166"/>
                          <a:ext cx="108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569913" y="497522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则所求平面的方程为</a:t>
            </a:r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3540125" y="5018088"/>
          <a:ext cx="46323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23" imgW="2171700" imgH="203200" progId="Equation.DSMT4">
                  <p:embed/>
                </p:oleObj>
              </mc:Choice>
              <mc:Fallback>
                <p:oleObj name="Equation" r:id="rId23" imgW="2171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5018088"/>
                        <a:ext cx="46323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755650" y="5708650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</a:t>
            </a:r>
          </a:p>
        </p:txBody>
      </p:sp>
      <p:graphicFrame>
        <p:nvGraphicFramePr>
          <p:cNvPr id="68638" name="Object 30"/>
          <p:cNvGraphicFramePr>
            <a:graphicFrameLocks noChangeAspect="1"/>
          </p:cNvGraphicFramePr>
          <p:nvPr/>
        </p:nvGraphicFramePr>
        <p:xfrm>
          <a:off x="2668588" y="5722938"/>
          <a:ext cx="25511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25" imgW="1155700" imgH="203200" progId="Equation.DSMT4">
                  <p:embed/>
                </p:oleObj>
              </mc:Choice>
              <mc:Fallback>
                <p:oleObj name="Equation" r:id="rId25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722938"/>
                        <a:ext cx="25511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9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6" grpId="0"/>
      <p:bldP spid="68629" grpId="0"/>
      <p:bldP spid="68635" grpId="0"/>
      <p:bldP spid="686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596900" y="533400"/>
            <a:ext cx="5286375" cy="457200"/>
            <a:chOff x="376" y="336"/>
            <a:chExt cx="3330" cy="288"/>
          </a:xfrm>
        </p:grpSpPr>
        <p:sp>
          <p:nvSpPr>
            <p:cNvPr id="86040" name="Rectangle 4"/>
            <p:cNvSpPr>
              <a:spLocks noChangeArrowheads="1"/>
            </p:cNvSpPr>
            <p:nvPr/>
          </p:nvSpPr>
          <p:spPr bwMode="auto">
            <a:xfrm>
              <a:off x="376" y="336"/>
              <a:ext cx="3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解法</a:t>
              </a:r>
              <a:r>
                <a:rPr lang="en-US" altLang="zh-CN" sz="2400" b="1"/>
                <a:t>3</a:t>
              </a:r>
              <a:r>
                <a:rPr lang="zh-CN" altLang="en-US" sz="2400" b="1"/>
                <a:t>：过交线    的平面束的方程是</a:t>
              </a:r>
            </a:p>
          </p:txBody>
        </p:sp>
        <p:graphicFrame>
          <p:nvGraphicFramePr>
            <p:cNvPr id="86041" name="Object 5"/>
            <p:cNvGraphicFramePr>
              <a:graphicFrameLocks noChangeAspect="1"/>
            </p:cNvGraphicFramePr>
            <p:nvPr/>
          </p:nvGraphicFramePr>
          <p:xfrm>
            <a:off x="1664" y="353"/>
            <a:ext cx="21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6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353"/>
                          <a:ext cx="21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0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520950" y="1125538"/>
          <a:ext cx="30591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5" imgW="1625600" imgH="203200" progId="Equation.DSMT4">
                  <p:embed/>
                </p:oleObj>
              </mc:Choice>
              <mc:Fallback>
                <p:oleObj name="Equation" r:id="rId5" imgW="1625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125538"/>
                        <a:ext cx="30591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177925" y="1603375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2400"/>
              <a:t> </a:t>
            </a:r>
          </a:p>
        </p:txBody>
      </p:sp>
      <p:sp>
        <p:nvSpPr>
          <p:cNvPr id="8602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2484438" y="1657350"/>
          <a:ext cx="32400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7" imgW="1688367" imgH="203112" progId="Equation.DSMT4">
                  <p:embed/>
                </p:oleObj>
              </mc:Choice>
              <mc:Fallback>
                <p:oleObj name="Equation" r:id="rId7" imgW="168836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57350"/>
                        <a:ext cx="32400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6026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576263" y="2276475"/>
            <a:ext cx="8027987" cy="1117600"/>
            <a:chOff x="363" y="1480"/>
            <a:chExt cx="5057" cy="704"/>
          </a:xfrm>
        </p:grpSpPr>
        <p:sp>
          <p:nvSpPr>
            <p:cNvPr id="86035" name="Rectangle 14"/>
            <p:cNvSpPr>
              <a:spLocks noChangeArrowheads="1"/>
            </p:cNvSpPr>
            <p:nvPr/>
          </p:nvSpPr>
          <p:spPr bwMode="auto">
            <a:xfrm>
              <a:off x="370" y="1480"/>
              <a:ext cx="50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点                   不在交线上，故平面束中过点                   的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6036" name="Object 15"/>
            <p:cNvGraphicFramePr>
              <a:graphicFrameLocks noChangeAspect="1"/>
            </p:cNvGraphicFramePr>
            <p:nvPr/>
          </p:nvGraphicFramePr>
          <p:xfrm>
            <a:off x="597" y="1493"/>
            <a:ext cx="105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9" name="Equation" r:id="rId9" imgW="850900" imgH="228600" progId="Equation.DSMT4">
                    <p:embed/>
                  </p:oleObj>
                </mc:Choice>
                <mc:Fallback>
                  <p:oleObj name="Equation" r:id="rId9" imgW="850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1493"/>
                          <a:ext cx="105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7" name="Object 16"/>
            <p:cNvGraphicFramePr>
              <a:graphicFrameLocks noChangeAspect="1"/>
            </p:cNvGraphicFramePr>
            <p:nvPr/>
          </p:nvGraphicFramePr>
          <p:xfrm>
            <a:off x="4135" y="1489"/>
            <a:ext cx="97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0" name="Equation" r:id="rId11" imgW="850900" imgH="228600" progId="Equation.DSMT4">
                    <p:embed/>
                  </p:oleObj>
                </mc:Choice>
                <mc:Fallback>
                  <p:oleObj name="Equation" r:id="rId11" imgW="850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5" y="1489"/>
                          <a:ext cx="97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8" name="Rectangle 17"/>
            <p:cNvSpPr>
              <a:spLocks noChangeArrowheads="1"/>
            </p:cNvSpPr>
            <p:nvPr/>
          </p:nvSpPr>
          <p:spPr bwMode="auto">
            <a:xfrm>
              <a:off x="363" y="1896"/>
              <a:ext cx="4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平面唯一。将                   的坐标代入平面束方程：</a:t>
              </a:r>
              <a:r>
                <a:rPr lang="zh-CN" altLang="en-US" sz="1800"/>
                <a:t>  </a:t>
              </a:r>
            </a:p>
          </p:txBody>
        </p:sp>
        <p:graphicFrame>
          <p:nvGraphicFramePr>
            <p:cNvPr id="86039" name="Object 18"/>
            <p:cNvGraphicFramePr>
              <a:graphicFrameLocks noChangeAspect="1"/>
            </p:cNvGraphicFramePr>
            <p:nvPr/>
          </p:nvGraphicFramePr>
          <p:xfrm>
            <a:off x="1613" y="1913"/>
            <a:ext cx="97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" name="Equation" r:id="rId13" imgW="850900" imgH="228600" progId="Equation.DSMT4">
                    <p:embed/>
                  </p:oleObj>
                </mc:Choice>
                <mc:Fallback>
                  <p:oleObj name="Equation" r:id="rId13" imgW="850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1913"/>
                          <a:ext cx="97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1965325" y="3594100"/>
          <a:ext cx="46799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14" imgW="2235200" imgH="203200" progId="Equation.DSMT4">
                  <p:embed/>
                </p:oleObj>
              </mc:Choice>
              <mc:Fallback>
                <p:oleObj name="Equation" r:id="rId14" imgW="223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3594100"/>
                        <a:ext cx="46799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90563" y="4284663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可得</a:t>
            </a:r>
            <a:r>
              <a:rPr lang="zh-CN" altLang="en-US" sz="1800"/>
              <a:t> </a:t>
            </a:r>
          </a:p>
        </p:txBody>
      </p:sp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1835150" y="4149725"/>
          <a:ext cx="9667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16" imgW="507780" imgH="406224" progId="Equation.DSMT4">
                  <p:embed/>
                </p:oleObj>
              </mc:Choice>
              <mc:Fallback>
                <p:oleObj name="Equation" r:id="rId16" imgW="50778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9667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674688" y="5083175"/>
            <a:ext cx="300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于是求平面的方程为</a:t>
            </a:r>
            <a:r>
              <a:rPr lang="zh-CN" altLang="en-US" sz="1800"/>
              <a:t> </a:t>
            </a:r>
          </a:p>
        </p:txBody>
      </p:sp>
      <p:graphicFrame>
        <p:nvGraphicFramePr>
          <p:cNvPr id="69655" name="Object 23"/>
          <p:cNvGraphicFramePr>
            <a:graphicFrameLocks noChangeAspect="1"/>
          </p:cNvGraphicFramePr>
          <p:nvPr/>
        </p:nvGraphicFramePr>
        <p:xfrm>
          <a:off x="3700463" y="4948238"/>
          <a:ext cx="2527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18" imgW="1396394" imgH="406224" progId="Equation.DSMT4">
                  <p:embed/>
                </p:oleObj>
              </mc:Choice>
              <mc:Fallback>
                <p:oleObj name="Equation" r:id="rId18" imgW="139639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4948238"/>
                        <a:ext cx="25273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755650" y="5889625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  <a:r>
              <a:rPr lang="zh-CN" altLang="en-US" sz="1800"/>
              <a:t> </a:t>
            </a:r>
          </a:p>
        </p:txBody>
      </p:sp>
      <p:graphicFrame>
        <p:nvGraphicFramePr>
          <p:cNvPr id="69657" name="Object 25"/>
          <p:cNvGraphicFramePr>
            <a:graphicFrameLocks noChangeAspect="1"/>
          </p:cNvGraphicFramePr>
          <p:nvPr/>
        </p:nvGraphicFramePr>
        <p:xfrm>
          <a:off x="3563938" y="5905500"/>
          <a:ext cx="24479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20" imgW="1155700" imgH="203200" progId="Equation.DSMT4">
                  <p:embed/>
                </p:oleObj>
              </mc:Choice>
              <mc:Fallback>
                <p:oleObj name="Equation" r:id="rId20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905500"/>
                        <a:ext cx="24479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59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  <p:bldP spid="69652" grpId="0"/>
      <p:bldP spid="69654" grpId="0"/>
      <p:bldP spid="6965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395288" y="419100"/>
            <a:ext cx="7559675" cy="1379538"/>
            <a:chOff x="249" y="264"/>
            <a:chExt cx="4762" cy="869"/>
          </a:xfrm>
        </p:grpSpPr>
        <p:sp>
          <p:nvSpPr>
            <p:cNvPr id="87057" name="Text Box 3"/>
            <p:cNvSpPr txBox="1">
              <a:spLocks noChangeArrowheads="1"/>
            </p:cNvSpPr>
            <p:nvPr/>
          </p:nvSpPr>
          <p:spPr bwMode="auto">
            <a:xfrm>
              <a:off x="249" y="391"/>
              <a:ext cx="4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13】</a:t>
              </a:r>
              <a:r>
                <a:rPr lang="zh-CN" altLang="en-US" sz="2400" b="1"/>
                <a:t>求直线                           在平面</a:t>
              </a:r>
              <a:r>
                <a:rPr lang="zh-CN" altLang="en-US" sz="2400"/>
                <a:t> </a:t>
              </a:r>
            </a:p>
          </p:txBody>
        </p:sp>
        <p:graphicFrame>
          <p:nvGraphicFramePr>
            <p:cNvPr id="87058" name="Object 4"/>
            <p:cNvGraphicFramePr>
              <a:graphicFrameLocks noChangeAspect="1"/>
            </p:cNvGraphicFramePr>
            <p:nvPr/>
          </p:nvGraphicFramePr>
          <p:xfrm>
            <a:off x="1655" y="264"/>
            <a:ext cx="1497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0" name="Equation" r:id="rId3" imgW="1308100" imgH="469900" progId="Equation.DSMT4">
                    <p:embed/>
                  </p:oleObj>
                </mc:Choice>
                <mc:Fallback>
                  <p:oleObj name="Equation" r:id="rId3" imgW="13081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64"/>
                          <a:ext cx="1497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9" name="Object 5"/>
            <p:cNvGraphicFramePr>
              <a:graphicFrameLocks noChangeAspect="1"/>
            </p:cNvGraphicFramePr>
            <p:nvPr/>
          </p:nvGraphicFramePr>
          <p:xfrm>
            <a:off x="3696" y="406"/>
            <a:ext cx="13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1" name="Equation" r:id="rId5" imgW="1002865" imgH="203112" progId="Equation.DSMT4">
                    <p:embed/>
                  </p:oleObj>
                </mc:Choice>
                <mc:Fallback>
                  <p:oleObj name="Equation" r:id="rId5" imgW="100286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06"/>
                          <a:ext cx="131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0" name="Text Box 6"/>
            <p:cNvSpPr txBox="1">
              <a:spLocks noChangeArrowheads="1"/>
            </p:cNvSpPr>
            <p:nvPr/>
          </p:nvSpPr>
          <p:spPr bwMode="auto">
            <a:xfrm>
              <a:off x="476" y="845"/>
              <a:ext cx="23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上的投影的直线方程。</a:t>
              </a:r>
            </a:p>
          </p:txBody>
        </p:sp>
      </p:grp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11188" y="1844675"/>
            <a:ext cx="756126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分析：应考虑过已知直线的平面束中有一个平面与已知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平面垂直，平面束中该平面是直线的投影柱面。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33413" y="2997200"/>
            <a:ext cx="451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解：过已知直线的平面束方程为</a:t>
            </a:r>
            <a:r>
              <a:rPr lang="zh-CN" altLang="en-US" sz="1800"/>
              <a:t> </a:t>
            </a:r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2124075" y="3716338"/>
          <a:ext cx="42481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7" imgW="2260600" imgH="203200" progId="Equation.DSMT4">
                  <p:embed/>
                </p:oleObj>
              </mc:Choice>
              <mc:Fallback>
                <p:oleObj name="Equation" r:id="rId7" imgW="2260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16338"/>
                        <a:ext cx="42481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684213" y="42926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即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2052638" y="4365625"/>
          <a:ext cx="49672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9" imgW="2616200" imgH="203200" progId="Equation.DSMT4">
                  <p:embed/>
                </p:oleObj>
              </mc:Choice>
              <mc:Fallback>
                <p:oleObj name="Equation" r:id="rId9" imgW="261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365625"/>
                        <a:ext cx="49672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682625" y="4797425"/>
            <a:ext cx="4656138" cy="601663"/>
            <a:chOff x="430" y="3067"/>
            <a:chExt cx="2933" cy="379"/>
          </a:xfrm>
        </p:grpSpPr>
        <p:sp>
          <p:nvSpPr>
            <p:cNvPr id="87055" name="Text Box 13"/>
            <p:cNvSpPr txBox="1">
              <a:spLocks noChangeArrowheads="1"/>
            </p:cNvSpPr>
            <p:nvPr/>
          </p:nvSpPr>
          <p:spPr bwMode="auto">
            <a:xfrm>
              <a:off x="430" y="3158"/>
              <a:ext cx="10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其法向量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7056" name="Object 14"/>
            <p:cNvGraphicFramePr>
              <a:graphicFrameLocks noChangeAspect="1"/>
            </p:cNvGraphicFramePr>
            <p:nvPr/>
          </p:nvGraphicFramePr>
          <p:xfrm>
            <a:off x="1292" y="3067"/>
            <a:ext cx="2071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4" name="Equation" r:id="rId11" imgW="1815312" imgH="304668" progId="Equation.DSMT4">
                    <p:embed/>
                  </p:oleObj>
                </mc:Choice>
                <mc:Fallback>
                  <p:oleObj name="Equation" r:id="rId11" imgW="1815312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067"/>
                          <a:ext cx="2071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84213" y="5516563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平面束中有一个平面与已知平面垂直，</a:t>
            </a:r>
            <a:r>
              <a:rPr lang="zh-CN" altLang="en-US" sz="1800"/>
              <a:t> </a:t>
            </a:r>
          </a:p>
        </p:txBody>
      </p: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827088" y="5516563"/>
            <a:ext cx="7921625" cy="1033462"/>
            <a:chOff x="521" y="3475"/>
            <a:chExt cx="4990" cy="651"/>
          </a:xfrm>
        </p:grpSpPr>
        <p:sp>
          <p:nvSpPr>
            <p:cNvPr id="87051" name="Rectangle 17"/>
            <p:cNvSpPr>
              <a:spLocks noChangeArrowheads="1"/>
            </p:cNvSpPr>
            <p:nvPr/>
          </p:nvSpPr>
          <p:spPr bwMode="auto">
            <a:xfrm>
              <a:off x="2471" y="3838"/>
              <a:ext cx="3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与已知平面法向量                  垂直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87052" name="Object 18"/>
            <p:cNvGraphicFramePr>
              <a:graphicFrameLocks noChangeAspect="1"/>
            </p:cNvGraphicFramePr>
            <p:nvPr/>
          </p:nvGraphicFramePr>
          <p:xfrm>
            <a:off x="521" y="3783"/>
            <a:ext cx="204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5" name="Equation" r:id="rId13" imgW="1828800" imgH="304800" progId="Equation.DSMT4">
                    <p:embed/>
                  </p:oleObj>
                </mc:Choice>
                <mc:Fallback>
                  <p:oleObj name="Equation" r:id="rId13" imgW="18288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783"/>
                          <a:ext cx="204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3" name="Rectangle 19"/>
            <p:cNvSpPr>
              <a:spLocks noChangeArrowheads="1"/>
            </p:cNvSpPr>
            <p:nvPr/>
          </p:nvSpPr>
          <p:spPr bwMode="auto">
            <a:xfrm>
              <a:off x="3651" y="3475"/>
              <a:ext cx="1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即其法向量</a:t>
              </a:r>
              <a:endParaRPr lang="zh-CN" altLang="en-US" sz="1800"/>
            </a:p>
          </p:txBody>
        </p:sp>
        <p:graphicFrame>
          <p:nvGraphicFramePr>
            <p:cNvPr id="87054" name="Object 20"/>
            <p:cNvGraphicFramePr>
              <a:graphicFrameLocks noChangeAspect="1"/>
            </p:cNvGraphicFramePr>
            <p:nvPr/>
          </p:nvGraphicFramePr>
          <p:xfrm>
            <a:off x="4059" y="3773"/>
            <a:ext cx="95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" name="Equation" r:id="rId15" imgW="863225" imgH="304668" progId="Equation.DSMT4">
                    <p:embed/>
                  </p:oleObj>
                </mc:Choice>
                <mc:Fallback>
                  <p:oleObj name="Equation" r:id="rId15" imgW="863225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773"/>
                          <a:ext cx="953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83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/>
      <p:bldP spid="70664" grpId="0"/>
      <p:bldP spid="70666" grpId="0"/>
      <p:bldP spid="7067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755650" y="47625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则两者的数量积为零，即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1692275" y="908050"/>
          <a:ext cx="54006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3" imgW="2590800" imgH="317500" progId="Equation.DSMT4">
                  <p:embed/>
                </p:oleObj>
              </mc:Choice>
              <mc:Fallback>
                <p:oleObj name="Equation" r:id="rId3" imgW="25908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08050"/>
                        <a:ext cx="54006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339975" y="1700213"/>
          <a:ext cx="4032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5" imgW="1828800" imgH="177800" progId="Equation.DSMT4">
                  <p:embed/>
                </p:oleObj>
              </mc:Choice>
              <mc:Fallback>
                <p:oleObj name="Equation" r:id="rId5" imgW="18288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4032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827088" y="2259013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解得</a:t>
            </a:r>
            <a:r>
              <a:rPr lang="zh-CN" altLang="en-US" sz="1800"/>
              <a:t>  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2195513" y="2138363"/>
          <a:ext cx="1152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7" imgW="596641" imgH="406224" progId="Equation.DSMT4">
                  <p:embed/>
                </p:oleObj>
              </mc:Choice>
              <mc:Fallback>
                <p:oleObj name="Equation" r:id="rId7" imgW="59664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38363"/>
                        <a:ext cx="11525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755650" y="3124200"/>
            <a:ext cx="651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则法向量为                                                        </a:t>
            </a:r>
            <a:r>
              <a:rPr lang="en-US" altLang="zh-CN" sz="2400" b="1"/>
              <a:t>.</a:t>
            </a:r>
            <a:r>
              <a:rPr lang="en-US" altLang="zh-CN" sz="1800"/>
              <a:t> </a:t>
            </a: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2411413" y="2968625"/>
          <a:ext cx="45370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9" imgW="2462731" imgH="406224" progId="Equation.DSMT4">
                  <p:embed/>
                </p:oleObj>
              </mc:Choice>
              <mc:Fallback>
                <p:oleObj name="Equation" r:id="rId9" imgW="246273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68625"/>
                        <a:ext cx="45370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55650" y="3933825"/>
            <a:ext cx="575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于是平面束中以此为法向量的平面方程为</a:t>
            </a:r>
            <a:r>
              <a:rPr lang="zh-CN" altLang="en-US" sz="2400"/>
              <a:t>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1547813" y="4652963"/>
          <a:ext cx="34559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11" imgW="1663700" imgH="203200" progId="Equation.DSMT4">
                  <p:embed/>
                </p:oleObj>
              </mc:Choice>
              <mc:Fallback>
                <p:oleObj name="Equation" r:id="rId11" imgW="166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52963"/>
                        <a:ext cx="34559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148263" y="459581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即是直线的投影柱面。</a:t>
            </a:r>
            <a:endParaRPr lang="zh-CN" altLang="en-US" sz="2400"/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2843213" y="5661025"/>
          <a:ext cx="33131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13" imgW="1752600" imgH="469900" progId="Equation.DSMT4">
                  <p:embed/>
                </p:oleObj>
              </mc:Choice>
              <mc:Fallback>
                <p:oleObj name="Equation" r:id="rId13" imgW="175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661025"/>
                        <a:ext cx="331311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895350" y="5157788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则已知直线在已知平面上的投影为</a:t>
            </a:r>
          </a:p>
        </p:txBody>
      </p:sp>
    </p:spTree>
    <p:extLst>
      <p:ext uri="{BB962C8B-B14F-4D97-AF65-F5344CB8AC3E}">
        <p14:creationId xmlns:p14="http://schemas.microsoft.com/office/powerpoint/2010/main" val="2148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5" grpId="0"/>
      <p:bldP spid="71687" grpId="0"/>
      <p:bldP spid="71689" grpId="0"/>
      <p:bldP spid="71691" grpId="0"/>
      <p:bldP spid="7169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95288" y="1004888"/>
            <a:ext cx="1433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13】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838200" y="26320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776413" y="844550"/>
          <a:ext cx="58689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公式" r:id="rId3" imgW="5848280" imgH="1505145" progId="Equation.3">
                  <p:embed/>
                </p:oleObj>
              </mc:Choice>
              <mc:Fallback>
                <p:oleObj name="公式" r:id="rId3" imgW="5848280" imgH="15051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844550"/>
                        <a:ext cx="586898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600200" y="2732088"/>
          <a:ext cx="3962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公式" r:id="rId5" imgW="3962400" imgH="444500" progId="Equation.3">
                  <p:embed/>
                </p:oleObj>
              </mc:Choice>
              <mc:Fallback>
                <p:oleObj name="公式" r:id="rId5" imgW="396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32088"/>
                        <a:ext cx="3962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524000" y="3429000"/>
          <a:ext cx="321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公式" r:id="rId7" imgW="3213100" imgH="927100" progId="Equation.3">
                  <p:embed/>
                </p:oleObj>
              </mc:Choice>
              <mc:Fallback>
                <p:oleObj name="公式" r:id="rId7" imgW="3213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321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422400" y="4724400"/>
          <a:ext cx="3378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公式" r:id="rId9" imgW="3378200" imgH="952500" progId="Equation.3">
                  <p:embed/>
                </p:oleObj>
              </mc:Choice>
              <mc:Fallback>
                <p:oleObj name="公式" r:id="rId9" imgW="3378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724400"/>
                        <a:ext cx="3378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5257800" y="3352800"/>
            <a:ext cx="2895600" cy="1828800"/>
            <a:chOff x="3312" y="2112"/>
            <a:chExt cx="1824" cy="1152"/>
          </a:xfrm>
        </p:grpSpPr>
        <p:sp>
          <p:nvSpPr>
            <p:cNvPr id="89097" name="AutoShape 9"/>
            <p:cNvSpPr>
              <a:spLocks noChangeArrowheads="1"/>
            </p:cNvSpPr>
            <p:nvPr/>
          </p:nvSpPr>
          <p:spPr bwMode="auto">
            <a:xfrm rot="-1568935">
              <a:off x="3648" y="2736"/>
              <a:ext cx="1201" cy="528"/>
            </a:xfrm>
            <a:prstGeom prst="parallelogram">
              <a:avLst>
                <a:gd name="adj" fmla="val 56866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9098" name="AutoShape 10"/>
            <p:cNvSpPr>
              <a:spLocks noChangeArrowheads="1"/>
            </p:cNvSpPr>
            <p:nvPr/>
          </p:nvSpPr>
          <p:spPr bwMode="auto">
            <a:xfrm>
              <a:off x="3312" y="2448"/>
              <a:ext cx="1824" cy="576"/>
            </a:xfrm>
            <a:prstGeom prst="parallelogram">
              <a:avLst>
                <a:gd name="adj" fmla="val 79167"/>
              </a:avLst>
            </a:prstGeom>
            <a:solidFill>
              <a:srgbClr val="3366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9099" name="AutoShape 11"/>
            <p:cNvSpPr>
              <a:spLocks noChangeArrowheads="1"/>
            </p:cNvSpPr>
            <p:nvPr/>
          </p:nvSpPr>
          <p:spPr bwMode="auto">
            <a:xfrm rot="-1568935">
              <a:off x="3686" y="2165"/>
              <a:ext cx="1200" cy="528"/>
            </a:xfrm>
            <a:prstGeom prst="parallelogram">
              <a:avLst>
                <a:gd name="adj" fmla="val 56818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 flipH="1">
              <a:off x="3984" y="2112"/>
              <a:ext cx="576" cy="76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01" name="Object 13"/>
            <p:cNvGraphicFramePr>
              <a:graphicFrameLocks noChangeAspect="1"/>
            </p:cNvGraphicFramePr>
            <p:nvPr/>
          </p:nvGraphicFramePr>
          <p:xfrm>
            <a:off x="4752" y="2496"/>
            <a:ext cx="16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2" name="公式" r:id="rId11" imgW="247591" imgH="199892" progId="Equation.3">
                    <p:embed/>
                  </p:oleObj>
                </mc:Choice>
                <mc:Fallback>
                  <p:oleObj name="公式" r:id="rId11" imgW="247591" imgH="1998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96"/>
                          <a:ext cx="16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2" name="Object 14"/>
            <p:cNvGraphicFramePr>
              <a:graphicFrameLocks noChangeAspect="1"/>
            </p:cNvGraphicFramePr>
            <p:nvPr/>
          </p:nvGraphicFramePr>
          <p:xfrm>
            <a:off x="4197" y="2256"/>
            <a:ext cx="12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3" name="公式" r:id="rId13" imgW="247591" imgH="266665" progId="Equation.3">
                    <p:embed/>
                  </p:oleObj>
                </mc:Choice>
                <mc:Fallback>
                  <p:oleObj name="公式" r:id="rId13" imgW="247591" imgH="266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2256"/>
                          <a:ext cx="12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 flipV="1">
              <a:off x="3888" y="2535"/>
              <a:ext cx="768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336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914400" y="2667000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公式" r:id="rId3" imgW="1943100" imgH="419100" progId="Equation.3">
                  <p:embed/>
                </p:oleObj>
              </mc:Choice>
              <mc:Fallback>
                <p:oleObj name="公式" r:id="rId3" imgW="1943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194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200400" y="2438400"/>
          <a:ext cx="125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公式" r:id="rId5" imgW="1257300" imgH="825500" progId="Equation.3">
                  <p:embed/>
                </p:oleObj>
              </mc:Choice>
              <mc:Fallback>
                <p:oleObj name="公式" r:id="rId5" imgW="1257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125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990600" y="3595688"/>
          <a:ext cx="3492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公式" r:id="rId7" imgW="3492500" imgH="444500" progId="Equation.3">
                  <p:embed/>
                </p:oleObj>
              </mc:Choice>
              <mc:Fallback>
                <p:oleObj name="公式" r:id="rId7" imgW="3492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95688"/>
                        <a:ext cx="3492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4572000" y="3608388"/>
          <a:ext cx="3048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公式" r:id="rId9" imgW="3048000" imgH="431800" progId="Equation.3">
                  <p:embed/>
                </p:oleObj>
              </mc:Choice>
              <mc:Fallback>
                <p:oleObj name="公式" r:id="rId9" imgW="304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08388"/>
                        <a:ext cx="3048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14400" y="46482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所求投影直线方程为</a:t>
            </a:r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4343400" y="4495800"/>
          <a:ext cx="2806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公式" r:id="rId11" imgW="2806700" imgH="977900" progId="Equation.3">
                  <p:embed/>
                </p:oleObj>
              </mc:Choice>
              <mc:Fallback>
                <p:oleObj name="公式" r:id="rId11" imgW="28067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2806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946150" y="1006475"/>
          <a:ext cx="292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公式" r:id="rId13" imgW="2921000" imgH="431800" progId="Equation.3">
                  <p:embed/>
                </p:oleObj>
              </mc:Choice>
              <mc:Fallback>
                <p:oleObj name="公式" r:id="rId13" imgW="292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006475"/>
                        <a:ext cx="2921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066800" y="1817688"/>
          <a:ext cx="60975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公式" r:id="rId15" imgW="6096000" imgH="393700" progId="Equation.3">
                  <p:embed/>
                </p:oleObj>
              </mc:Choice>
              <mc:Fallback>
                <p:oleObj name="公式" r:id="rId15" imgW="609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17688"/>
                        <a:ext cx="60975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3157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98450" y="673100"/>
            <a:ext cx="2976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</a:rPr>
              <a:t>【</a:t>
            </a:r>
            <a:r>
              <a:rPr kumimoji="1" lang="zh-CN" altLang="en-US" sz="2800" b="1">
                <a:latin typeface="Times New Roman" pitchFamily="18" charset="0"/>
              </a:rPr>
              <a:t>例 </a:t>
            </a:r>
            <a:r>
              <a:rPr kumimoji="1" lang="en-US" altLang="zh-CN" sz="2800" b="1">
                <a:latin typeface="Times New Roman" pitchFamily="18" charset="0"/>
              </a:rPr>
              <a:t>13】 </a:t>
            </a:r>
            <a:r>
              <a:rPr kumimoji="1" lang="zh-CN" altLang="en-US" sz="2800" b="1">
                <a:latin typeface="Times New Roman" pitchFamily="18" charset="0"/>
              </a:rPr>
              <a:t>求直线</a:t>
            </a:r>
            <a:r>
              <a:rPr kumimoji="1" lang="zh-CN" altLang="en-US" sz="2800" u="sng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3205163" y="476250"/>
          <a:ext cx="22320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公式" r:id="rId3" imgW="1129810" imgH="469696" progId="Equation.3">
                  <p:embed/>
                </p:oleObj>
              </mc:Choice>
              <mc:Fallback>
                <p:oleObj name="公式" r:id="rId3" imgW="1129810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76250"/>
                        <a:ext cx="22320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35558" name="Object 6"/>
          <p:cNvGraphicFramePr>
            <a:graphicFrameLocks noChangeAspect="1"/>
          </p:cNvGraphicFramePr>
          <p:nvPr/>
        </p:nvGraphicFramePr>
        <p:xfrm>
          <a:off x="2411413" y="2017713"/>
          <a:ext cx="23050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公式" r:id="rId5" imgW="1129810" imgH="469696" progId="Equation.3">
                  <p:embed/>
                </p:oleObj>
              </mc:Choice>
              <mc:Fallback>
                <p:oleObj name="公式" r:id="rId5" imgW="1129810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17713"/>
                        <a:ext cx="23050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4643438" y="2276475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的平面束的方程为</a:t>
            </a:r>
            <a:r>
              <a:rPr kumimoji="1" lang="zh-CN" altLang="en-US" sz="2400" u="sng">
                <a:latin typeface="Times New Roman" pitchFamily="18" charset="0"/>
              </a:rPr>
              <a:t> 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35565" name="Group 13"/>
          <p:cNvGrpSpPr>
            <a:grpSpLocks/>
          </p:cNvGrpSpPr>
          <p:nvPr/>
        </p:nvGrpSpPr>
        <p:grpSpPr bwMode="auto">
          <a:xfrm>
            <a:off x="1187450" y="4437063"/>
            <a:ext cx="2630488" cy="457200"/>
            <a:chOff x="930" y="2840"/>
            <a:chExt cx="1657" cy="288"/>
          </a:xfrm>
        </p:grpSpPr>
        <p:sp>
          <p:nvSpPr>
            <p:cNvPr id="91169" name="Rectangle 14"/>
            <p:cNvSpPr>
              <a:spLocks noChangeArrowheads="1"/>
            </p:cNvSpPr>
            <p:nvPr/>
          </p:nvSpPr>
          <p:spPr bwMode="auto">
            <a:xfrm>
              <a:off x="930" y="2840"/>
              <a:ext cx="16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其中   </a:t>
              </a:r>
              <a:r>
                <a:rPr kumimoji="1" lang="zh-CN" altLang="en-US" sz="2400" b="1"/>
                <a:t>为待定常数</a:t>
              </a:r>
              <a:r>
                <a:rPr kumimoji="1" lang="en-US" altLang="zh-CN" sz="2400" b="1"/>
                <a:t>.</a:t>
              </a:r>
            </a:p>
          </p:txBody>
        </p:sp>
        <p:graphicFrame>
          <p:nvGraphicFramePr>
            <p:cNvPr id="91170" name="Object 15"/>
            <p:cNvGraphicFramePr>
              <a:graphicFrameLocks noChangeAspect="1"/>
            </p:cNvGraphicFramePr>
            <p:nvPr/>
          </p:nvGraphicFramePr>
          <p:xfrm>
            <a:off x="1338" y="2840"/>
            <a:ext cx="1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8" name="公式" r:id="rId7" imgW="139579" imgH="177646" progId="Equation.3">
                    <p:embed/>
                  </p:oleObj>
                </mc:Choice>
                <mc:Fallback>
                  <p:oleObj name="公式" r:id="rId7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840"/>
                          <a:ext cx="1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50" name="Rectangle 1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35569" name="Object 17"/>
          <p:cNvGraphicFramePr>
            <a:graphicFrameLocks noChangeAspect="1"/>
          </p:cNvGraphicFramePr>
          <p:nvPr/>
        </p:nvGraphicFramePr>
        <p:xfrm>
          <a:off x="827088" y="5661025"/>
          <a:ext cx="56880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公式" r:id="rId9" imgW="2209800" imgH="203200" progId="Equation.3">
                  <p:embed/>
                </p:oleObj>
              </mc:Choice>
              <mc:Fallback>
                <p:oleObj name="公式" r:id="rId9" imgW="2209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61025"/>
                        <a:ext cx="568801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70" name="Object 18"/>
          <p:cNvGraphicFramePr>
            <a:graphicFrameLocks noChangeAspect="1"/>
          </p:cNvGraphicFramePr>
          <p:nvPr/>
        </p:nvGraphicFramePr>
        <p:xfrm>
          <a:off x="6659563" y="5661025"/>
          <a:ext cx="18002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公式" r:id="rId11" imgW="761669" imgH="177723" progId="Equation.3">
                  <p:embed/>
                </p:oleObj>
              </mc:Choice>
              <mc:Fallback>
                <p:oleObj name="公式" r:id="rId11" imgW="76166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661025"/>
                        <a:ext cx="18002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3" name="Rectangle 1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5572" name="Rectangle 20"/>
          <p:cNvSpPr>
            <a:spLocks noChangeArrowheads="1"/>
          </p:cNvSpPr>
          <p:nvPr/>
        </p:nvSpPr>
        <p:spPr bwMode="auto">
          <a:xfrm>
            <a:off x="1042988" y="2276475"/>
            <a:ext cx="132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过直线</a:t>
            </a:r>
            <a:r>
              <a:rPr kumimoji="1" lang="zh-CN" altLang="en-US" sz="2400" u="sng">
                <a:latin typeface="Times New Roman" pitchFamily="18" charset="0"/>
              </a:rPr>
              <a:t> </a:t>
            </a:r>
          </a:p>
        </p:txBody>
      </p:sp>
      <p:sp>
        <p:nvSpPr>
          <p:cNvPr id="535573" name="Rectangle 21"/>
          <p:cNvSpPr>
            <a:spLocks noChangeArrowheads="1"/>
          </p:cNvSpPr>
          <p:nvPr/>
        </p:nvSpPr>
        <p:spPr bwMode="auto">
          <a:xfrm>
            <a:off x="539750" y="22050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535574" name="Object 22"/>
          <p:cNvGraphicFramePr>
            <a:graphicFrameLocks noChangeAspect="1"/>
          </p:cNvGraphicFramePr>
          <p:nvPr>
            <p:ph sz="quarter" idx="1"/>
          </p:nvPr>
        </p:nvGraphicFramePr>
        <p:xfrm>
          <a:off x="1547813" y="3305175"/>
          <a:ext cx="4752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公式" r:id="rId13" imgW="2209800" imgH="203200" progId="Equation.3">
                  <p:embed/>
                </p:oleObj>
              </mc:Choice>
              <mc:Fallback>
                <p:oleObj name="公式" r:id="rId13" imgW="2209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05175"/>
                        <a:ext cx="47529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75" name="Object 23"/>
          <p:cNvGraphicFramePr>
            <a:graphicFrameLocks noChangeAspect="1"/>
          </p:cNvGraphicFramePr>
          <p:nvPr>
            <p:ph sz="quarter" idx="2"/>
          </p:nvPr>
        </p:nvGraphicFramePr>
        <p:xfrm>
          <a:off x="1187450" y="3860800"/>
          <a:ext cx="64801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公式" r:id="rId15" imgW="2997200" imgH="215900" progId="Equation.3">
                  <p:embed/>
                </p:oleObj>
              </mc:Choice>
              <mc:Fallback>
                <p:oleObj name="公式" r:id="rId15" imgW="2997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64801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8" name="Object 24"/>
          <p:cNvGraphicFramePr>
            <a:graphicFrameLocks noChangeAspect="1"/>
          </p:cNvGraphicFramePr>
          <p:nvPr>
            <p:ph sz="quarter" idx="4"/>
          </p:nvPr>
        </p:nvGraphicFramePr>
        <p:xfrm>
          <a:off x="5508625" y="692150"/>
          <a:ext cx="33845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公式" r:id="rId17" imgW="1574117" imgH="215806" progId="Equation.3">
                  <p:embed/>
                </p:oleObj>
              </mc:Choice>
              <mc:Fallback>
                <p:oleObj name="公式" r:id="rId17" imgW="157411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692150"/>
                        <a:ext cx="33845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9" name="Object 25"/>
          <p:cNvGraphicFramePr>
            <a:graphicFrameLocks noChangeAspect="1"/>
          </p:cNvGraphicFramePr>
          <p:nvPr/>
        </p:nvGraphicFramePr>
        <p:xfrm>
          <a:off x="539750" y="1490663"/>
          <a:ext cx="26638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公式" r:id="rId19" imgW="1167893" imgH="215806" progId="Equation.3">
                  <p:embed/>
                </p:oleObj>
              </mc:Choice>
              <mc:Fallback>
                <p:oleObj name="公式" r:id="rId19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90663"/>
                        <a:ext cx="26638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78" name="Object 26"/>
          <p:cNvGraphicFramePr>
            <a:graphicFrameLocks noChangeAspect="1"/>
          </p:cNvGraphicFramePr>
          <p:nvPr/>
        </p:nvGraphicFramePr>
        <p:xfrm>
          <a:off x="1042988" y="4983163"/>
          <a:ext cx="6121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公式" r:id="rId21" imgW="2667000" imgH="215900" progId="Equation.3">
                  <p:embed/>
                </p:oleObj>
              </mc:Choice>
              <mc:Fallback>
                <p:oleObj name="公式" r:id="rId21" imgW="2667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83163"/>
                        <a:ext cx="6121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579" name="Group 27"/>
          <p:cNvGrpSpPr>
            <a:grpSpLocks/>
          </p:cNvGrpSpPr>
          <p:nvPr/>
        </p:nvGrpSpPr>
        <p:grpSpPr bwMode="auto">
          <a:xfrm>
            <a:off x="6248400" y="2349500"/>
            <a:ext cx="2895600" cy="1828800"/>
            <a:chOff x="3312" y="2112"/>
            <a:chExt cx="1824" cy="1152"/>
          </a:xfrm>
        </p:grpSpPr>
        <p:sp>
          <p:nvSpPr>
            <p:cNvPr id="91162" name="AutoShape 28"/>
            <p:cNvSpPr>
              <a:spLocks noChangeArrowheads="1"/>
            </p:cNvSpPr>
            <p:nvPr/>
          </p:nvSpPr>
          <p:spPr bwMode="auto">
            <a:xfrm rot="-1568935">
              <a:off x="3648" y="2736"/>
              <a:ext cx="1201" cy="528"/>
            </a:xfrm>
            <a:prstGeom prst="parallelogram">
              <a:avLst>
                <a:gd name="adj" fmla="val 56866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1163" name="AutoShape 29"/>
            <p:cNvSpPr>
              <a:spLocks noChangeArrowheads="1"/>
            </p:cNvSpPr>
            <p:nvPr/>
          </p:nvSpPr>
          <p:spPr bwMode="auto">
            <a:xfrm>
              <a:off x="3312" y="2448"/>
              <a:ext cx="1824" cy="576"/>
            </a:xfrm>
            <a:prstGeom prst="parallelogram">
              <a:avLst>
                <a:gd name="adj" fmla="val 79167"/>
              </a:avLst>
            </a:prstGeom>
            <a:solidFill>
              <a:srgbClr val="3366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1164" name="AutoShape 30"/>
            <p:cNvSpPr>
              <a:spLocks noChangeArrowheads="1"/>
            </p:cNvSpPr>
            <p:nvPr/>
          </p:nvSpPr>
          <p:spPr bwMode="auto">
            <a:xfrm rot="-1568935">
              <a:off x="3686" y="2165"/>
              <a:ext cx="1200" cy="528"/>
            </a:xfrm>
            <a:prstGeom prst="parallelogram">
              <a:avLst>
                <a:gd name="adj" fmla="val 56818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1165" name="Line 31"/>
            <p:cNvSpPr>
              <a:spLocks noChangeShapeType="1"/>
            </p:cNvSpPr>
            <p:nvPr/>
          </p:nvSpPr>
          <p:spPr bwMode="auto">
            <a:xfrm flipH="1">
              <a:off x="3984" y="2112"/>
              <a:ext cx="576" cy="76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1166" name="Object 32"/>
            <p:cNvGraphicFramePr>
              <a:graphicFrameLocks noChangeAspect="1"/>
            </p:cNvGraphicFramePr>
            <p:nvPr/>
          </p:nvGraphicFramePr>
          <p:xfrm>
            <a:off x="4752" y="2496"/>
            <a:ext cx="16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6" name="公式" r:id="rId23" imgW="247591" imgH="199892" progId="Equation.3">
                    <p:embed/>
                  </p:oleObj>
                </mc:Choice>
                <mc:Fallback>
                  <p:oleObj name="公式" r:id="rId23" imgW="247591" imgH="1998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96"/>
                          <a:ext cx="16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7" name="Object 33"/>
            <p:cNvGraphicFramePr>
              <a:graphicFrameLocks noChangeAspect="1"/>
            </p:cNvGraphicFramePr>
            <p:nvPr/>
          </p:nvGraphicFramePr>
          <p:xfrm>
            <a:off x="4197" y="2256"/>
            <a:ext cx="12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7" name="公式" r:id="rId25" imgW="247591" imgH="266665" progId="Equation.3">
                    <p:embed/>
                  </p:oleObj>
                </mc:Choice>
                <mc:Fallback>
                  <p:oleObj name="公式" r:id="rId25" imgW="247591" imgH="266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2256"/>
                          <a:ext cx="12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8" name="Line 34"/>
            <p:cNvSpPr>
              <a:spLocks noChangeShapeType="1"/>
            </p:cNvSpPr>
            <p:nvPr/>
          </p:nvSpPr>
          <p:spPr bwMode="auto">
            <a:xfrm flipV="1">
              <a:off x="3888" y="2535"/>
              <a:ext cx="768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788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9" grpId="0"/>
      <p:bldP spid="535572" grpId="0"/>
      <p:bldP spid="53557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578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547813" y="512763"/>
          <a:ext cx="21605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公式" r:id="rId3" imgW="685502" imgH="177723" progId="Equation.3">
                  <p:embed/>
                </p:oleObj>
              </mc:Choice>
              <mc:Fallback>
                <p:oleObj name="公式" r:id="rId3" imgW="685502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2763"/>
                        <a:ext cx="21605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7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042988" y="2130425"/>
          <a:ext cx="4464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公式" r:id="rId5" imgW="1930400" imgH="215900" progId="Equation.3">
                  <p:embed/>
                </p:oleObj>
              </mc:Choice>
              <mc:Fallback>
                <p:oleObj name="公式" r:id="rId5" imgW="1930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0425"/>
                        <a:ext cx="4464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0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4787900" y="2562225"/>
          <a:ext cx="244951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公式" r:id="rId7" imgW="939800" imgH="469900" progId="Equation.3">
                  <p:embed/>
                </p:oleObj>
              </mc:Choice>
              <mc:Fallback>
                <p:oleObj name="公式" r:id="rId7" imgW="939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562225"/>
                        <a:ext cx="244951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1042988" y="1196975"/>
            <a:ext cx="457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代入</a:t>
            </a:r>
            <a:r>
              <a:rPr kumimoji="1" lang="en-US" altLang="zh-CN" sz="2400" b="1">
                <a:latin typeface="Times New Roman" pitchFamily="18" charset="0"/>
              </a:rPr>
              <a:t>(1)</a:t>
            </a:r>
            <a:r>
              <a:rPr kumimoji="1" lang="zh-CN" altLang="en-US" sz="2400" b="1">
                <a:latin typeface="Times New Roman" pitchFamily="18" charset="0"/>
              </a:rPr>
              <a:t>式，得投影平面的方程为</a:t>
            </a:r>
            <a:r>
              <a:rPr kumimoji="1" lang="zh-CN" altLang="en-US" sz="2400" u="sng">
                <a:latin typeface="Times New Roman" pitchFamily="18" charset="0"/>
              </a:rPr>
              <a:t> 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1042988" y="2636838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由此得投影直线的方程为</a:t>
            </a:r>
            <a:r>
              <a:rPr kumimoji="1" lang="zh-CN" altLang="en-US" sz="2400" u="sng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536583" name="Object 7"/>
          <p:cNvGraphicFramePr>
            <a:graphicFrameLocks noChangeAspect="1"/>
          </p:cNvGraphicFramePr>
          <p:nvPr>
            <p:ph sz="quarter" idx="4"/>
          </p:nvPr>
        </p:nvGraphicFramePr>
        <p:xfrm>
          <a:off x="611188" y="3395663"/>
          <a:ext cx="8281987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公式" r:id="rId9" imgW="3581400" imgH="927100" progId="Equation.3">
                  <p:embed/>
                </p:oleObj>
              </mc:Choice>
              <mc:Fallback>
                <p:oleObj name="公式" r:id="rId9" imgW="3581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95663"/>
                        <a:ext cx="8281987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4" name="Object 8"/>
          <p:cNvGraphicFramePr>
            <a:graphicFrameLocks noChangeAspect="1"/>
          </p:cNvGraphicFramePr>
          <p:nvPr/>
        </p:nvGraphicFramePr>
        <p:xfrm>
          <a:off x="250825" y="5589588"/>
          <a:ext cx="86756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公式" r:id="rId11" imgW="3667123" imgH="190535" progId="Equation.3">
                  <p:embed/>
                </p:oleObj>
              </mc:Choice>
              <mc:Fallback>
                <p:oleObj name="公式" r:id="rId11" imgW="3667123" imgH="1905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589588"/>
                        <a:ext cx="86756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785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1" grpId="0"/>
      <p:bldP spid="53658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539750" y="549275"/>
            <a:ext cx="8280400" cy="1123950"/>
            <a:chOff x="340" y="1452"/>
            <a:chExt cx="5216" cy="708"/>
          </a:xfrm>
        </p:grpSpPr>
        <p:sp>
          <p:nvSpPr>
            <p:cNvPr id="93206" name="Rectangle 3"/>
            <p:cNvSpPr>
              <a:spLocks noChangeArrowheads="1"/>
            </p:cNvSpPr>
            <p:nvPr/>
          </p:nvSpPr>
          <p:spPr bwMode="auto">
            <a:xfrm>
              <a:off x="340" y="1452"/>
              <a:ext cx="24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14】</a:t>
              </a:r>
              <a:r>
                <a:rPr lang="zh-CN" altLang="en-US" sz="2400" b="1"/>
                <a:t>一平面通过两平面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93207" name="Object 4"/>
            <p:cNvGraphicFramePr>
              <a:graphicFrameLocks noChangeAspect="1"/>
            </p:cNvGraphicFramePr>
            <p:nvPr/>
          </p:nvGraphicFramePr>
          <p:xfrm>
            <a:off x="2744" y="1480"/>
            <a:ext cx="222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4" name="Equation" r:id="rId3" imgW="1701800" imgH="203200" progId="Equation.DSMT4">
                    <p:embed/>
                  </p:oleObj>
                </mc:Choice>
                <mc:Fallback>
                  <p:oleObj name="Equation" r:id="rId3" imgW="17018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480"/>
                          <a:ext cx="222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8" name="Rectangle 5"/>
            <p:cNvSpPr>
              <a:spLocks noChangeArrowheads="1"/>
            </p:cNvSpPr>
            <p:nvPr/>
          </p:nvSpPr>
          <p:spPr bwMode="auto">
            <a:xfrm>
              <a:off x="431" y="1860"/>
              <a:ext cx="51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的交线，且与平面 </a:t>
              </a:r>
              <a:r>
                <a:rPr lang="zh-CN" altLang="en-US" sz="2400"/>
                <a:t>                                </a:t>
              </a:r>
              <a:r>
                <a:rPr lang="zh-CN" altLang="en-US" sz="2400" b="1"/>
                <a:t>成     角</a:t>
              </a:r>
              <a:r>
                <a:rPr lang="en-US" altLang="zh-CN" sz="2400" b="1"/>
                <a:t>,</a:t>
              </a:r>
              <a:r>
                <a:rPr lang="zh-CN" altLang="en-US" sz="2400" b="1"/>
                <a:t>求其方程</a:t>
              </a:r>
              <a:r>
                <a:rPr lang="en-US" altLang="zh-CN" sz="2400" b="1"/>
                <a:t>.</a:t>
              </a:r>
            </a:p>
          </p:txBody>
        </p:sp>
        <p:graphicFrame>
          <p:nvGraphicFramePr>
            <p:cNvPr id="93209" name="Object 6"/>
            <p:cNvGraphicFramePr>
              <a:graphicFrameLocks noChangeAspect="1"/>
            </p:cNvGraphicFramePr>
            <p:nvPr/>
          </p:nvGraphicFramePr>
          <p:xfrm>
            <a:off x="2018" y="1879"/>
            <a:ext cx="172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5" name="Equation" r:id="rId5" imgW="1244600" imgH="203200" progId="Equation.DSMT4">
                    <p:embed/>
                  </p:oleObj>
                </mc:Choice>
                <mc:Fallback>
                  <p:oleObj name="Equation" r:id="rId5" imgW="1244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879"/>
                          <a:ext cx="172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0" name="Object 7"/>
            <p:cNvGraphicFramePr>
              <a:graphicFrameLocks noChangeAspect="1"/>
            </p:cNvGraphicFramePr>
            <p:nvPr/>
          </p:nvGraphicFramePr>
          <p:xfrm>
            <a:off x="3969" y="1842"/>
            <a:ext cx="31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6" name="Equation" r:id="rId7" imgW="241195" imgH="203112" progId="Equation.DSMT4">
                    <p:embed/>
                  </p:oleObj>
                </mc:Choice>
                <mc:Fallback>
                  <p:oleObj name="Equation" r:id="rId7" imgW="24119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842"/>
                          <a:ext cx="31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684213" y="1773238"/>
            <a:ext cx="7394575" cy="1143000"/>
            <a:chOff x="557" y="2239"/>
            <a:chExt cx="4658" cy="720"/>
          </a:xfrm>
        </p:grpSpPr>
        <p:sp>
          <p:nvSpPr>
            <p:cNvPr id="93202" name="Rectangle 9"/>
            <p:cNvSpPr>
              <a:spLocks noChangeArrowheads="1"/>
            </p:cNvSpPr>
            <p:nvPr/>
          </p:nvSpPr>
          <p:spPr bwMode="auto">
            <a:xfrm>
              <a:off x="557" y="2239"/>
              <a:ext cx="4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分析：过交线的平面束中有两个平面与已知平面成</a:t>
              </a:r>
              <a:endParaRPr lang="zh-CN" altLang="en-US" sz="24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93203" name="Object 10"/>
            <p:cNvGraphicFramePr>
              <a:graphicFrameLocks noChangeAspect="1"/>
            </p:cNvGraphicFramePr>
            <p:nvPr/>
          </p:nvGraphicFramePr>
          <p:xfrm>
            <a:off x="4830" y="2251"/>
            <a:ext cx="38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7" name="Equation" r:id="rId9" imgW="257275" imgH="190535" progId="Equation.DSMT4">
                    <p:embed/>
                  </p:oleObj>
                </mc:Choice>
                <mc:Fallback>
                  <p:oleObj name="Equation" r:id="rId9" imgW="257275" imgH="1905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251"/>
                          <a:ext cx="38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4" name="Rectangle 11"/>
            <p:cNvSpPr>
              <a:spLocks noChangeArrowheads="1"/>
            </p:cNvSpPr>
            <p:nvPr/>
          </p:nvSpPr>
          <p:spPr bwMode="auto">
            <a:xfrm>
              <a:off x="839" y="2671"/>
              <a:ext cx="2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</a:rPr>
                <a:t>      </a:t>
              </a:r>
              <a:r>
                <a:rPr lang="zh-CN" altLang="en-US" sz="2400" b="1">
                  <a:solidFill>
                    <a:schemeClr val="accent2"/>
                  </a:solidFill>
                </a:rPr>
                <a:t>用数量积表示           </a:t>
              </a:r>
              <a:r>
                <a:rPr lang="en-US" altLang="zh-CN" sz="2400" b="1">
                  <a:solidFill>
                    <a:schemeClr val="accent2"/>
                  </a:solidFill>
                </a:rPr>
                <a:t>.</a:t>
              </a:r>
              <a:r>
                <a:rPr lang="en-US" altLang="zh-CN" sz="180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93205" name="Object 12"/>
            <p:cNvGraphicFramePr>
              <a:graphicFrameLocks noChangeAspect="1"/>
            </p:cNvGraphicFramePr>
            <p:nvPr/>
          </p:nvGraphicFramePr>
          <p:xfrm>
            <a:off x="2381" y="2638"/>
            <a:ext cx="63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8" name="Equation" r:id="rId11" imgW="418967" imgH="171397" progId="Equation.DSMT4">
                    <p:embed/>
                  </p:oleObj>
                </mc:Choice>
                <mc:Fallback>
                  <p:oleObj name="Equation" r:id="rId11" imgW="418967" imgH="1713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638"/>
                          <a:ext cx="63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650875" y="3163888"/>
            <a:ext cx="7737475" cy="481012"/>
            <a:chOff x="410" y="1933"/>
            <a:chExt cx="4874" cy="303"/>
          </a:xfrm>
        </p:grpSpPr>
        <p:sp>
          <p:nvSpPr>
            <p:cNvPr id="93200" name="Rectangle 14"/>
            <p:cNvSpPr>
              <a:spLocks noChangeArrowheads="1"/>
            </p:cNvSpPr>
            <p:nvPr/>
          </p:nvSpPr>
          <p:spPr bwMode="auto">
            <a:xfrm>
              <a:off x="410" y="1933"/>
              <a:ext cx="2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解：过交线的平面束方程为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93201" name="Object 15"/>
            <p:cNvGraphicFramePr>
              <a:graphicFrameLocks noChangeAspect="1"/>
            </p:cNvGraphicFramePr>
            <p:nvPr/>
          </p:nvGraphicFramePr>
          <p:xfrm>
            <a:off x="2803" y="1960"/>
            <a:ext cx="248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9" name="Equation" r:id="rId13" imgW="1803400" imgH="203200" progId="Equation.DSMT4">
                    <p:embed/>
                  </p:oleObj>
                </mc:Choice>
                <mc:Fallback>
                  <p:oleObj name="Equation" r:id="rId13" imgW="18034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1960"/>
                          <a:ext cx="248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892175" y="384175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即</a:t>
            </a:r>
          </a:p>
        </p:txBody>
      </p:sp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2266950" y="3940175"/>
          <a:ext cx="43926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15" imgW="2070100" imgH="203200" progId="Equation.DSMT4">
                  <p:embed/>
                </p:oleObj>
              </mc:Choice>
              <mc:Fallback>
                <p:oleObj name="Equation" r:id="rId15" imgW="2070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940175"/>
                        <a:ext cx="43926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2" name="Group 18"/>
          <p:cNvGrpSpPr>
            <a:grpSpLocks/>
          </p:cNvGrpSpPr>
          <p:nvPr/>
        </p:nvGrpSpPr>
        <p:grpSpPr bwMode="auto">
          <a:xfrm>
            <a:off x="776288" y="4559300"/>
            <a:ext cx="4156075" cy="598488"/>
            <a:chOff x="489" y="2872"/>
            <a:chExt cx="2618" cy="377"/>
          </a:xfrm>
        </p:grpSpPr>
        <p:sp>
          <p:nvSpPr>
            <p:cNvPr id="93198" name="Rectangle 19"/>
            <p:cNvSpPr>
              <a:spLocks noChangeArrowheads="1"/>
            </p:cNvSpPr>
            <p:nvPr/>
          </p:nvSpPr>
          <p:spPr bwMode="auto">
            <a:xfrm>
              <a:off x="489" y="2961"/>
              <a:ext cx="1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其法向量为                              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93199" name="Object 20"/>
            <p:cNvGraphicFramePr>
              <a:graphicFrameLocks noChangeAspect="1"/>
            </p:cNvGraphicFramePr>
            <p:nvPr/>
          </p:nvGraphicFramePr>
          <p:xfrm>
            <a:off x="1474" y="2872"/>
            <a:ext cx="163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1" name="Equation" r:id="rId17" imgW="1384300" imgH="304800" progId="Equation.DSMT4">
                    <p:embed/>
                  </p:oleObj>
                </mc:Choice>
                <mc:Fallback>
                  <p:oleObj name="Equation" r:id="rId17" imgW="13843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872"/>
                          <a:ext cx="163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25" name="Group 21"/>
          <p:cNvGrpSpPr>
            <a:grpSpLocks/>
          </p:cNvGrpSpPr>
          <p:nvPr/>
        </p:nvGrpSpPr>
        <p:grpSpPr bwMode="auto">
          <a:xfrm>
            <a:off x="806450" y="4560888"/>
            <a:ext cx="7294563" cy="1316037"/>
            <a:chOff x="508" y="2873"/>
            <a:chExt cx="4595" cy="829"/>
          </a:xfrm>
        </p:grpSpPr>
        <p:graphicFrame>
          <p:nvGraphicFramePr>
            <p:cNvPr id="93193" name="Object 22"/>
            <p:cNvGraphicFramePr>
              <a:graphicFrameLocks noChangeAspect="1"/>
            </p:cNvGraphicFramePr>
            <p:nvPr/>
          </p:nvGraphicFramePr>
          <p:xfrm>
            <a:off x="3470" y="2873"/>
            <a:ext cx="163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2" name="Equation" r:id="rId19" imgW="1384300" imgH="304800" progId="Equation.DSMT4">
                    <p:embed/>
                  </p:oleObj>
                </mc:Choice>
                <mc:Fallback>
                  <p:oleObj name="Equation" r:id="rId19" imgW="13843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873"/>
                          <a:ext cx="163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4" name="Rectangle 23"/>
            <p:cNvSpPr>
              <a:spLocks noChangeArrowheads="1"/>
            </p:cNvSpPr>
            <p:nvPr/>
          </p:nvSpPr>
          <p:spPr bwMode="auto">
            <a:xfrm>
              <a:off x="508" y="3411"/>
              <a:ext cx="4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与已知平面法向量                          成      时有</a:t>
              </a:r>
              <a:r>
                <a:rPr lang="en-US" altLang="zh-CN" sz="2400" b="1"/>
                <a:t>,</a:t>
              </a:r>
              <a:r>
                <a:rPr lang="en-US" altLang="zh-CN" sz="1800"/>
                <a:t> </a:t>
              </a:r>
            </a:p>
          </p:txBody>
        </p:sp>
        <p:graphicFrame>
          <p:nvGraphicFramePr>
            <p:cNvPr id="93195" name="Object 24"/>
            <p:cNvGraphicFramePr>
              <a:graphicFrameLocks noChangeAspect="1"/>
            </p:cNvGraphicFramePr>
            <p:nvPr/>
          </p:nvGraphicFramePr>
          <p:xfrm>
            <a:off x="2132" y="3416"/>
            <a:ext cx="135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3" name="Equation" r:id="rId21" imgW="1091726" imgH="228501" progId="Equation.DSMT4">
                    <p:embed/>
                  </p:oleObj>
                </mc:Choice>
                <mc:Fallback>
                  <p:oleObj name="Equation" r:id="rId21" imgW="109172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3416"/>
                          <a:ext cx="135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6" name="Object 25"/>
            <p:cNvGraphicFramePr>
              <a:graphicFrameLocks noChangeAspect="1"/>
            </p:cNvGraphicFramePr>
            <p:nvPr/>
          </p:nvGraphicFramePr>
          <p:xfrm>
            <a:off x="3696" y="3404"/>
            <a:ext cx="31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4" name="Equation" r:id="rId23" imgW="241195" imgH="203112" progId="Equation.DSMT4">
                    <p:embed/>
                  </p:oleObj>
                </mc:Choice>
                <mc:Fallback>
                  <p:oleObj name="Equation" r:id="rId23" imgW="24119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404"/>
                          <a:ext cx="31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7" name="Text Box 26"/>
            <p:cNvSpPr txBox="1">
              <a:spLocks noChangeArrowheads="1"/>
            </p:cNvSpPr>
            <p:nvPr/>
          </p:nvSpPr>
          <p:spPr bwMode="auto">
            <a:xfrm>
              <a:off x="3094" y="29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56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395288" y="836613"/>
          <a:ext cx="83169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3" imgW="4394200" imgH="482600" progId="Equation.DSMT4">
                  <p:embed/>
                </p:oleObj>
              </mc:Choice>
              <mc:Fallback>
                <p:oleObj name="Equation" r:id="rId3" imgW="4394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83169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39750" y="2276475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即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051050" y="3241675"/>
          <a:ext cx="26273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5" imgW="1447172" imgH="444307" progId="Equation.DSMT4">
                  <p:embed/>
                </p:oleObj>
              </mc:Choice>
              <mc:Fallback>
                <p:oleObj name="Equation" r:id="rId5" imgW="144717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41675"/>
                        <a:ext cx="26273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479425" y="4149725"/>
            <a:ext cx="6540500" cy="712788"/>
            <a:chOff x="302" y="2614"/>
            <a:chExt cx="4120" cy="449"/>
          </a:xfrm>
        </p:grpSpPr>
        <p:sp>
          <p:nvSpPr>
            <p:cNvPr id="94224" name="Rectangle 6"/>
            <p:cNvSpPr>
              <a:spLocks noChangeArrowheads="1"/>
            </p:cNvSpPr>
            <p:nvPr/>
          </p:nvSpPr>
          <p:spPr bwMode="auto">
            <a:xfrm>
              <a:off x="302" y="2704"/>
              <a:ext cx="4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可得</a:t>
              </a:r>
              <a:r>
                <a:rPr lang="zh-CN" altLang="en-US" sz="1800"/>
                <a:t>                               </a:t>
              </a:r>
              <a:r>
                <a:rPr lang="zh-CN" altLang="en-US" sz="2400" b="1"/>
                <a:t>于是所求平面两个</a:t>
              </a:r>
              <a:r>
                <a:rPr lang="en-US" altLang="zh-CN" sz="2400" b="1"/>
                <a:t>:</a:t>
              </a:r>
            </a:p>
          </p:txBody>
        </p:sp>
        <p:graphicFrame>
          <p:nvGraphicFramePr>
            <p:cNvPr id="94225" name="Object 7"/>
            <p:cNvGraphicFramePr>
              <a:graphicFrameLocks noChangeAspect="1"/>
            </p:cNvGraphicFramePr>
            <p:nvPr/>
          </p:nvGraphicFramePr>
          <p:xfrm>
            <a:off x="715" y="2614"/>
            <a:ext cx="1283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0" name="Equation" r:id="rId7" imgW="1167893" imgH="406224" progId="Equation.DSMT4">
                    <p:embed/>
                  </p:oleObj>
                </mc:Choice>
                <mc:Fallback>
                  <p:oleObj name="Equation" r:id="rId7" imgW="116789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2614"/>
                          <a:ext cx="1283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36" name="Group 8"/>
          <p:cNvGrpSpPr>
            <a:grpSpLocks/>
          </p:cNvGrpSpPr>
          <p:nvPr/>
        </p:nvGrpSpPr>
        <p:grpSpPr bwMode="auto">
          <a:xfrm>
            <a:off x="950913" y="5091113"/>
            <a:ext cx="6934200" cy="487362"/>
            <a:chOff x="599" y="3207"/>
            <a:chExt cx="4368" cy="307"/>
          </a:xfrm>
        </p:grpSpPr>
        <p:sp>
          <p:nvSpPr>
            <p:cNvPr id="94221" name="Rectangle 9"/>
            <p:cNvSpPr>
              <a:spLocks noChangeArrowheads="1"/>
            </p:cNvSpPr>
            <p:nvPr/>
          </p:nvSpPr>
          <p:spPr bwMode="auto">
            <a:xfrm>
              <a:off x="599" y="3207"/>
              <a:ext cx="4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（</a:t>
              </a:r>
              <a:r>
                <a:rPr lang="en-US" altLang="zh-CN" sz="2400" b="1"/>
                <a:t>1</a:t>
              </a:r>
              <a:r>
                <a:rPr lang="zh-CN" altLang="en-US" sz="2400" b="1"/>
                <a:t>）        时</a:t>
              </a:r>
              <a:r>
                <a:rPr lang="en-US" altLang="zh-CN" sz="2400" b="1"/>
                <a:t>, </a:t>
              </a:r>
              <a:r>
                <a:rPr lang="zh-CN" altLang="en-US" sz="2400" b="1"/>
                <a:t>有                      </a:t>
              </a:r>
              <a:r>
                <a:rPr lang="en-US" altLang="zh-CN" sz="2400" b="1"/>
                <a:t>,</a:t>
              </a:r>
              <a:r>
                <a:rPr lang="zh-CN" altLang="en-US" sz="2400" b="1"/>
                <a:t>即为已知平面。</a:t>
              </a:r>
            </a:p>
          </p:txBody>
        </p:sp>
        <p:graphicFrame>
          <p:nvGraphicFramePr>
            <p:cNvPr id="94222" name="Object 10"/>
            <p:cNvGraphicFramePr>
              <a:graphicFrameLocks noChangeAspect="1"/>
            </p:cNvGraphicFramePr>
            <p:nvPr/>
          </p:nvGraphicFramePr>
          <p:xfrm>
            <a:off x="1053" y="3252"/>
            <a:ext cx="51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1" name="Equation" r:id="rId9" imgW="431613" imgH="215806" progId="Equation.DSMT4">
                    <p:embed/>
                  </p:oleObj>
                </mc:Choice>
                <mc:Fallback>
                  <p:oleObj name="Equation" r:id="rId9" imgW="431613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3252"/>
                          <a:ext cx="51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3" name="Object 11"/>
            <p:cNvGraphicFramePr>
              <a:graphicFrameLocks noChangeAspect="1"/>
            </p:cNvGraphicFramePr>
            <p:nvPr/>
          </p:nvGraphicFramePr>
          <p:xfrm>
            <a:off x="2051" y="3221"/>
            <a:ext cx="110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2" name="Equation" r:id="rId11" imgW="825142" imgH="177723" progId="Equation.DSMT4">
                    <p:embed/>
                  </p:oleObj>
                </mc:Choice>
                <mc:Fallback>
                  <p:oleObj name="Equation" r:id="rId11" imgW="825142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3221"/>
                          <a:ext cx="110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40" name="Group 12"/>
          <p:cNvGrpSpPr>
            <a:grpSpLocks/>
          </p:cNvGrpSpPr>
          <p:nvPr/>
        </p:nvGrpSpPr>
        <p:grpSpPr bwMode="auto">
          <a:xfrm>
            <a:off x="950913" y="5711825"/>
            <a:ext cx="6769100" cy="760413"/>
            <a:chOff x="599" y="3598"/>
            <a:chExt cx="4264" cy="479"/>
          </a:xfrm>
        </p:grpSpPr>
        <p:sp>
          <p:nvSpPr>
            <p:cNvPr id="94218" name="Rectangle 13"/>
            <p:cNvSpPr>
              <a:spLocks noChangeArrowheads="1"/>
            </p:cNvSpPr>
            <p:nvPr/>
          </p:nvSpPr>
          <p:spPr bwMode="auto">
            <a:xfrm>
              <a:off x="599" y="3701"/>
              <a:ext cx="4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（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）           时</a:t>
              </a:r>
              <a:r>
                <a:rPr lang="en-US" altLang="zh-CN" sz="2400" b="1"/>
                <a:t>,</a:t>
              </a:r>
              <a:r>
                <a:rPr lang="zh-CN" altLang="en-US" sz="2400" b="1"/>
                <a:t>有                                    </a:t>
              </a:r>
              <a:r>
                <a:rPr lang="en-US" altLang="zh-CN" sz="2400" b="1"/>
                <a:t>.</a:t>
              </a:r>
              <a:r>
                <a:rPr lang="en-US" altLang="zh-CN" sz="1800"/>
                <a:t> </a:t>
              </a:r>
            </a:p>
          </p:txBody>
        </p:sp>
        <p:graphicFrame>
          <p:nvGraphicFramePr>
            <p:cNvPr id="94219" name="Object 14"/>
            <p:cNvGraphicFramePr>
              <a:graphicFrameLocks noChangeAspect="1"/>
            </p:cNvGraphicFramePr>
            <p:nvPr/>
          </p:nvGraphicFramePr>
          <p:xfrm>
            <a:off x="1053" y="3598"/>
            <a:ext cx="680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3" name="Equation" r:id="rId13" imgW="583947" imgH="406224" progId="Equation.DSMT4">
                    <p:embed/>
                  </p:oleObj>
                </mc:Choice>
                <mc:Fallback>
                  <p:oleObj name="Equation" r:id="rId13" imgW="583947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3598"/>
                          <a:ext cx="680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0" name="Object 15"/>
            <p:cNvGraphicFramePr>
              <a:graphicFrameLocks noChangeAspect="1"/>
            </p:cNvGraphicFramePr>
            <p:nvPr/>
          </p:nvGraphicFramePr>
          <p:xfrm>
            <a:off x="2187" y="3739"/>
            <a:ext cx="187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4" name="Equation" r:id="rId15" imgW="1396394" imgH="203112" progId="Equation.DSMT4">
                    <p:embed/>
                  </p:oleObj>
                </mc:Choice>
                <mc:Fallback>
                  <p:oleObj name="Equation" r:id="rId15" imgW="1396394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3739"/>
                          <a:ext cx="187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2339975" y="2133600"/>
          <a:ext cx="39512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17" imgW="2171700" imgH="444500" progId="Equation.DSMT4">
                  <p:embed/>
                </p:oleObj>
              </mc:Choice>
              <mc:Fallback>
                <p:oleObj name="Equation" r:id="rId17" imgW="2171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3600"/>
                        <a:ext cx="39512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4859338" y="3429000"/>
          <a:ext cx="17065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19" imgW="939800" imgH="228600" progId="Equation.DSMT4">
                  <p:embed/>
                </p:oleObj>
              </mc:Choice>
              <mc:Fallback>
                <p:oleObj name="Equation" r:id="rId19" imgW="9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429000"/>
                        <a:ext cx="17065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2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88" name="Text Box 20"/>
          <p:cNvSpPr txBox="1">
            <a:spLocks noChangeArrowheads="1"/>
          </p:cNvSpPr>
          <p:nvPr/>
        </p:nvSpPr>
        <p:spPr bwMode="auto">
          <a:xfrm>
            <a:off x="539750" y="111125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）两直线之间：</a:t>
            </a:r>
          </a:p>
        </p:txBody>
      </p:sp>
      <p:graphicFrame>
        <p:nvGraphicFramePr>
          <p:cNvPr id="7495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50317"/>
              </p:ext>
            </p:extLst>
          </p:nvPr>
        </p:nvGraphicFramePr>
        <p:xfrm>
          <a:off x="3013075" y="139700"/>
          <a:ext cx="24050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1218960" imgH="228600" progId="Equation.DSMT4">
                  <p:embed/>
                </p:oleObj>
              </mc:Choice>
              <mc:Fallback>
                <p:oleObj name="Equation" r:id="rId3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39700"/>
                        <a:ext cx="24050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74736"/>
              </p:ext>
            </p:extLst>
          </p:nvPr>
        </p:nvGraphicFramePr>
        <p:xfrm>
          <a:off x="5627688" y="123825"/>
          <a:ext cx="25558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123825"/>
                        <a:ext cx="25558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95401"/>
              </p:ext>
            </p:extLst>
          </p:nvPr>
        </p:nvGraphicFramePr>
        <p:xfrm>
          <a:off x="784225" y="647700"/>
          <a:ext cx="44815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7" imgW="2273040" imgH="495000" progId="Equation.DSMT4">
                  <p:embed/>
                </p:oleObj>
              </mc:Choice>
              <mc:Fallback>
                <p:oleObj name="Equation" r:id="rId7" imgW="22730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647700"/>
                        <a:ext cx="448151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821584"/>
              </p:ext>
            </p:extLst>
          </p:nvPr>
        </p:nvGraphicFramePr>
        <p:xfrm>
          <a:off x="2952750" y="1662113"/>
          <a:ext cx="40608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9" imgW="2057400" imgH="228600" progId="Equation.DSMT4">
                  <p:embed/>
                </p:oleObj>
              </mc:Choice>
              <mc:Fallback>
                <p:oleObj name="Equation" r:id="rId9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1662113"/>
                        <a:ext cx="40608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593" name="Text Box 25"/>
          <p:cNvSpPr txBox="1">
            <a:spLocks noChangeArrowheads="1"/>
          </p:cNvSpPr>
          <p:nvPr/>
        </p:nvSpPr>
        <p:spPr bwMode="auto">
          <a:xfrm>
            <a:off x="571500" y="1609725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两直线垂直：</a:t>
            </a:r>
          </a:p>
        </p:txBody>
      </p:sp>
      <p:graphicFrame>
        <p:nvGraphicFramePr>
          <p:cNvPr id="7495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407618"/>
              </p:ext>
            </p:extLst>
          </p:nvPr>
        </p:nvGraphicFramePr>
        <p:xfrm>
          <a:off x="2867025" y="2124075"/>
          <a:ext cx="30273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11" imgW="1536480" imgH="431640" progId="Equation.DSMT4">
                  <p:embed/>
                </p:oleObj>
              </mc:Choice>
              <mc:Fallback>
                <p:oleObj name="Equation" r:id="rId11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124075"/>
                        <a:ext cx="30273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595" name="Text Box 27"/>
          <p:cNvSpPr txBox="1">
            <a:spLocks noChangeArrowheads="1"/>
          </p:cNvSpPr>
          <p:nvPr/>
        </p:nvSpPr>
        <p:spPr bwMode="auto">
          <a:xfrm>
            <a:off x="571500" y="2257425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两直线平行：</a:t>
            </a:r>
          </a:p>
        </p:txBody>
      </p:sp>
      <p:sp>
        <p:nvSpPr>
          <p:cNvPr id="749596" name="Text Box 28"/>
          <p:cNvSpPr txBox="1">
            <a:spLocks noChangeArrowheads="1"/>
          </p:cNvSpPr>
          <p:nvPr/>
        </p:nvSpPr>
        <p:spPr bwMode="auto">
          <a:xfrm>
            <a:off x="539750" y="299720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3</a:t>
            </a:r>
            <a:r>
              <a:rPr kumimoji="0" lang="zh-CN" altLang="en-US" sz="2400" b="1">
                <a:solidFill>
                  <a:srgbClr val="FF0000"/>
                </a:solidFill>
              </a:rPr>
              <a:t>）平面和直线之间：</a:t>
            </a:r>
          </a:p>
        </p:txBody>
      </p:sp>
      <p:graphicFrame>
        <p:nvGraphicFramePr>
          <p:cNvPr id="7495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79465"/>
              </p:ext>
            </p:extLst>
          </p:nvPr>
        </p:nvGraphicFramePr>
        <p:xfrm>
          <a:off x="3600450" y="3084513"/>
          <a:ext cx="2203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13" imgW="1117440" imgH="203040" progId="Equation.DSMT4">
                  <p:embed/>
                </p:oleObj>
              </mc:Choice>
              <mc:Fallback>
                <p:oleObj name="Equation" r:id="rId1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084513"/>
                        <a:ext cx="22034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33437"/>
              </p:ext>
            </p:extLst>
          </p:nvPr>
        </p:nvGraphicFramePr>
        <p:xfrm>
          <a:off x="3073400" y="4329113"/>
          <a:ext cx="37544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5" imgW="1904760" imgH="419040" progId="Equation.DSMT4">
                  <p:embed/>
                </p:oleObj>
              </mc:Choice>
              <mc:Fallback>
                <p:oleObj name="Equation" r:id="rId15" imgW="1904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329113"/>
                        <a:ext cx="375443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599" name="Text Box 31"/>
          <p:cNvSpPr txBox="1">
            <a:spLocks noChangeArrowheads="1"/>
          </p:cNvSpPr>
          <p:nvPr/>
        </p:nvSpPr>
        <p:spPr bwMode="auto">
          <a:xfrm>
            <a:off x="539750" y="4451350"/>
            <a:ext cx="270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直线与平面垂直：</a:t>
            </a:r>
          </a:p>
        </p:txBody>
      </p:sp>
      <p:graphicFrame>
        <p:nvGraphicFramePr>
          <p:cNvPr id="7496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00135"/>
              </p:ext>
            </p:extLst>
          </p:nvPr>
        </p:nvGraphicFramePr>
        <p:xfrm>
          <a:off x="3135313" y="5151438"/>
          <a:ext cx="44831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7" imgW="2273040" imgH="203040" progId="Equation.DSMT4">
                  <p:embed/>
                </p:oleObj>
              </mc:Choice>
              <mc:Fallback>
                <p:oleObj name="Equation" r:id="rId17" imgW="227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5151438"/>
                        <a:ext cx="44831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01" name="Text Box 33"/>
          <p:cNvSpPr txBox="1">
            <a:spLocks noChangeArrowheads="1"/>
          </p:cNvSpPr>
          <p:nvPr/>
        </p:nvSpPr>
        <p:spPr bwMode="auto">
          <a:xfrm>
            <a:off x="539750" y="5075238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直线与平面平行：</a:t>
            </a:r>
          </a:p>
        </p:txBody>
      </p:sp>
      <p:graphicFrame>
        <p:nvGraphicFramePr>
          <p:cNvPr id="7496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94368"/>
              </p:ext>
            </p:extLst>
          </p:nvPr>
        </p:nvGraphicFramePr>
        <p:xfrm>
          <a:off x="6227763" y="3071813"/>
          <a:ext cx="20256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9" imgW="1028520" imgH="203040" progId="Equation.DSMT4">
                  <p:embed/>
                </p:oleObj>
              </mc:Choice>
              <mc:Fallback>
                <p:oleObj name="Equation" r:id="rId19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071813"/>
                        <a:ext cx="20256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752742"/>
              </p:ext>
            </p:extLst>
          </p:nvPr>
        </p:nvGraphicFramePr>
        <p:xfrm>
          <a:off x="2259013" y="3379788"/>
          <a:ext cx="44815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21" imgW="2273040" imgH="495000" progId="Equation.DSMT4">
                  <p:embed/>
                </p:oleObj>
              </mc:Choice>
              <mc:Fallback>
                <p:oleObj name="Equation" r:id="rId21" imgW="22730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379788"/>
                        <a:ext cx="448151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04" name="Text Box 36"/>
          <p:cNvSpPr txBox="1">
            <a:spLocks noChangeArrowheads="1"/>
          </p:cNvSpPr>
          <p:nvPr/>
        </p:nvSpPr>
        <p:spPr bwMode="auto">
          <a:xfrm>
            <a:off x="539750" y="5695950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4</a:t>
            </a:r>
            <a:r>
              <a:rPr kumimoji="0" lang="zh-CN" altLang="en-US" sz="2400" b="1">
                <a:solidFill>
                  <a:srgbClr val="FF0000"/>
                </a:solidFill>
              </a:rPr>
              <a:t>）点到平面的距离：</a:t>
            </a:r>
          </a:p>
        </p:txBody>
      </p:sp>
      <p:graphicFrame>
        <p:nvGraphicFramePr>
          <p:cNvPr id="7496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233852"/>
              </p:ext>
            </p:extLst>
          </p:nvPr>
        </p:nvGraphicFramePr>
        <p:xfrm>
          <a:off x="576263" y="6235700"/>
          <a:ext cx="16525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23" imgW="838080" imgH="228600" progId="Equation.DSMT4">
                  <p:embed/>
                </p:oleObj>
              </mc:Choice>
              <mc:Fallback>
                <p:oleObj name="Equation" r:id="rId2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6235700"/>
                        <a:ext cx="16525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432179"/>
              </p:ext>
            </p:extLst>
          </p:nvPr>
        </p:nvGraphicFramePr>
        <p:xfrm>
          <a:off x="2520950" y="6224588"/>
          <a:ext cx="3911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25" imgW="1981080" imgH="228600" progId="Equation.DSMT4">
                  <p:embed/>
                </p:oleObj>
              </mc:Choice>
              <mc:Fallback>
                <p:oleObj name="Equation" r:id="rId25" imgW="1981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6224588"/>
                        <a:ext cx="3911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97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4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4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4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4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74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74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74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74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74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74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4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74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74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74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88" grpId="0" autoUpdateAnimBg="0"/>
      <p:bldP spid="749593" grpId="0" autoUpdateAnimBg="0"/>
      <p:bldP spid="749595" grpId="0" autoUpdateAnimBg="0"/>
      <p:bldP spid="749596" grpId="0" autoUpdateAnimBg="0"/>
      <p:bldP spid="749599" grpId="0" autoUpdateAnimBg="0"/>
      <p:bldP spid="749601" grpId="0" autoUpdateAnimBg="0"/>
      <p:bldP spid="74960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611188" y="692150"/>
            <a:ext cx="7699375" cy="1062038"/>
            <a:chOff x="479" y="436"/>
            <a:chExt cx="4850" cy="669"/>
          </a:xfrm>
        </p:grpSpPr>
        <p:sp>
          <p:nvSpPr>
            <p:cNvPr id="95245" name="Rectangle 3"/>
            <p:cNvSpPr>
              <a:spLocks noChangeArrowheads="1"/>
            </p:cNvSpPr>
            <p:nvPr/>
          </p:nvSpPr>
          <p:spPr bwMode="auto">
            <a:xfrm>
              <a:off x="479" y="454"/>
              <a:ext cx="48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【</a:t>
              </a:r>
              <a:r>
                <a:rPr lang="zh-CN" altLang="en-US" sz="2400" b="1"/>
                <a:t>例</a:t>
              </a:r>
              <a:r>
                <a:rPr lang="en-US" altLang="zh-CN" sz="2400" b="1"/>
                <a:t>15】</a:t>
              </a:r>
              <a:r>
                <a:rPr lang="zh-CN" altLang="en-US" sz="2400" b="1"/>
                <a:t>已知曲面                       上点    处的切平面平行</a:t>
              </a:r>
            </a:p>
          </p:txBody>
        </p:sp>
        <p:graphicFrame>
          <p:nvGraphicFramePr>
            <p:cNvPr id="95246" name="Object 4"/>
            <p:cNvGraphicFramePr>
              <a:graphicFrameLocks noChangeAspect="1"/>
            </p:cNvGraphicFramePr>
            <p:nvPr/>
          </p:nvGraphicFramePr>
          <p:xfrm>
            <a:off x="2109" y="436"/>
            <a:ext cx="1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2" name="Equation" r:id="rId3" imgW="977900" imgH="228600" progId="Equation.DSMT4">
                    <p:embed/>
                  </p:oleObj>
                </mc:Choice>
                <mc:Fallback>
                  <p:oleObj name="Equation" r:id="rId3" imgW="977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436"/>
                          <a:ext cx="1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7" name="Object 5"/>
            <p:cNvGraphicFramePr>
              <a:graphicFrameLocks noChangeAspect="1"/>
            </p:cNvGraphicFramePr>
            <p:nvPr/>
          </p:nvGraphicFramePr>
          <p:xfrm>
            <a:off x="3696" y="481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3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81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8" name="Rectangle 6"/>
            <p:cNvSpPr>
              <a:spLocks noChangeArrowheads="1"/>
            </p:cNvSpPr>
            <p:nvPr/>
          </p:nvSpPr>
          <p:spPr bwMode="auto">
            <a:xfrm>
              <a:off x="839" y="817"/>
              <a:ext cx="37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于平面                             求点    的</a:t>
              </a:r>
              <a:r>
                <a:rPr lang="zh-CN" altLang="en-US" sz="1800"/>
                <a:t> </a:t>
              </a:r>
              <a:r>
                <a:rPr lang="zh-CN" altLang="en-US" sz="2400" b="1"/>
                <a:t>坐标</a:t>
              </a:r>
              <a:r>
                <a:rPr lang="en-US" altLang="zh-CN" sz="2400" b="1"/>
                <a:t>.</a:t>
              </a:r>
            </a:p>
          </p:txBody>
        </p:sp>
        <p:graphicFrame>
          <p:nvGraphicFramePr>
            <p:cNvPr id="95249" name="Object 7"/>
            <p:cNvGraphicFramePr>
              <a:graphicFrameLocks noChangeAspect="1"/>
            </p:cNvGraphicFramePr>
            <p:nvPr/>
          </p:nvGraphicFramePr>
          <p:xfrm>
            <a:off x="1474" y="848"/>
            <a:ext cx="154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" name="Equation" r:id="rId7" imgW="1218671" imgH="203112" progId="Equation.DSMT4">
                    <p:embed/>
                  </p:oleObj>
                </mc:Choice>
                <mc:Fallback>
                  <p:oleObj name="Equation" r:id="rId7" imgW="121867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848"/>
                          <a:ext cx="154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0" name="Object 8"/>
            <p:cNvGraphicFramePr>
              <a:graphicFrameLocks noChangeAspect="1"/>
            </p:cNvGraphicFramePr>
            <p:nvPr/>
          </p:nvGraphicFramePr>
          <p:xfrm>
            <a:off x="3379" y="845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5" name="Equation" r:id="rId9" imgW="164885" imgH="164885" progId="Equation.DSMT4">
                    <p:embed/>
                  </p:oleObj>
                </mc:Choice>
                <mc:Fallback>
                  <p:oleObj name="Equation" r:id="rId9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845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639763" y="1916113"/>
            <a:ext cx="8108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分析：本题的切平面的法向量已与已知平面的法向量平行；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问题是要求出切点。可由曲面方程求切平面的法向量，再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利用平行条件。</a:t>
            </a:r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684213" y="3716338"/>
            <a:ext cx="5110162" cy="457200"/>
            <a:chOff x="431" y="2432"/>
            <a:chExt cx="3219" cy="288"/>
          </a:xfrm>
        </p:grpSpPr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431" y="2432"/>
              <a:ext cx="3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</a:t>
              </a:r>
              <a:r>
                <a:rPr lang="en-US" altLang="zh-CN" sz="2400" b="1"/>
                <a:t>:</a:t>
              </a:r>
              <a:r>
                <a:rPr lang="zh-CN" altLang="en-US" sz="2400" b="1"/>
                <a:t>令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95244" name="Object 12"/>
            <p:cNvGraphicFramePr>
              <a:graphicFrameLocks noChangeAspect="1"/>
            </p:cNvGraphicFramePr>
            <p:nvPr/>
          </p:nvGraphicFramePr>
          <p:xfrm>
            <a:off x="995" y="2432"/>
            <a:ext cx="231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" name="Equation" r:id="rId10" imgW="1955800" imgH="228600" progId="Equation.DSMT4">
                    <p:embed/>
                  </p:oleObj>
                </mc:Choice>
                <mc:Fallback>
                  <p:oleObj name="Equation" r:id="rId10" imgW="195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2432"/>
                          <a:ext cx="231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65" name="Group 13"/>
          <p:cNvGrpSpPr>
            <a:grpSpLocks/>
          </p:cNvGrpSpPr>
          <p:nvPr/>
        </p:nvGrpSpPr>
        <p:grpSpPr bwMode="auto">
          <a:xfrm>
            <a:off x="684213" y="4437063"/>
            <a:ext cx="7488237" cy="457200"/>
            <a:chOff x="340" y="3068"/>
            <a:chExt cx="4717" cy="288"/>
          </a:xfrm>
        </p:grpSpPr>
        <p:sp>
          <p:nvSpPr>
            <p:cNvPr id="95241" name="Rectangle 14"/>
            <p:cNvSpPr>
              <a:spLocks noChangeArrowheads="1"/>
            </p:cNvSpPr>
            <p:nvPr/>
          </p:nvSpPr>
          <p:spPr bwMode="auto">
            <a:xfrm>
              <a:off x="340" y="3068"/>
              <a:ext cx="47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曲面上任意             处切平面的法向量是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95242" name="Object 15"/>
            <p:cNvGraphicFramePr>
              <a:graphicFrameLocks noChangeAspect="1"/>
            </p:cNvGraphicFramePr>
            <p:nvPr/>
          </p:nvGraphicFramePr>
          <p:xfrm>
            <a:off x="1338" y="3092"/>
            <a:ext cx="68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7" name="Equation" r:id="rId12" imgW="520474" imgH="203112" progId="Equation.DSMT4">
                    <p:embed/>
                  </p:oleObj>
                </mc:Choice>
                <mc:Fallback>
                  <p:oleObj name="Equation" r:id="rId12" imgW="520474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092"/>
                          <a:ext cx="68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2914650" y="4941888"/>
          <a:ext cx="352901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14" imgW="1828800" imgH="330200" progId="Equation.DSMT4">
                  <p:embed/>
                </p:oleObj>
              </mc:Choice>
              <mc:Fallback>
                <p:oleObj name="Equation" r:id="rId14" imgW="1828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941888"/>
                        <a:ext cx="352901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596900" y="5759450"/>
            <a:ext cx="299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已知平面的法向量为</a:t>
            </a:r>
            <a:r>
              <a:rPr lang="zh-CN" altLang="en-US" sz="1800"/>
              <a:t> </a:t>
            </a:r>
          </a:p>
        </p:txBody>
      </p:sp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3457575" y="5810250"/>
          <a:ext cx="15113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16" imgW="812447" imgH="228501" progId="Equation.DSMT4">
                  <p:embed/>
                </p:oleObj>
              </mc:Choice>
              <mc:Fallback>
                <p:oleObj name="Equation" r:id="rId16" imgW="8124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5810250"/>
                        <a:ext cx="15113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4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7476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900113" y="69215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曲面的切平面平行与已知平面，则有两法向量平行：</a:t>
            </a:r>
            <a:r>
              <a:rPr lang="zh-CN" altLang="en-US" sz="2400"/>
              <a:t> 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30300" y="1609725"/>
          <a:ext cx="9763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609725"/>
                        <a:ext cx="9763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843213" y="16097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即  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522663" y="1423988"/>
          <a:ext cx="16970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5" imgW="888614" imgH="406224" progId="Equation.DSMT4">
                  <p:embed/>
                </p:oleObj>
              </mc:Choice>
              <mc:Fallback>
                <p:oleObj name="Equation" r:id="rId5" imgW="88861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1423988"/>
                        <a:ext cx="16970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971550" y="2503488"/>
            <a:ext cx="5545138" cy="493712"/>
            <a:chOff x="612" y="1577"/>
            <a:chExt cx="3493" cy="311"/>
          </a:xfrm>
        </p:grpSpPr>
        <p:sp>
          <p:nvSpPr>
            <p:cNvPr id="96267" name="Rectangle 7"/>
            <p:cNvSpPr>
              <a:spLocks noChangeArrowheads="1"/>
            </p:cNvSpPr>
            <p:nvPr/>
          </p:nvSpPr>
          <p:spPr bwMode="auto">
            <a:xfrm>
              <a:off x="612" y="1577"/>
              <a:ext cx="34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解之得                代入曲面方程得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96268" name="Object 8"/>
            <p:cNvGraphicFramePr>
              <a:graphicFrameLocks noChangeAspect="1"/>
            </p:cNvGraphicFramePr>
            <p:nvPr/>
          </p:nvGraphicFramePr>
          <p:xfrm>
            <a:off x="1220" y="1605"/>
            <a:ext cx="91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8" name="Equation" r:id="rId7" imgW="647419" imgH="203112" progId="Equation.DSMT4">
                    <p:embed/>
                  </p:oleObj>
                </mc:Choice>
                <mc:Fallback>
                  <p:oleObj name="Equation" r:id="rId7" imgW="64741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605"/>
                          <a:ext cx="91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9" name="Object 9"/>
            <p:cNvGraphicFramePr>
              <a:graphicFrameLocks noChangeAspect="1"/>
            </p:cNvGraphicFramePr>
            <p:nvPr/>
          </p:nvGraphicFramePr>
          <p:xfrm>
            <a:off x="3446" y="1605"/>
            <a:ext cx="5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9" name="Equation" r:id="rId9" imgW="393359" imgH="177646" progId="Equation.DSMT4">
                    <p:embed/>
                  </p:oleObj>
                </mc:Choice>
                <mc:Fallback>
                  <p:oleObj name="Equation" r:id="rId9" imgW="39335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1605"/>
                          <a:ext cx="5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86" name="Group 10"/>
          <p:cNvGrpSpPr>
            <a:grpSpLocks/>
          </p:cNvGrpSpPr>
          <p:nvPr/>
        </p:nvGrpSpPr>
        <p:grpSpPr bwMode="auto">
          <a:xfrm>
            <a:off x="971550" y="3451225"/>
            <a:ext cx="3960813" cy="482600"/>
            <a:chOff x="612" y="2174"/>
            <a:chExt cx="2495" cy="304"/>
          </a:xfrm>
        </p:grpSpPr>
        <p:sp>
          <p:nvSpPr>
            <p:cNvPr id="96264" name="Rectangle 11"/>
            <p:cNvSpPr>
              <a:spLocks noChangeArrowheads="1"/>
            </p:cNvSpPr>
            <p:nvPr/>
          </p:nvSpPr>
          <p:spPr bwMode="auto">
            <a:xfrm>
              <a:off x="612" y="2174"/>
              <a:ext cx="24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故点    的坐标为</a:t>
              </a:r>
              <a:r>
                <a:rPr lang="zh-CN" altLang="en-US" sz="1800"/>
                <a:t> </a:t>
              </a:r>
            </a:p>
          </p:txBody>
        </p:sp>
        <p:graphicFrame>
          <p:nvGraphicFramePr>
            <p:cNvPr id="96265" name="Object 12"/>
            <p:cNvGraphicFramePr>
              <a:graphicFrameLocks noChangeAspect="1"/>
            </p:cNvGraphicFramePr>
            <p:nvPr/>
          </p:nvGraphicFramePr>
          <p:xfrm>
            <a:off x="1066" y="2206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0" name="Equation" r:id="rId11" imgW="164885" imgH="164885" progId="Equation.DSMT4">
                    <p:embed/>
                  </p:oleObj>
                </mc:Choice>
                <mc:Fallback>
                  <p:oleObj name="Equation" r:id="rId11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06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6" name="Object 13"/>
            <p:cNvGraphicFramePr>
              <a:graphicFrameLocks noChangeAspect="1"/>
            </p:cNvGraphicFramePr>
            <p:nvPr/>
          </p:nvGraphicFramePr>
          <p:xfrm>
            <a:off x="2006" y="2203"/>
            <a:ext cx="69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1" name="Equation" r:id="rId13" imgW="507780" imgH="203112" progId="Equation.DSMT4">
                    <p:embed/>
                  </p:oleObj>
                </mc:Choice>
                <mc:Fallback>
                  <p:oleObj name="Equation" r:id="rId13" imgW="50778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2203"/>
                          <a:ext cx="69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374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07950" y="1004888"/>
            <a:ext cx="1504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16】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838200" y="3062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581150" y="838200"/>
          <a:ext cx="6948488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公式" r:id="rId3" imgW="6915279" imgH="2038474" progId="Equation.3">
                  <p:embed/>
                </p:oleObj>
              </mc:Choice>
              <mc:Fallback>
                <p:oleObj name="公式" r:id="rId3" imgW="6915279" imgH="2038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838200"/>
                        <a:ext cx="6948488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600200" y="30480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将两已知直线方程化为参数方程为</a:t>
            </a: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657350" y="3790950"/>
          <a:ext cx="4635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公式" r:id="rId5" imgW="4635500" imgH="1549400" progId="Equation.3">
                  <p:embed/>
                </p:oleObj>
              </mc:Choice>
              <mc:Fallback>
                <p:oleObj name="公式" r:id="rId5" imgW="4635500" imgH="154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790950"/>
                        <a:ext cx="46355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990600" y="5562600"/>
          <a:ext cx="5664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公式" r:id="rId7" imgW="5664200" imgH="431800" progId="Equation.3">
                  <p:embed/>
                </p:oleObj>
              </mc:Choice>
              <mc:Fallback>
                <p:oleObj name="公式" r:id="rId7" imgW="566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5664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5174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952500" y="10668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公式" r:id="rId3" imgW="5524500" imgH="431800" progId="Equation.3">
                  <p:embed/>
                </p:oleObj>
              </mc:Choice>
              <mc:Fallback>
                <p:oleObj name="公式" r:id="rId3" imgW="552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066800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977900" y="1905000"/>
          <a:ext cx="4432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公式" r:id="rId5" imgW="4432300" imgH="444500" progId="Equation.3">
                  <p:embed/>
                </p:oleObj>
              </mc:Choice>
              <mc:Fallback>
                <p:oleObj name="公式" r:id="rId5" imgW="443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905000"/>
                        <a:ext cx="4432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990600" y="2743200"/>
            <a:ext cx="4267200" cy="442913"/>
            <a:chOff x="604" y="1728"/>
            <a:chExt cx="2688" cy="279"/>
          </a:xfrm>
        </p:grpSpPr>
        <p:graphicFrame>
          <p:nvGraphicFramePr>
            <p:cNvPr id="98315" name="Object 5"/>
            <p:cNvGraphicFramePr>
              <a:graphicFrameLocks noChangeAspect="1"/>
            </p:cNvGraphicFramePr>
            <p:nvPr/>
          </p:nvGraphicFramePr>
          <p:xfrm>
            <a:off x="604" y="1728"/>
            <a:ext cx="268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6" name="公式" r:id="rId7" imgW="4267200" imgH="444500" progId="Equation.3">
                    <p:embed/>
                  </p:oleObj>
                </mc:Choice>
                <mc:Fallback>
                  <p:oleObj name="公式" r:id="rId7" imgW="42672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1728"/>
                          <a:ext cx="268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6" name="Line 6"/>
            <p:cNvSpPr>
              <a:spLocks noChangeShapeType="1"/>
            </p:cNvSpPr>
            <p:nvPr/>
          </p:nvSpPr>
          <p:spPr bwMode="auto">
            <a:xfrm>
              <a:off x="912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7" name="Line 7"/>
            <p:cNvSpPr>
              <a:spLocks noChangeShapeType="1"/>
            </p:cNvSpPr>
            <p:nvPr/>
          </p:nvSpPr>
          <p:spPr bwMode="auto">
            <a:xfrm>
              <a:off x="1776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6096000" y="35052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即有</a:t>
            </a:r>
          </a:p>
        </p:txBody>
      </p:sp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869950" y="3581400"/>
            <a:ext cx="5143500" cy="442913"/>
            <a:chOff x="548" y="1968"/>
            <a:chExt cx="3240" cy="279"/>
          </a:xfrm>
        </p:grpSpPr>
        <p:graphicFrame>
          <p:nvGraphicFramePr>
            <p:cNvPr id="98312" name="Object 10"/>
            <p:cNvGraphicFramePr>
              <a:graphicFrameLocks noChangeAspect="1"/>
            </p:cNvGraphicFramePr>
            <p:nvPr/>
          </p:nvGraphicFramePr>
          <p:xfrm>
            <a:off x="548" y="1968"/>
            <a:ext cx="3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7" name="公式" r:id="rId9" imgW="5143500" imgH="444500" progId="Equation.3">
                    <p:embed/>
                  </p:oleObj>
                </mc:Choice>
                <mc:Fallback>
                  <p:oleObj name="公式" r:id="rId9" imgW="51435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1968"/>
                          <a:ext cx="3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3" name="Line 11"/>
            <p:cNvSpPr>
              <a:spLocks noChangeShapeType="1"/>
            </p:cNvSpPr>
            <p:nvPr/>
          </p:nvSpPr>
          <p:spPr bwMode="auto">
            <a:xfrm>
              <a:off x="1104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4" name="Line 12"/>
            <p:cNvSpPr>
              <a:spLocks noChangeShapeType="1"/>
            </p:cNvSpPr>
            <p:nvPr/>
          </p:nvSpPr>
          <p:spPr bwMode="auto">
            <a:xfrm>
              <a:off x="1680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1054100" y="4413250"/>
          <a:ext cx="501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公式" r:id="rId11" imgW="5016500" imgH="927100" progId="Equation.3">
                  <p:embed/>
                </p:oleObj>
              </mc:Choice>
              <mc:Fallback>
                <p:oleObj name="公式" r:id="rId11" imgW="5016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413250"/>
                        <a:ext cx="501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4417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927100" y="1079500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公式" r:id="rId3" imgW="3035300" imgH="431800" progId="Equation.3">
                  <p:embed/>
                </p:oleObj>
              </mc:Choice>
              <mc:Fallback>
                <p:oleObj name="公式" r:id="rId3" imgW="3035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079500"/>
                        <a:ext cx="3035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041400" y="1917700"/>
          <a:ext cx="3149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公式" r:id="rId5" imgW="3149600" imgH="393700" progId="Equation.3">
                  <p:embed/>
                </p:oleObj>
              </mc:Choice>
              <mc:Fallback>
                <p:oleObj name="公式" r:id="rId5" imgW="314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917700"/>
                        <a:ext cx="3149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027113" y="2679700"/>
          <a:ext cx="60594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公式" r:id="rId7" imgW="6057900" imgH="444500" progId="Equation.3">
                  <p:embed/>
                </p:oleObj>
              </mc:Choice>
              <mc:Fallback>
                <p:oleObj name="公式" r:id="rId7" imgW="6057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679700"/>
                        <a:ext cx="60594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914400" y="3517900"/>
          <a:ext cx="2159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公式" r:id="rId9" imgW="2159000" imgH="431800" progId="Equation.3">
                  <p:embed/>
                </p:oleObj>
              </mc:Choice>
              <mc:Fallback>
                <p:oleObj name="公式" r:id="rId9" imgW="215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17900"/>
                        <a:ext cx="2159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993900" y="4279900"/>
          <a:ext cx="303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公式" r:id="rId11" imgW="3035300" imgH="825500" progId="Equation.3">
                  <p:embed/>
                </p:oleObj>
              </mc:Choice>
              <mc:Fallback>
                <p:oleObj name="公式" r:id="rId11" imgW="3035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279900"/>
                        <a:ext cx="3035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6500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23850" y="1033463"/>
            <a:ext cx="1289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17】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838200" y="2681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1752600" y="914400"/>
          <a:ext cx="5791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公式" r:id="rId3" imgW="5772066" imgH="1314609" progId="Equation.3">
                  <p:embed/>
                </p:oleObj>
              </mc:Choice>
              <mc:Fallback>
                <p:oleObj name="公式" r:id="rId3" imgW="5772066" imgH="13146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14400"/>
                        <a:ext cx="5791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676400" y="2757488"/>
          <a:ext cx="3975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公式" r:id="rId5" imgW="3975100" imgH="431800" progId="Equation.3">
                  <p:embed/>
                </p:oleObj>
              </mc:Choice>
              <mc:Fallback>
                <p:oleObj name="公式" r:id="rId5" imgW="3975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57488"/>
                        <a:ext cx="3975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6019800" y="2770188"/>
          <a:ext cx="15367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公式" r:id="rId7" imgW="1536700" imgH="431800" progId="Equation.3">
                  <p:embed/>
                </p:oleObj>
              </mc:Choice>
              <mc:Fallback>
                <p:oleObj name="公式" r:id="rId7" imgW="1536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770188"/>
                        <a:ext cx="15367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1179513" y="3519488"/>
          <a:ext cx="60594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公式" r:id="rId9" imgW="6057900" imgH="431800" progId="Equation.3">
                  <p:embed/>
                </p:oleObj>
              </mc:Choice>
              <mc:Fallback>
                <p:oleObj name="公式" r:id="rId9" imgW="605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3519488"/>
                        <a:ext cx="60594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990600" y="42052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由于高度不变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3581400" y="4294188"/>
          <a:ext cx="1371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公式" r:id="rId11" imgW="1371600" imgH="431800" progId="Equation.3">
                  <p:embed/>
                </p:oleObj>
              </mc:Choice>
              <mc:Fallback>
                <p:oleObj name="公式" r:id="rId11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94188"/>
                        <a:ext cx="1371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989013" y="5043488"/>
          <a:ext cx="69357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公式" r:id="rId13" imgW="6934200" imgH="444500" progId="Equation.3">
                  <p:embed/>
                </p:oleObj>
              </mc:Choice>
              <mc:Fallback>
                <p:oleObj name="公式" r:id="rId13" imgW="6934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5043488"/>
                        <a:ext cx="69357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3849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3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914400" y="1447800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公式" r:id="rId3" imgW="1968500" imgH="469900" progId="Equation.3">
                  <p:embed/>
                </p:oleObj>
              </mc:Choice>
              <mc:Fallback>
                <p:oleObj name="公式" r:id="rId3" imgW="196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3048000" y="1447800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公式" r:id="rId5" imgW="1498600" imgH="469900" progId="Equation.3">
                  <p:embed/>
                </p:oleObj>
              </mc:Choice>
              <mc:Fallback>
                <p:oleObj name="公式" r:id="rId5" imgW="1498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47800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914400" y="2286000"/>
          <a:ext cx="2387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公式" r:id="rId7" imgW="2387600" imgH="431800" progId="Equation.3">
                  <p:embed/>
                </p:oleObj>
              </mc:Choice>
              <mc:Fallback>
                <p:oleObj name="公式" r:id="rId7" imgW="2387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2387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838200" y="3062288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故所求旋转曲面方程为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587500" y="402590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公式" r:id="rId9" imgW="2374900" imgH="469900" progId="Equation.3">
                  <p:embed/>
                </p:oleObj>
              </mc:Choice>
              <mc:Fallback>
                <p:oleObj name="公式" r:id="rId9" imgW="2374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025900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4431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8259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18】</a:t>
            </a:r>
            <a:r>
              <a:rPr lang="zh-CN" altLang="en-US" sz="24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已知点</a:t>
            </a:r>
            <a:r>
              <a:rPr lang="en-US" altLang="zh-CN" sz="24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A(1,2,5)</a:t>
            </a:r>
            <a:r>
              <a:rPr lang="zh-CN" altLang="en-US" sz="24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B(-2,0,-3), C(1,-3,0)</a:t>
            </a:r>
            <a:r>
              <a:rPr lang="zh-CN" altLang="en-US" sz="24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，求点</a:t>
            </a:r>
            <a:r>
              <a:rPr lang="en-US" altLang="zh-CN" sz="24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D(4,3,0)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关于平面</a:t>
            </a:r>
            <a:r>
              <a:rPr lang="en-US" altLang="zh-CN" sz="2400" b="1" i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ABC</a:t>
            </a:r>
            <a:r>
              <a:rPr lang="zh-CN" altLang="en-US" sz="24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的对称点。</a:t>
            </a:r>
            <a:endParaRPr lang="zh-CN" altLang="en-US" sz="240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381000" y="1828800"/>
            <a:ext cx="8281988" cy="3505200"/>
            <a:chOff x="230" y="1069"/>
            <a:chExt cx="5217" cy="2208"/>
          </a:xfrm>
        </p:grpSpPr>
        <p:sp>
          <p:nvSpPr>
            <p:cNvPr id="102404" name="Text Box 4"/>
            <p:cNvSpPr txBox="1">
              <a:spLocks noChangeArrowheads="1"/>
            </p:cNvSpPr>
            <p:nvPr/>
          </p:nvSpPr>
          <p:spPr bwMode="auto">
            <a:xfrm>
              <a:off x="278" y="1117"/>
              <a:ext cx="26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解 ∵平面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ABC:  2x+y-z+1=0</a:t>
              </a:r>
            </a:p>
          </p:txBody>
        </p:sp>
        <p:sp>
          <p:nvSpPr>
            <p:cNvPr id="102405" name="Text Box 5"/>
            <p:cNvSpPr txBox="1">
              <a:spLocks noChangeArrowheads="1"/>
            </p:cNvSpPr>
            <p:nvPr/>
          </p:nvSpPr>
          <p:spPr bwMode="auto">
            <a:xfrm>
              <a:off x="2918" y="1069"/>
              <a:ext cx="25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∴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过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且垂直于平面的直线为</a:t>
              </a:r>
            </a:p>
          </p:txBody>
        </p:sp>
        <p:graphicFrame>
          <p:nvGraphicFramePr>
            <p:cNvPr id="102406" name="Object 6"/>
            <p:cNvGraphicFramePr>
              <a:graphicFrameLocks noChangeAspect="1"/>
            </p:cNvGraphicFramePr>
            <p:nvPr/>
          </p:nvGraphicFramePr>
          <p:xfrm>
            <a:off x="1200" y="1440"/>
            <a:ext cx="2432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0" name="公式" r:id="rId3" imgW="3340100" imgH="1016000" progId="Equation.3">
                    <p:embed/>
                  </p:oleObj>
                </mc:Choice>
                <mc:Fallback>
                  <p:oleObj name="公式" r:id="rId3" imgW="3340100" imgH="1016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440"/>
                          <a:ext cx="2432" cy="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07" name="Text Box 7"/>
            <p:cNvSpPr txBox="1">
              <a:spLocks noChangeArrowheads="1"/>
            </p:cNvSpPr>
            <p:nvPr/>
          </p:nvSpPr>
          <p:spPr bwMode="auto">
            <a:xfrm>
              <a:off x="384" y="2208"/>
              <a:ext cx="37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设对称点的坐标（</a:t>
              </a:r>
              <a:r>
                <a:rPr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4+2t,3+t,-t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，有距离公式</a:t>
              </a:r>
            </a:p>
          </p:txBody>
        </p:sp>
        <p:graphicFrame>
          <p:nvGraphicFramePr>
            <p:cNvPr id="102408" name="Object 8"/>
            <p:cNvGraphicFramePr>
              <a:graphicFrameLocks noChangeAspect="1"/>
            </p:cNvGraphicFramePr>
            <p:nvPr/>
          </p:nvGraphicFramePr>
          <p:xfrm>
            <a:off x="480" y="2640"/>
            <a:ext cx="350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1" name="公式" r:id="rId5" imgW="4279900" imgH="330200" progId="Equation.3">
                    <p:embed/>
                  </p:oleObj>
                </mc:Choice>
                <mc:Fallback>
                  <p:oleObj name="公式" r:id="rId5" imgW="42799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640"/>
                          <a:ext cx="350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3996" y="2592"/>
              <a:ext cx="1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t=4(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舍去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102410" name="Text Box 10"/>
            <p:cNvSpPr txBox="1">
              <a:spLocks noChangeArrowheads="1"/>
            </p:cNvSpPr>
            <p:nvPr/>
          </p:nvSpPr>
          <p:spPr bwMode="auto">
            <a:xfrm>
              <a:off x="230" y="2989"/>
              <a:ext cx="25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∴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对称点为（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-4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-2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1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-36513" y="365125"/>
            <a:ext cx="29702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19】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求证两直线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024188" y="228600"/>
          <a:ext cx="2032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公式" r:id="rId3" imgW="2032000" imgH="660400" progId="Equation.3">
                  <p:embed/>
                </p:oleObj>
              </mc:Choice>
              <mc:Fallback>
                <p:oleObj name="公式" r:id="rId3" imgW="2032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28600"/>
                        <a:ext cx="2032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297488" y="228600"/>
          <a:ext cx="1435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公式" r:id="rId5" imgW="1435100" imgH="660400" progId="Equation.3">
                  <p:embed/>
                </p:oleObj>
              </mc:Choice>
              <mc:Fallback>
                <p:oleObj name="公式" r:id="rId5" imgW="14351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228600"/>
                        <a:ext cx="1435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46125" y="1063625"/>
            <a:ext cx="6340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相交，并求出交点坐标及包含两直线的平面。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3171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解：∵直线的标准式是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219200" y="2057400"/>
          <a:ext cx="60547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公式" r:id="rId7" imgW="4978400" imgH="558800" progId="Equation.3">
                  <p:embed/>
                </p:oleObj>
              </mc:Choice>
              <mc:Fallback>
                <p:oleObj name="公式" r:id="rId7" imgW="49784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60547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2819400" y="3500438"/>
            <a:ext cx="5029200" cy="1122362"/>
            <a:chOff x="2054" y="2061"/>
            <a:chExt cx="3168" cy="707"/>
          </a:xfrm>
        </p:grpSpPr>
        <p:sp>
          <p:nvSpPr>
            <p:cNvPr id="103441" name="Text Box 9"/>
            <p:cNvSpPr txBox="1">
              <a:spLocks noChangeArrowheads="1"/>
            </p:cNvSpPr>
            <p:nvPr/>
          </p:nvSpPr>
          <p:spPr bwMode="auto">
            <a:xfrm>
              <a:off x="2054" y="2269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令：</a:t>
              </a:r>
            </a:p>
          </p:txBody>
        </p:sp>
        <p:graphicFrame>
          <p:nvGraphicFramePr>
            <p:cNvPr id="103442" name="Object 10"/>
            <p:cNvGraphicFramePr>
              <a:graphicFrameLocks noChangeAspect="1"/>
            </p:cNvGraphicFramePr>
            <p:nvPr/>
          </p:nvGraphicFramePr>
          <p:xfrm>
            <a:off x="2390" y="2061"/>
            <a:ext cx="2832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7" name="Equation" r:id="rId9" imgW="2794000" imgH="698500" progId="Equation.DSMT4">
                    <p:embed/>
                  </p:oleObj>
                </mc:Choice>
                <mc:Fallback>
                  <p:oleObj name="Equation" r:id="rId9" imgW="2794000" imgH="698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2061"/>
                          <a:ext cx="2832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701675" y="4876800"/>
          <a:ext cx="4343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公式" r:id="rId11" imgW="3949700" imgH="1016000" progId="Equation.3">
                  <p:embed/>
                </p:oleObj>
              </mc:Choice>
              <mc:Fallback>
                <p:oleObj name="公式" r:id="rId11" imgW="39497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876800"/>
                        <a:ext cx="4343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20" name="Group 12"/>
          <p:cNvGrpSpPr>
            <a:grpSpLocks/>
          </p:cNvGrpSpPr>
          <p:nvPr/>
        </p:nvGrpSpPr>
        <p:grpSpPr bwMode="auto">
          <a:xfrm>
            <a:off x="762000" y="6248400"/>
            <a:ext cx="8382000" cy="461963"/>
            <a:chOff x="480" y="3936"/>
            <a:chExt cx="5280" cy="291"/>
          </a:xfrm>
        </p:grpSpPr>
        <p:sp>
          <p:nvSpPr>
            <p:cNvPr id="103439" name="Text Box 13"/>
            <p:cNvSpPr txBox="1">
              <a:spLocks noChangeArrowheads="1"/>
            </p:cNvSpPr>
            <p:nvPr/>
          </p:nvSpPr>
          <p:spPr bwMode="auto">
            <a:xfrm>
              <a:off x="480" y="3936"/>
              <a:ext cx="21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∴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两直线的交点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(1,2,-1)</a:t>
              </a:r>
            </a:p>
          </p:txBody>
        </p:sp>
        <p:sp>
          <p:nvSpPr>
            <p:cNvPr id="103440" name="Text Box 14"/>
            <p:cNvSpPr txBox="1">
              <a:spLocks noChangeArrowheads="1"/>
            </p:cNvSpPr>
            <p:nvPr/>
          </p:nvSpPr>
          <p:spPr bwMode="auto">
            <a:xfrm>
              <a:off x="2496" y="3936"/>
              <a:ext cx="32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包含两直线的平面：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x+3y+z-6=0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94223" name="Group 15"/>
          <p:cNvGrpSpPr>
            <a:grpSpLocks/>
          </p:cNvGrpSpPr>
          <p:nvPr/>
        </p:nvGrpSpPr>
        <p:grpSpPr bwMode="auto">
          <a:xfrm>
            <a:off x="517525" y="2840038"/>
            <a:ext cx="7331075" cy="482600"/>
            <a:chOff x="326" y="1789"/>
            <a:chExt cx="4618" cy="304"/>
          </a:xfrm>
        </p:grpSpPr>
        <p:sp>
          <p:nvSpPr>
            <p:cNvPr id="103437" name="Text Box 16"/>
            <p:cNvSpPr txBox="1">
              <a:spLocks noChangeArrowheads="1"/>
            </p:cNvSpPr>
            <p:nvPr/>
          </p:nvSpPr>
          <p:spPr bwMode="auto">
            <a:xfrm>
              <a:off x="326" y="1789"/>
              <a:ext cx="6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∵</a:t>
              </a:r>
              <a:r>
                <a:rPr lang="zh-CN" altLang="en-US" sz="2400"/>
                <a:t>向量</a:t>
              </a:r>
            </a:p>
          </p:txBody>
        </p:sp>
        <p:graphicFrame>
          <p:nvGraphicFramePr>
            <p:cNvPr id="103438" name="Object 17"/>
            <p:cNvGraphicFramePr>
              <a:graphicFrameLocks noChangeAspect="1"/>
            </p:cNvGraphicFramePr>
            <p:nvPr/>
          </p:nvGraphicFramePr>
          <p:xfrm>
            <a:off x="960" y="1824"/>
            <a:ext cx="39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9" name="公式" r:id="rId13" imgW="4483100" imgH="304800" progId="Equation.3">
                    <p:embed/>
                  </p:oleObj>
                </mc:Choice>
                <mc:Fallback>
                  <p:oleObj name="公式" r:id="rId13" imgW="4483100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824"/>
                          <a:ext cx="39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2247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∴</a:t>
            </a:r>
            <a:r>
              <a:rPr lang="zh-CN" altLang="en-US" sz="2400" b="1">
                <a:ea typeface="楷体_GB2312" pitchFamily="49" charset="-122"/>
              </a:rPr>
              <a:t>两直线相交。</a:t>
            </a:r>
          </a:p>
        </p:txBody>
      </p:sp>
    </p:spTree>
    <p:extLst>
      <p:ext uri="{BB962C8B-B14F-4D97-AF65-F5344CB8AC3E}">
        <p14:creationId xmlns:p14="http://schemas.microsoft.com/office/powerpoint/2010/main" val="40100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utoUpdateAnimBg="0"/>
      <p:bldP spid="9422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07950" y="817563"/>
            <a:ext cx="2409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20】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求直线</a:t>
            </a:r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019300" y="762000"/>
          <a:ext cx="2019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公式" r:id="rId3" imgW="2019300" imgH="558800" progId="Equation.3">
                  <p:embed/>
                </p:oleObj>
              </mc:Choice>
              <mc:Fallback>
                <p:oleObj name="公式" r:id="rId3" imgW="2019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762000"/>
                        <a:ext cx="2019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002088" y="838200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在平面</a:t>
            </a: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5029200" y="914400"/>
          <a:ext cx="22860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公式" r:id="rId5" imgW="1396394" imgH="203112" progId="Equation.3">
                  <p:embed/>
                </p:oleObj>
              </mc:Choice>
              <mc:Fallback>
                <p:oleObj name="公式" r:id="rId5" imgW="139639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2860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321550" y="81756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上的投影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04800" y="1427163"/>
            <a:ext cx="790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直线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的方程，并求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绕 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轴旋转一周所成曲面的方程。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81000" y="2036763"/>
            <a:ext cx="56753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解法</a:t>
            </a:r>
            <a:r>
              <a:rPr lang="en-US" altLang="zh-CN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设经过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且垂直于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的平面方程为</a:t>
            </a:r>
          </a:p>
        </p:txBody>
      </p:sp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2133600" y="2514600"/>
          <a:ext cx="31877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公式" r:id="rId7" imgW="3187700" imgH="304800" progId="Equation.3">
                  <p:embed/>
                </p:oleObj>
              </mc:Choice>
              <mc:Fallback>
                <p:oleObj name="公式" r:id="rId7" imgW="3187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31877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30200" y="28956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则由条件可知</a:t>
            </a:r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2514600" y="3048000"/>
          <a:ext cx="30353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公式" r:id="rId9" imgW="3035300" imgH="266700" progId="Equation.3">
                  <p:embed/>
                </p:oleObj>
              </mc:Choice>
              <mc:Fallback>
                <p:oleObj name="公式" r:id="rId9" imgW="3035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30353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04800" y="34290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由此解得</a:t>
            </a:r>
          </a:p>
        </p:txBody>
      </p:sp>
      <p:graphicFrame>
        <p:nvGraphicFramePr>
          <p:cNvPr id="104461" name="Object 13"/>
          <p:cNvGraphicFramePr>
            <a:graphicFrameLocks noChangeAspect="1"/>
          </p:cNvGraphicFramePr>
          <p:nvPr/>
        </p:nvGraphicFramePr>
        <p:xfrm>
          <a:off x="1809750" y="3581400"/>
          <a:ext cx="191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公式" r:id="rId11" imgW="1917700" imgH="228600" progId="Equation.3">
                  <p:embed/>
                </p:oleObj>
              </mc:Choice>
              <mc:Fallback>
                <p:oleObj name="公式" r:id="rId11" imgW="191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581400"/>
                        <a:ext cx="19177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3962400" y="3427413"/>
            <a:ext cx="243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的方程为</a:t>
            </a:r>
          </a:p>
        </p:txBody>
      </p:sp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6477000" y="3505200"/>
          <a:ext cx="205263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公式" r:id="rId13" imgW="1777229" imgH="266584" progId="Equation.3">
                  <p:embed/>
                </p:oleObj>
              </mc:Choice>
              <mc:Fallback>
                <p:oleObj name="公式" r:id="rId13" imgW="1777229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5200"/>
                        <a:ext cx="205263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304800" y="4170363"/>
            <a:ext cx="258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从而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的方程为：</a:t>
            </a:r>
          </a:p>
        </p:txBody>
      </p:sp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2743200" y="4191000"/>
          <a:ext cx="195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公式" r:id="rId15" imgW="1955800" imgH="660400" progId="Equation.3">
                  <p:embed/>
                </p:oleObj>
              </mc:Choice>
              <mc:Fallback>
                <p:oleObj name="公式" r:id="rId15" imgW="1955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195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04467" name="Object 19"/>
          <p:cNvGraphicFramePr>
            <a:graphicFrameLocks noChangeAspect="1"/>
          </p:cNvGraphicFramePr>
          <p:nvPr/>
        </p:nvGraphicFramePr>
        <p:xfrm>
          <a:off x="5638800" y="4038600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公式" r:id="rId17" imgW="1447800" imgH="927100" progId="Equation.3">
                  <p:embed/>
                </p:oleObj>
              </mc:Choice>
              <mc:Fallback>
                <p:oleObj name="公式" r:id="rId17" imgW="14478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144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304800" y="5160963"/>
            <a:ext cx="549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绕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轴旋转一周所成曲面的方程为</a:t>
            </a:r>
          </a:p>
        </p:txBody>
      </p:sp>
      <p:graphicFrame>
        <p:nvGraphicFramePr>
          <p:cNvPr id="104469" name="Object 21"/>
          <p:cNvGraphicFramePr>
            <a:graphicFrameLocks noChangeAspect="1"/>
          </p:cNvGraphicFramePr>
          <p:nvPr/>
        </p:nvGraphicFramePr>
        <p:xfrm>
          <a:off x="5867400" y="5084763"/>
          <a:ext cx="2514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公式" r:id="rId19" imgW="2413000" imgH="558800" progId="Equation.3">
                  <p:embed/>
                </p:oleObj>
              </mc:Choice>
              <mc:Fallback>
                <p:oleObj name="公式" r:id="rId19" imgW="24130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84763"/>
                        <a:ext cx="25146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5775325" y="2784475"/>
            <a:ext cx="2474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( {A,B,C}⊥s, n )</a:t>
            </a:r>
          </a:p>
        </p:txBody>
      </p:sp>
    </p:spTree>
    <p:extLst>
      <p:ext uri="{BB962C8B-B14F-4D97-AF65-F5344CB8AC3E}">
        <p14:creationId xmlns:p14="http://schemas.microsoft.com/office/powerpoint/2010/main" val="1923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613" name="Group 21"/>
          <p:cNvGrpSpPr>
            <a:grpSpLocks/>
          </p:cNvGrpSpPr>
          <p:nvPr/>
        </p:nvGrpSpPr>
        <p:grpSpPr bwMode="auto">
          <a:xfrm>
            <a:off x="539750" y="23813"/>
            <a:ext cx="5892800" cy="957262"/>
            <a:chOff x="340" y="15"/>
            <a:chExt cx="3712" cy="603"/>
          </a:xfrm>
        </p:grpSpPr>
        <p:sp>
          <p:nvSpPr>
            <p:cNvPr id="750610" name="Text Box 18"/>
            <p:cNvSpPr txBox="1">
              <a:spLocks noChangeArrowheads="1"/>
            </p:cNvSpPr>
            <p:nvPr/>
          </p:nvSpPr>
          <p:spPr bwMode="auto">
            <a:xfrm>
              <a:off x="340" y="15"/>
              <a:ext cx="2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None/>
              </a:pPr>
              <a:r>
                <a:rPr kumimoji="0" lang="en-US" altLang="zh-CN" sz="2400" b="1">
                  <a:solidFill>
                    <a:srgbClr val="FF0000"/>
                  </a:solidFill>
                </a:rPr>
                <a:t>4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）点到平面的距离：</a:t>
              </a:r>
            </a:p>
          </p:txBody>
        </p:sp>
        <p:graphicFrame>
          <p:nvGraphicFramePr>
            <p:cNvPr id="75061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931203"/>
                </p:ext>
              </p:extLst>
            </p:nvPr>
          </p:nvGraphicFramePr>
          <p:xfrm>
            <a:off x="363" y="355"/>
            <a:ext cx="104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Equation" r:id="rId3" imgW="838080" imgH="228600" progId="Equation.DSMT4">
                    <p:embed/>
                  </p:oleObj>
                </mc:Choice>
                <mc:Fallback>
                  <p:oleObj name="Equation" r:id="rId3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355"/>
                          <a:ext cx="104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061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075429"/>
                </p:ext>
              </p:extLst>
            </p:nvPr>
          </p:nvGraphicFramePr>
          <p:xfrm>
            <a:off x="1588" y="348"/>
            <a:ext cx="246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Equation" r:id="rId5" imgW="1981080" imgH="228600" progId="Equation.DSMT4">
                    <p:embed/>
                  </p:oleObj>
                </mc:Choice>
                <mc:Fallback>
                  <p:oleObj name="Equation" r:id="rId5" imgW="1981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348"/>
                          <a:ext cx="246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06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05642"/>
              </p:ext>
            </p:extLst>
          </p:nvPr>
        </p:nvGraphicFramePr>
        <p:xfrm>
          <a:off x="1703388" y="992188"/>
          <a:ext cx="31051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7" imgW="1574640" imgH="457200" progId="Equation.DSMT4">
                  <p:embed/>
                </p:oleObj>
              </mc:Choice>
              <mc:Fallback>
                <p:oleObj name="Equation" r:id="rId7" imgW="1574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992188"/>
                        <a:ext cx="31051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8" name="Text Box 26"/>
          <p:cNvSpPr txBox="1">
            <a:spLocks noChangeArrowheads="1"/>
          </p:cNvSpPr>
          <p:nvPr/>
        </p:nvSpPr>
        <p:spPr bwMode="auto">
          <a:xfrm>
            <a:off x="395288" y="1989138"/>
            <a:ext cx="399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（三） 曲面与空间曲线</a:t>
            </a:r>
          </a:p>
        </p:txBody>
      </p:sp>
      <p:sp>
        <p:nvSpPr>
          <p:cNvPr id="750619" name="Text Box 27"/>
          <p:cNvSpPr txBox="1">
            <a:spLocks noChangeArrowheads="1"/>
          </p:cNvSpPr>
          <p:nvPr/>
        </p:nvSpPr>
        <p:spPr bwMode="auto">
          <a:xfrm>
            <a:off x="323850" y="2528888"/>
            <a:ext cx="280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） 曲面方程</a:t>
            </a:r>
          </a:p>
        </p:txBody>
      </p:sp>
      <p:sp>
        <p:nvSpPr>
          <p:cNvPr id="750620" name="Text Box 28"/>
          <p:cNvSpPr txBox="1">
            <a:spLocks noChangeArrowheads="1"/>
          </p:cNvSpPr>
          <p:nvPr/>
        </p:nvSpPr>
        <p:spPr bwMode="auto">
          <a:xfrm>
            <a:off x="323850" y="3068638"/>
            <a:ext cx="226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）旋转曲面</a:t>
            </a:r>
          </a:p>
        </p:txBody>
      </p:sp>
      <p:graphicFrame>
        <p:nvGraphicFramePr>
          <p:cNvPr id="7506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29345"/>
              </p:ext>
            </p:extLst>
          </p:nvPr>
        </p:nvGraphicFramePr>
        <p:xfrm>
          <a:off x="2844800" y="2581275"/>
          <a:ext cx="1679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9" imgW="850680" imgH="203040" progId="Equation.DSMT4">
                  <p:embed/>
                </p:oleObj>
              </mc:Choice>
              <mc:Fallback>
                <p:oleObj name="Equation" r:id="rId9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581275"/>
                        <a:ext cx="1679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22" name="Text Box 30"/>
          <p:cNvSpPr txBox="1">
            <a:spLocks noChangeArrowheads="1"/>
          </p:cNvSpPr>
          <p:nvPr/>
        </p:nvSpPr>
        <p:spPr bwMode="auto">
          <a:xfrm>
            <a:off x="1547813" y="3598863"/>
            <a:ext cx="702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一条平面曲线</a:t>
            </a:r>
            <a:r>
              <a:rPr kumimoji="0" lang="en-US" altLang="zh-CN" sz="2400" b="1" i="1">
                <a:solidFill>
                  <a:srgbClr val="FF0000"/>
                </a:solidFill>
              </a:rPr>
              <a:t>C</a:t>
            </a:r>
            <a:r>
              <a:rPr kumimoji="0" lang="zh-CN" altLang="en-US" sz="2400" b="1">
                <a:solidFill>
                  <a:srgbClr val="FF0000"/>
                </a:solidFill>
              </a:rPr>
              <a:t>绕一条定直线旋转一周而成的曲面</a:t>
            </a:r>
            <a:r>
              <a:rPr kumimoji="0" lang="en-US" altLang="zh-CN" sz="24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0623" name="Text Box 31"/>
          <p:cNvSpPr txBox="1">
            <a:spLocks noChangeArrowheads="1"/>
          </p:cNvSpPr>
          <p:nvPr/>
        </p:nvSpPr>
        <p:spPr bwMode="auto">
          <a:xfrm>
            <a:off x="574675" y="3573463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定义</a:t>
            </a:r>
            <a:r>
              <a:rPr kumimoji="0" lang="en-US" altLang="zh-CN" sz="2400" b="1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50624" name="Text Box 32"/>
          <p:cNvSpPr txBox="1">
            <a:spLocks noChangeArrowheads="1"/>
          </p:cNvSpPr>
          <p:nvPr/>
        </p:nvSpPr>
        <p:spPr bwMode="auto">
          <a:xfrm>
            <a:off x="792163" y="41957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</a:rPr>
              <a:t>）</a:t>
            </a:r>
          </a:p>
        </p:txBody>
      </p:sp>
      <p:graphicFrame>
        <p:nvGraphicFramePr>
          <p:cNvPr id="7506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8453"/>
              </p:ext>
            </p:extLst>
          </p:nvPr>
        </p:nvGraphicFramePr>
        <p:xfrm>
          <a:off x="1403350" y="4270375"/>
          <a:ext cx="3862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1" imgW="1955520" imgH="215640" progId="Equation.DSMT4">
                  <p:embed/>
                </p:oleObj>
              </mc:Choice>
              <mc:Fallback>
                <p:oleObj name="Equation" r:id="rId11" imgW="1955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70375"/>
                        <a:ext cx="38623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53928"/>
              </p:ext>
            </p:extLst>
          </p:nvPr>
        </p:nvGraphicFramePr>
        <p:xfrm>
          <a:off x="5268913" y="4140200"/>
          <a:ext cx="28813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3" imgW="1460160" imgH="279360" progId="Equation.DSMT4">
                  <p:embed/>
                </p:oleObj>
              </mc:Choice>
              <mc:Fallback>
                <p:oleObj name="Equation" r:id="rId13" imgW="1460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4140200"/>
                        <a:ext cx="28813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27" name="Text Box 35"/>
          <p:cNvSpPr txBox="1">
            <a:spLocks noChangeArrowheads="1"/>
          </p:cNvSpPr>
          <p:nvPr/>
        </p:nvSpPr>
        <p:spPr bwMode="auto">
          <a:xfrm>
            <a:off x="792163" y="48164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en-US" altLang="zh-CN" sz="2400" b="1">
                <a:solidFill>
                  <a:srgbClr val="FF0000"/>
                </a:solidFill>
              </a:rPr>
              <a:t>2</a:t>
            </a:r>
            <a:r>
              <a:rPr kumimoji="0" lang="zh-CN" altLang="en-US" sz="2400" b="1">
                <a:solidFill>
                  <a:srgbClr val="FF0000"/>
                </a:solidFill>
              </a:rPr>
              <a:t>）</a:t>
            </a:r>
          </a:p>
        </p:txBody>
      </p:sp>
      <p:graphicFrame>
        <p:nvGraphicFramePr>
          <p:cNvPr id="7506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697581"/>
              </p:ext>
            </p:extLst>
          </p:nvPr>
        </p:nvGraphicFramePr>
        <p:xfrm>
          <a:off x="1392238" y="4868863"/>
          <a:ext cx="38623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5" imgW="1955520" imgH="215640" progId="Equation.DSMT4">
                  <p:embed/>
                </p:oleObj>
              </mc:Choice>
              <mc:Fallback>
                <p:oleObj name="Equation" r:id="rId15" imgW="1955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868863"/>
                        <a:ext cx="38623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10852"/>
              </p:ext>
            </p:extLst>
          </p:nvPr>
        </p:nvGraphicFramePr>
        <p:xfrm>
          <a:off x="5268913" y="4772025"/>
          <a:ext cx="28829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7" imgW="1460160" imgH="266400" progId="Equation.DSMT4">
                  <p:embed/>
                </p:oleObj>
              </mc:Choice>
              <mc:Fallback>
                <p:oleObj name="Equation" r:id="rId17" imgW="1460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4772025"/>
                        <a:ext cx="28829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30" name="Text Box 38"/>
          <p:cNvSpPr txBox="1">
            <a:spLocks noChangeArrowheads="1"/>
          </p:cNvSpPr>
          <p:nvPr/>
        </p:nvSpPr>
        <p:spPr bwMode="auto">
          <a:xfrm>
            <a:off x="358775" y="5348288"/>
            <a:ext cx="464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3</a:t>
            </a:r>
            <a:r>
              <a:rPr kumimoji="0" lang="zh-CN" altLang="en-US" sz="2400" b="1">
                <a:solidFill>
                  <a:srgbClr val="FF0000"/>
                </a:solidFill>
              </a:rPr>
              <a:t>）柱面</a:t>
            </a:r>
          </a:p>
        </p:txBody>
      </p:sp>
      <p:sp>
        <p:nvSpPr>
          <p:cNvPr id="750631" name="Text Box 39"/>
          <p:cNvSpPr txBox="1">
            <a:spLocks noChangeArrowheads="1"/>
          </p:cNvSpPr>
          <p:nvPr/>
        </p:nvSpPr>
        <p:spPr bwMode="auto">
          <a:xfrm>
            <a:off x="1439863" y="5888038"/>
            <a:ext cx="7596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平行于定直线并沿定曲线</a:t>
            </a:r>
            <a:r>
              <a:rPr kumimoji="0" lang="en-US" altLang="zh-CN" sz="2400" b="1" i="1">
                <a:solidFill>
                  <a:srgbClr val="FF0000"/>
                </a:solidFill>
              </a:rPr>
              <a:t>C</a:t>
            </a:r>
            <a:r>
              <a:rPr kumimoji="0" lang="zh-CN" altLang="en-US" sz="2400" b="1">
                <a:solidFill>
                  <a:srgbClr val="FF0000"/>
                </a:solidFill>
              </a:rPr>
              <a:t>移动的直线</a:t>
            </a:r>
            <a:r>
              <a:rPr kumimoji="0" lang="en-US" altLang="zh-CN" sz="2400" b="1" i="1">
                <a:solidFill>
                  <a:srgbClr val="FF0000"/>
                </a:solidFill>
              </a:rPr>
              <a:t>l</a:t>
            </a:r>
            <a:r>
              <a:rPr kumimoji="0" lang="zh-CN" altLang="en-US" sz="2400" b="1">
                <a:solidFill>
                  <a:srgbClr val="FF0000"/>
                </a:solidFill>
              </a:rPr>
              <a:t>形成的轨迹叫做</a:t>
            </a:r>
          </a:p>
        </p:txBody>
      </p:sp>
      <p:sp>
        <p:nvSpPr>
          <p:cNvPr id="750632" name="Text Box 40"/>
          <p:cNvSpPr txBox="1">
            <a:spLocks noChangeArrowheads="1"/>
          </p:cNvSpPr>
          <p:nvPr/>
        </p:nvSpPr>
        <p:spPr bwMode="auto">
          <a:xfrm>
            <a:off x="466725" y="5888038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定义</a:t>
            </a:r>
            <a:r>
              <a:rPr kumimoji="0" lang="en-US" altLang="zh-CN" sz="2400" b="1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50633" name="Text Box 41"/>
          <p:cNvSpPr txBox="1">
            <a:spLocks noChangeArrowheads="1"/>
          </p:cNvSpPr>
          <p:nvPr/>
        </p:nvSpPr>
        <p:spPr bwMode="auto">
          <a:xfrm>
            <a:off x="0" y="6400800"/>
            <a:ext cx="759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柱面</a:t>
            </a:r>
            <a:r>
              <a:rPr kumimoji="0" lang="en-US" altLang="zh-CN" sz="2400" b="1">
                <a:solidFill>
                  <a:srgbClr val="FF0000"/>
                </a:solidFill>
              </a:rPr>
              <a:t>,</a:t>
            </a:r>
            <a:r>
              <a:rPr kumimoji="0" lang="zh-CN" altLang="en-US" sz="2400" b="1">
                <a:solidFill>
                  <a:srgbClr val="FF0000"/>
                </a:solidFill>
              </a:rPr>
              <a:t>曲线</a:t>
            </a:r>
            <a:r>
              <a:rPr kumimoji="0" lang="en-US" altLang="zh-CN" sz="2400" b="1" i="1">
                <a:solidFill>
                  <a:srgbClr val="FF0000"/>
                </a:solidFill>
              </a:rPr>
              <a:t>C</a:t>
            </a:r>
            <a:r>
              <a:rPr kumimoji="0" lang="zh-CN" altLang="en-US" sz="2400" b="1">
                <a:solidFill>
                  <a:srgbClr val="FF0000"/>
                </a:solidFill>
              </a:rPr>
              <a:t>叫做准线</a:t>
            </a:r>
            <a:r>
              <a:rPr kumimoji="0" lang="en-US" altLang="zh-CN" sz="2400" b="1">
                <a:solidFill>
                  <a:srgbClr val="FF0000"/>
                </a:solidFill>
              </a:rPr>
              <a:t>,</a:t>
            </a:r>
            <a:r>
              <a:rPr kumimoji="0" lang="en-US" altLang="zh-CN" sz="2400" b="1" i="1">
                <a:solidFill>
                  <a:srgbClr val="FF0000"/>
                </a:solidFill>
              </a:rPr>
              <a:t>l</a:t>
            </a:r>
            <a:r>
              <a:rPr kumimoji="0" lang="zh-CN" altLang="en-US" sz="2400" b="1">
                <a:solidFill>
                  <a:srgbClr val="FF0000"/>
                </a:solidFill>
              </a:rPr>
              <a:t>叫做母线</a:t>
            </a:r>
            <a:r>
              <a:rPr kumimoji="0" lang="en-US" altLang="zh-CN" sz="2400" b="1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8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5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5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5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5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5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5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5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5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5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5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75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75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75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75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75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75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75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18" grpId="0" autoUpdateAnimBg="0"/>
      <p:bldP spid="750619" grpId="0" autoUpdateAnimBg="0"/>
      <p:bldP spid="750620" grpId="0" autoUpdateAnimBg="0"/>
      <p:bldP spid="750622" grpId="0" autoUpdateAnimBg="0"/>
      <p:bldP spid="750623" grpId="0" autoUpdateAnimBg="0"/>
      <p:bldP spid="750624" grpId="0" autoUpdateAnimBg="0"/>
      <p:bldP spid="750627" grpId="0" autoUpdateAnimBg="0"/>
      <p:bldP spid="750630" grpId="0" autoUpdateAnimBg="0"/>
      <p:bldP spid="750631" grpId="0" autoUpdateAnimBg="0"/>
      <p:bldP spid="750632" grpId="0" autoUpdateAnimBg="0"/>
      <p:bldP spid="75063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762000" y="1503363"/>
            <a:ext cx="4432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解法</a:t>
            </a:r>
            <a:r>
              <a:rPr lang="en-US" altLang="zh-CN" sz="2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由于直线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的方程可写为</a:t>
            </a: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5334000" y="1371600"/>
          <a:ext cx="139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公式" r:id="rId3" imgW="1397000" imgH="660400" progId="Equation.3">
                  <p:embed/>
                </p:oleObj>
              </mc:Choice>
              <mc:Fallback>
                <p:oleObj name="公式" r:id="rId3" imgW="1397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139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762000" y="2341563"/>
            <a:ext cx="434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所以过直线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的平面方程可设为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4965700" y="2438400"/>
          <a:ext cx="25781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公式" r:id="rId5" imgW="2578100" imgH="266700" progId="Equation.3">
                  <p:embed/>
                </p:oleObj>
              </mc:Choice>
              <mc:Fallback>
                <p:oleObj name="公式" r:id="rId5" imgW="25781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2438400"/>
                        <a:ext cx="25781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772400" y="2286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2813050" y="2971800"/>
          <a:ext cx="27940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公式" r:id="rId7" imgW="2794000" imgH="266700" progId="Equation.3">
                  <p:embed/>
                </p:oleObj>
              </mc:Choice>
              <mc:Fallback>
                <p:oleObj name="公式" r:id="rId7" imgW="2794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2971800"/>
                        <a:ext cx="27940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746125" y="3297238"/>
            <a:ext cx="31226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由它与平面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垂直，得</a:t>
            </a:r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4006850" y="3429000"/>
          <a:ext cx="18542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公式" r:id="rId9" imgW="1853396" imgH="266584" progId="Equation.3">
                  <p:embed/>
                </p:oleObj>
              </mc:Choice>
              <mc:Fallback>
                <p:oleObj name="公式" r:id="rId9" imgW="185339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429000"/>
                        <a:ext cx="18542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6019800" y="3429000"/>
          <a:ext cx="711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公式" r:id="rId11" imgW="711200" imgH="228600" progId="Equation.3">
                  <p:embed/>
                </p:oleObj>
              </mc:Choice>
              <mc:Fallback>
                <p:oleObj name="公式" r:id="rId11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711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685800" y="3789363"/>
            <a:ext cx="557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于是经过直线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且垂直于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的平面方程为</a:t>
            </a:r>
          </a:p>
        </p:txBody>
      </p:sp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6248400" y="3962400"/>
          <a:ext cx="17780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公式" r:id="rId13" imgW="1777229" imgH="266584" progId="Equation.3">
                  <p:embed/>
                </p:oleObj>
              </mc:Choice>
              <mc:Fallback>
                <p:oleObj name="公式" r:id="rId13" imgW="1777229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2400"/>
                        <a:ext cx="17780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762000" y="4440238"/>
            <a:ext cx="1295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从而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1905000" y="4368800"/>
          <a:ext cx="195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公式" r:id="rId15" imgW="1955800" imgH="660400" progId="Equation.3">
                  <p:embed/>
                </p:oleObj>
              </mc:Choice>
              <mc:Fallback>
                <p:oleObj name="公式" r:id="rId15" imgW="1955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68800"/>
                        <a:ext cx="195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648200" y="44196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（下同解法一）</a:t>
            </a:r>
          </a:p>
        </p:txBody>
      </p:sp>
    </p:spTree>
    <p:extLst>
      <p:ext uri="{BB962C8B-B14F-4D97-AF65-F5344CB8AC3E}">
        <p14:creationId xmlns:p14="http://schemas.microsoft.com/office/powerpoint/2010/main" val="41452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85763" y="990600"/>
            <a:ext cx="8029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的方向向量为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s={1,1,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－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1}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的法线向量为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n={1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，－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2}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5480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经过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且垂直于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的平面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的法线向量为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447800" y="2090738"/>
          <a:ext cx="50292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公式" r:id="rId3" imgW="3517900" imgH="1016000" progId="Equation.3">
                  <p:embed/>
                </p:oleObj>
              </mc:Choice>
              <mc:Fallback>
                <p:oleObj name="公式" r:id="rId3" imgW="35179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90738"/>
                        <a:ext cx="50292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04800" y="3733800"/>
            <a:ext cx="79390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又因为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经过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当然经过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上的点（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），所以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的方程为</a:t>
            </a: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1981200" y="4343400"/>
          <a:ext cx="45545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公式" r:id="rId5" imgW="2120900" imgH="203200" progId="Equation.3">
                  <p:embed/>
                </p:oleObj>
              </mc:Choice>
              <mc:Fallback>
                <p:oleObj name="公式" r:id="rId5" imgW="2120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45545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504825" y="485775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1219200" y="4953000"/>
          <a:ext cx="2514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公式" r:id="rId7" imgW="1777229" imgH="266584" progId="Equation.3">
                  <p:embed/>
                </p:oleObj>
              </mc:Choice>
              <mc:Fallback>
                <p:oleObj name="公式" r:id="rId7" imgW="1777229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25146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3962400" y="4876800"/>
            <a:ext cx="2338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（下同解法一）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457200" y="512763"/>
            <a:ext cx="9540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解法</a:t>
            </a:r>
            <a:r>
              <a:rPr lang="en-US" altLang="zh-CN" sz="2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4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482" name="Object 2"/>
          <p:cNvGraphicFramePr>
            <a:graphicFrameLocks noChangeAspect="1"/>
          </p:cNvGraphicFramePr>
          <p:nvPr>
            <p:ph type="title" sz="quarter"/>
          </p:nvPr>
        </p:nvGraphicFramePr>
        <p:xfrm>
          <a:off x="1116013" y="3716338"/>
          <a:ext cx="43195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公式" r:id="rId3" imgW="1688367" imgH="215806" progId="Equation.3">
                  <p:embed/>
                </p:oleObj>
              </mc:Choice>
              <mc:Fallback>
                <p:oleObj name="公式" r:id="rId3" imgW="168836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43195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922338" y="646113"/>
          <a:ext cx="65055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Equation" r:id="rId5" imgW="3251160" imgH="469800" progId="Equation.DSMT4">
                  <p:embed/>
                </p:oleObj>
              </mc:Choice>
              <mc:Fallback>
                <p:oleObj name="Equation" r:id="rId5" imgW="3251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646113"/>
                        <a:ext cx="65055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4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539750" y="2190750"/>
          <a:ext cx="4752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公式" r:id="rId7" imgW="1993035" imgH="215806" progId="Equation.3">
                  <p:embed/>
                </p:oleObj>
              </mc:Choice>
              <mc:Fallback>
                <p:oleObj name="公式" r:id="rId7" imgW="199303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90750"/>
                        <a:ext cx="47529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5" name="Object 5"/>
          <p:cNvGraphicFramePr>
            <a:graphicFrameLocks noChangeAspect="1"/>
          </p:cNvGraphicFramePr>
          <p:nvPr>
            <p:ph sz="quarter" idx="4"/>
          </p:nvPr>
        </p:nvGraphicFramePr>
        <p:xfrm>
          <a:off x="1331913" y="4416425"/>
          <a:ext cx="29511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公式" r:id="rId9" imgW="1244600" imgH="508000" progId="Equation.3">
                  <p:embed/>
                </p:oleObj>
              </mc:Choice>
              <mc:Fallback>
                <p:oleObj name="公式" r:id="rId9" imgW="1244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16425"/>
                        <a:ext cx="295116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6" name="Object 6"/>
          <p:cNvGraphicFramePr>
            <a:graphicFrameLocks noChangeAspect="1"/>
          </p:cNvGraphicFramePr>
          <p:nvPr/>
        </p:nvGraphicFramePr>
        <p:xfrm>
          <a:off x="1476375" y="2492375"/>
          <a:ext cx="25923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公式" r:id="rId11" imgW="1244600" imgH="508000" progId="Equation.3">
                  <p:embed/>
                </p:oleObj>
              </mc:Choice>
              <mc:Fallback>
                <p:oleObj name="公式" r:id="rId11" imgW="1244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92375"/>
                        <a:ext cx="259238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7" name="Object 7"/>
          <p:cNvGraphicFramePr>
            <a:graphicFrameLocks noChangeAspect="1"/>
          </p:cNvGraphicFramePr>
          <p:nvPr/>
        </p:nvGraphicFramePr>
        <p:xfrm>
          <a:off x="4284663" y="2852738"/>
          <a:ext cx="28082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公式" r:id="rId12" imgW="1117600" imgH="228600" progId="Equation.3">
                  <p:embed/>
                </p:oleObj>
              </mc:Choice>
              <mc:Fallback>
                <p:oleObj name="公式" r:id="rId12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852738"/>
                        <a:ext cx="28082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8" name="Object 8"/>
          <p:cNvGraphicFramePr>
            <a:graphicFrameLocks noChangeAspect="1"/>
          </p:cNvGraphicFramePr>
          <p:nvPr/>
        </p:nvGraphicFramePr>
        <p:xfrm>
          <a:off x="4572000" y="4724400"/>
          <a:ext cx="30956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公式" r:id="rId14" imgW="1167893" imgH="203112" progId="Equation.3">
                  <p:embed/>
                </p:oleObj>
              </mc:Choice>
              <mc:Fallback>
                <p:oleObj name="公式" r:id="rId14" imgW="116789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30956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489" name="Group 9"/>
          <p:cNvGrpSpPr>
            <a:grpSpLocks/>
          </p:cNvGrpSpPr>
          <p:nvPr/>
        </p:nvGrpSpPr>
        <p:grpSpPr bwMode="auto">
          <a:xfrm>
            <a:off x="4140200" y="2565400"/>
            <a:ext cx="936625" cy="615950"/>
            <a:chOff x="3696" y="1389"/>
            <a:chExt cx="590" cy="388"/>
          </a:xfrm>
        </p:grpSpPr>
        <p:sp>
          <p:nvSpPr>
            <p:cNvPr id="107533" name="Text Box 10"/>
            <p:cNvSpPr txBox="1">
              <a:spLocks noChangeArrowheads="1"/>
            </p:cNvSpPr>
            <p:nvPr/>
          </p:nvSpPr>
          <p:spPr bwMode="auto">
            <a:xfrm>
              <a:off x="3696" y="1389"/>
              <a:ext cx="5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消去</a:t>
              </a:r>
            </a:p>
          </p:txBody>
        </p:sp>
        <p:graphicFrame>
          <p:nvGraphicFramePr>
            <p:cNvPr id="107534" name="Object 11"/>
            <p:cNvGraphicFramePr>
              <a:graphicFrameLocks noChangeAspect="1"/>
            </p:cNvGraphicFramePr>
            <p:nvPr/>
          </p:nvGraphicFramePr>
          <p:xfrm>
            <a:off x="4059" y="1582"/>
            <a:ext cx="22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7" name="公式" r:id="rId16" imgW="114111" imgH="114406" progId="Equation.3">
                    <p:embed/>
                  </p:oleObj>
                </mc:Choice>
                <mc:Fallback>
                  <p:oleObj name="公式" r:id="rId16" imgW="114111" imgH="1144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582"/>
                          <a:ext cx="22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492" name="Group 12"/>
          <p:cNvGrpSpPr>
            <a:grpSpLocks/>
          </p:cNvGrpSpPr>
          <p:nvPr/>
        </p:nvGrpSpPr>
        <p:grpSpPr bwMode="auto">
          <a:xfrm>
            <a:off x="4356100" y="4437063"/>
            <a:ext cx="920750" cy="396875"/>
            <a:chOff x="3651" y="1480"/>
            <a:chExt cx="580" cy="250"/>
          </a:xfrm>
        </p:grpSpPr>
        <p:sp>
          <p:nvSpPr>
            <p:cNvPr id="107531" name="Text Box 13"/>
            <p:cNvSpPr txBox="1">
              <a:spLocks noChangeArrowheads="1"/>
            </p:cNvSpPr>
            <p:nvPr/>
          </p:nvSpPr>
          <p:spPr bwMode="auto">
            <a:xfrm>
              <a:off x="3651" y="1480"/>
              <a:ext cx="5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消去</a:t>
              </a:r>
            </a:p>
          </p:txBody>
        </p:sp>
        <p:graphicFrame>
          <p:nvGraphicFramePr>
            <p:cNvPr id="107532" name="Object 14"/>
            <p:cNvGraphicFramePr>
              <a:graphicFrameLocks noChangeAspect="1"/>
            </p:cNvGraphicFramePr>
            <p:nvPr/>
          </p:nvGraphicFramePr>
          <p:xfrm>
            <a:off x="4031" y="1506"/>
            <a:ext cx="1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8" name="公式" r:id="rId18" imgW="114111" imgH="133545" progId="Equation.3">
                    <p:embed/>
                  </p:oleObj>
                </mc:Choice>
                <mc:Fallback>
                  <p:oleObj name="公式" r:id="rId18" imgW="114111" imgH="1335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1506"/>
                          <a:ext cx="1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9837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900113" y="385763"/>
          <a:ext cx="67818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Equation" r:id="rId3" imgW="3314520" imgH="698400" progId="Equation.DSMT4">
                  <p:embed/>
                </p:oleObj>
              </mc:Choice>
              <mc:Fallback>
                <p:oleObj name="Equation" r:id="rId3" imgW="33145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5763"/>
                        <a:ext cx="67818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7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900113" y="2624138"/>
          <a:ext cx="4556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公式" r:id="rId5" imgW="203024" imgH="215713" progId="Equation.3">
                  <p:embed/>
                </p:oleObj>
              </mc:Choice>
              <mc:Fallback>
                <p:oleObj name="公式" r:id="rId5" imgW="20302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24138"/>
                        <a:ext cx="4556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8" name="Object 4"/>
          <p:cNvGraphicFramePr>
            <a:graphicFrameLocks noChangeAspect="1"/>
          </p:cNvGraphicFramePr>
          <p:nvPr>
            <p:ph sz="quarter" idx="4"/>
          </p:nvPr>
        </p:nvGraphicFramePr>
        <p:xfrm>
          <a:off x="1835150" y="2500313"/>
          <a:ext cx="28797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公式" r:id="rId7" imgW="1040948" imgH="279279" progId="Equation.3">
                  <p:embed/>
                </p:oleObj>
              </mc:Choice>
              <mc:Fallback>
                <p:oleObj name="公式" r:id="rId7" imgW="104094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00313"/>
                        <a:ext cx="287972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9" name="Object 5"/>
          <p:cNvGraphicFramePr>
            <a:graphicFrameLocks noChangeAspect="1"/>
          </p:cNvGraphicFramePr>
          <p:nvPr/>
        </p:nvGraphicFramePr>
        <p:xfrm>
          <a:off x="4859338" y="2349500"/>
          <a:ext cx="26654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公式" r:id="rId9" imgW="1066800" imgH="228600" progId="Equation.3">
                  <p:embed/>
                </p:oleObj>
              </mc:Choice>
              <mc:Fallback>
                <p:oleObj name="公式" r:id="rId9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349500"/>
                        <a:ext cx="26654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0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971550" y="3427413"/>
          <a:ext cx="67675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公式" r:id="rId11" imgW="2933700" imgH="622300" progId="Equation.3">
                  <p:embed/>
                </p:oleObj>
              </mc:Choice>
              <mc:Fallback>
                <p:oleObj name="公式" r:id="rId11" imgW="29337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7413"/>
                        <a:ext cx="67675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1" name="Object 7"/>
          <p:cNvGraphicFramePr>
            <a:graphicFrameLocks noChangeAspect="1"/>
          </p:cNvGraphicFramePr>
          <p:nvPr/>
        </p:nvGraphicFramePr>
        <p:xfrm>
          <a:off x="3995738" y="4178300"/>
          <a:ext cx="2592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公式" r:id="rId13" imgW="895201" imgH="199892" progId="Equation.3">
                  <p:embed/>
                </p:oleObj>
              </mc:Choice>
              <mc:Fallback>
                <p:oleObj name="公式" r:id="rId13" imgW="895201" imgH="1998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178300"/>
                        <a:ext cx="25923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889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684213" y="1989138"/>
          <a:ext cx="50403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quation" r:id="rId3" imgW="1993035" imgH="215806" progId="Equation.3">
                  <p:embed/>
                </p:oleObj>
              </mc:Choice>
              <mc:Fallback>
                <p:oleObj name="Equation" r:id="rId3" imgW="199303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504031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323850" y="2636838"/>
            <a:ext cx="68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534532" name="Object 4"/>
          <p:cNvGraphicFramePr>
            <a:graphicFrameLocks noChangeAspect="1"/>
          </p:cNvGraphicFramePr>
          <p:nvPr/>
        </p:nvGraphicFramePr>
        <p:xfrm>
          <a:off x="1187450" y="3429000"/>
          <a:ext cx="5976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Equation" r:id="rId5" imgW="2540000" imgH="215900" progId="Equation.3">
                  <p:embed/>
                </p:oleObj>
              </mc:Choice>
              <mc:Fallback>
                <p:oleObj name="Equation" r:id="rId5" imgW="2540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59769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2339975" y="4076700"/>
          <a:ext cx="295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7" imgW="1181100" imgH="228600" progId="Equation.3">
                  <p:embed/>
                </p:oleObj>
              </mc:Choice>
              <mc:Fallback>
                <p:oleObj name="Equation" r:id="rId7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76700"/>
                        <a:ext cx="295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4" name="Object 6"/>
          <p:cNvGraphicFramePr>
            <a:graphicFrameLocks noChangeAspect="1"/>
          </p:cNvGraphicFramePr>
          <p:nvPr/>
        </p:nvGraphicFramePr>
        <p:xfrm>
          <a:off x="395288" y="4868863"/>
          <a:ext cx="4464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9" imgW="1955800" imgH="203200" progId="Equation.3">
                  <p:embed/>
                </p:oleObj>
              </mc:Choice>
              <mc:Fallback>
                <p:oleObj name="Equation" r:id="rId9" imgW="195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68863"/>
                        <a:ext cx="44640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5" name="Object 7"/>
          <p:cNvGraphicFramePr>
            <a:graphicFrameLocks noChangeAspect="1"/>
          </p:cNvGraphicFramePr>
          <p:nvPr/>
        </p:nvGraphicFramePr>
        <p:xfrm>
          <a:off x="5148263" y="4581525"/>
          <a:ext cx="31369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11" imgW="1256755" imgH="482391" progId="Equation.3">
                  <p:embed/>
                </p:oleObj>
              </mc:Choice>
              <mc:Fallback>
                <p:oleObj name="Equation" r:id="rId11" imgW="125675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581525"/>
                        <a:ext cx="31369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6" name="Object 8"/>
          <p:cNvGraphicFramePr>
            <a:graphicFrameLocks noChangeAspect="1"/>
          </p:cNvGraphicFramePr>
          <p:nvPr/>
        </p:nvGraphicFramePr>
        <p:xfrm>
          <a:off x="971550" y="2708275"/>
          <a:ext cx="53292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13" imgW="2082800" imgH="215900" progId="Equation.3">
                  <p:embed/>
                </p:oleObj>
              </mc:Choice>
              <mc:Fallback>
                <p:oleObj name="Equation" r:id="rId13" imgW="2082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53292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7" name="Text Box 9"/>
          <p:cNvSpPr txBox="1">
            <a:spLocks noChangeArrowheads="1"/>
          </p:cNvSpPr>
          <p:nvPr/>
        </p:nvSpPr>
        <p:spPr bwMode="auto">
          <a:xfrm>
            <a:off x="6443663" y="263683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代入消元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41325" y="817563"/>
            <a:ext cx="1538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</a:rPr>
              <a:t>【</a:t>
            </a:r>
            <a:r>
              <a:rPr kumimoji="1" lang="zh-CN" altLang="en-US" sz="2800" b="1">
                <a:latin typeface="Times New Roman" pitchFamily="18" charset="0"/>
              </a:rPr>
              <a:t>例</a:t>
            </a:r>
            <a:r>
              <a:rPr kumimoji="1" lang="en-US" altLang="zh-CN" sz="2800" b="1">
                <a:latin typeface="Times New Roman" pitchFamily="18" charset="0"/>
              </a:rPr>
              <a:t>23】</a:t>
            </a:r>
          </a:p>
        </p:txBody>
      </p:sp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1822450" y="476250"/>
          <a:ext cx="54864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15" imgW="2235200" imgH="508000" progId="Equation.3">
                  <p:embed/>
                </p:oleObj>
              </mc:Choice>
              <mc:Fallback>
                <p:oleObj name="Equation" r:id="rId15" imgW="2235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76250"/>
                        <a:ext cx="54864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944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/>
      <p:bldP spid="534537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609600" y="754063"/>
          <a:ext cx="71707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Document" r:id="rId4" imgW="7478189" imgH="1274727" progId="Word.Document.8">
                  <p:embed/>
                </p:oleObj>
              </mc:Choice>
              <mc:Fallback>
                <p:oleObj name="Document" r:id="rId4" imgW="7478189" imgH="1274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54063"/>
                        <a:ext cx="71707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3" name="Object 3"/>
          <p:cNvGraphicFramePr>
            <a:graphicFrameLocks noChangeAspect="1"/>
          </p:cNvGraphicFramePr>
          <p:nvPr/>
        </p:nvGraphicFramePr>
        <p:xfrm>
          <a:off x="1908175" y="2276475"/>
          <a:ext cx="2160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quation" r:id="rId6" imgW="889000" imgH="228600" progId="Equation.DSMT4">
                  <p:embed/>
                </p:oleObj>
              </mc:Choice>
              <mc:Fallback>
                <p:oleObj name="Equation" r:id="rId6" imgW="88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2160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4" name="Object 4"/>
          <p:cNvGraphicFramePr>
            <a:graphicFrameLocks noChangeAspect="1"/>
          </p:cNvGraphicFramePr>
          <p:nvPr/>
        </p:nvGraphicFramePr>
        <p:xfrm>
          <a:off x="4356100" y="2286000"/>
          <a:ext cx="22320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8" imgW="965200" imgH="228600" progId="Equation.DSMT4">
                  <p:embed/>
                </p:oleObj>
              </mc:Choice>
              <mc:Fallback>
                <p:oleObj name="Equation" r:id="rId8" imgW="96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86000"/>
                        <a:ext cx="22320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7605" name="Group 5"/>
          <p:cNvGrpSpPr>
            <a:grpSpLocks/>
          </p:cNvGrpSpPr>
          <p:nvPr/>
        </p:nvGrpSpPr>
        <p:grpSpPr bwMode="auto">
          <a:xfrm>
            <a:off x="1752600" y="2895600"/>
            <a:ext cx="3365500" cy="533400"/>
            <a:chOff x="1104" y="2016"/>
            <a:chExt cx="2120" cy="336"/>
          </a:xfrm>
        </p:grpSpPr>
        <p:sp>
          <p:nvSpPr>
            <p:cNvPr id="110604" name="Text Box 6"/>
            <p:cNvSpPr txBox="1">
              <a:spLocks noChangeArrowheads="1"/>
            </p:cNvSpPr>
            <p:nvPr/>
          </p:nvSpPr>
          <p:spPr bwMode="auto">
            <a:xfrm>
              <a:off x="1104" y="2016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itchFamily="18" charset="0"/>
                </a:rPr>
                <a:t>取法向量</a:t>
              </a:r>
            </a:p>
          </p:txBody>
        </p:sp>
        <p:graphicFrame>
          <p:nvGraphicFramePr>
            <p:cNvPr id="110605" name="Object 7"/>
            <p:cNvGraphicFramePr>
              <a:graphicFrameLocks noChangeAspect="1"/>
            </p:cNvGraphicFramePr>
            <p:nvPr/>
          </p:nvGraphicFramePr>
          <p:xfrm>
            <a:off x="2208" y="2064"/>
            <a:ext cx="10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05" name="公式" r:id="rId10" imgW="1612900" imgH="457200" progId="Equation.3">
                    <p:embed/>
                  </p:oleObj>
                </mc:Choice>
                <mc:Fallback>
                  <p:oleObj name="公式" r:id="rId10" imgW="1612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064"/>
                          <a:ext cx="10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7608" name="Object 8"/>
          <p:cNvGraphicFramePr>
            <a:graphicFrameLocks noChangeAspect="1"/>
          </p:cNvGraphicFramePr>
          <p:nvPr/>
        </p:nvGraphicFramePr>
        <p:xfrm>
          <a:off x="5148263" y="2997200"/>
          <a:ext cx="1873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12" imgW="787058" imgH="203112" progId="Equation.DSMT4">
                  <p:embed/>
                </p:oleObj>
              </mc:Choice>
              <mc:Fallback>
                <p:oleObj name="Equation" r:id="rId12" imgW="7870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997200"/>
                        <a:ext cx="18732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9" name="Object 9"/>
          <p:cNvGraphicFramePr>
            <a:graphicFrameLocks noChangeAspect="1"/>
          </p:cNvGraphicFramePr>
          <p:nvPr/>
        </p:nvGraphicFramePr>
        <p:xfrm>
          <a:off x="1763713" y="4395788"/>
          <a:ext cx="53990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公式" r:id="rId14" imgW="5397500" imgH="406400" progId="Equation.3">
                  <p:embed/>
                </p:oleObj>
              </mc:Choice>
              <mc:Fallback>
                <p:oleObj name="公式" r:id="rId14" imgW="5397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95788"/>
                        <a:ext cx="53990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0" name="Text Box 10"/>
          <p:cNvSpPr txBox="1">
            <a:spLocks noChangeArrowheads="1"/>
          </p:cNvSpPr>
          <p:nvPr/>
        </p:nvSpPr>
        <p:spPr bwMode="auto">
          <a:xfrm>
            <a:off x="1676400" y="5029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化简得</a:t>
            </a:r>
          </a:p>
        </p:txBody>
      </p:sp>
      <p:graphicFrame>
        <p:nvGraphicFramePr>
          <p:cNvPr id="537611" name="Object 11"/>
          <p:cNvGraphicFramePr>
            <a:graphicFrameLocks noChangeAspect="1"/>
          </p:cNvGraphicFramePr>
          <p:nvPr/>
        </p:nvGraphicFramePr>
        <p:xfrm>
          <a:off x="3194050" y="5157788"/>
          <a:ext cx="3060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公式" r:id="rId16" imgW="3060700" imgH="406400" progId="Equation.3">
                  <p:embed/>
                </p:oleObj>
              </mc:Choice>
              <mc:Fallback>
                <p:oleObj name="公式" r:id="rId16" imgW="3060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5157788"/>
                        <a:ext cx="3060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2" name="Text Box 12"/>
          <p:cNvSpPr txBox="1">
            <a:spLocks noChangeArrowheads="1"/>
          </p:cNvSpPr>
          <p:nvPr/>
        </p:nvSpPr>
        <p:spPr bwMode="auto">
          <a:xfrm>
            <a:off x="1752600" y="3595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所求平面方程为</a:t>
            </a:r>
          </a:p>
        </p:txBody>
      </p:sp>
      <p:sp>
        <p:nvSpPr>
          <p:cNvPr id="537613" name="Text Box 13"/>
          <p:cNvSpPr txBox="1">
            <a:spLocks noChangeArrowheads="1"/>
          </p:cNvSpPr>
          <p:nvPr/>
        </p:nvSpPr>
        <p:spPr bwMode="auto">
          <a:xfrm>
            <a:off x="876300" y="2209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351598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0" grpId="0" autoUpdateAnimBg="0"/>
      <p:bldP spid="537612" grpId="0" autoUpdateAnimBg="0"/>
      <p:bldP spid="537613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254000" y="549275"/>
            <a:ext cx="1584325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【</a:t>
            </a:r>
            <a:r>
              <a:rPr kumimoji="1" lang="zh-CN" altLang="en-US" b="1">
                <a:latin typeface="Times New Roman" pitchFamily="18" charset="0"/>
              </a:rPr>
              <a:t>例</a:t>
            </a:r>
            <a:r>
              <a:rPr kumimoji="1" lang="en-US" altLang="zh-CN" b="1">
                <a:latin typeface="Times New Roman" pitchFamily="18" charset="0"/>
              </a:rPr>
              <a:t>25】</a:t>
            </a: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836738" y="333375"/>
          <a:ext cx="6767512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公式" r:id="rId3" imgW="2844800" imgH="685800" progId="Equation.3">
                  <p:embed/>
                </p:oleObj>
              </mc:Choice>
              <mc:Fallback>
                <p:oleObj name="公式" r:id="rId3" imgW="2844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33375"/>
                        <a:ext cx="6767512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解       设所求平面方程为</a:t>
            </a:r>
          </a:p>
        </p:txBody>
      </p:sp>
      <p:graphicFrame>
        <p:nvGraphicFramePr>
          <p:cNvPr id="538629" name="Object 5"/>
          <p:cNvGraphicFramePr>
            <a:graphicFrameLocks noChangeAspect="1"/>
          </p:cNvGraphicFramePr>
          <p:nvPr/>
        </p:nvGraphicFramePr>
        <p:xfrm>
          <a:off x="1619250" y="2606675"/>
          <a:ext cx="6121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5" imgW="2425700" imgH="203200" progId="Equation.3">
                  <p:embed/>
                </p:oleObj>
              </mc:Choice>
              <mc:Fallback>
                <p:oleObj name="Equation" r:id="rId5" imgW="242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06675"/>
                        <a:ext cx="6121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0" name="Object 6"/>
          <p:cNvGraphicFramePr>
            <a:graphicFrameLocks noChangeAspect="1"/>
          </p:cNvGraphicFramePr>
          <p:nvPr/>
        </p:nvGraphicFramePr>
        <p:xfrm>
          <a:off x="1187450" y="3213100"/>
          <a:ext cx="68262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7" imgW="2870200" imgH="215900" progId="Equation.3">
                  <p:embed/>
                </p:oleObj>
              </mc:Choice>
              <mc:Fallback>
                <p:oleObj name="Equation" r:id="rId7" imgW="2870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68262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1" name="Object 7"/>
          <p:cNvGraphicFramePr>
            <a:graphicFrameLocks noChangeAspect="1"/>
          </p:cNvGraphicFramePr>
          <p:nvPr/>
        </p:nvGraphicFramePr>
        <p:xfrm>
          <a:off x="541338" y="5229225"/>
          <a:ext cx="70977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9" imgW="2590800" imgH="215900" progId="Equation.DSMT4">
                  <p:embed/>
                </p:oleObj>
              </mc:Choice>
              <mc:Fallback>
                <p:oleObj name="Equation" r:id="rId9" imgW="2590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229225"/>
                        <a:ext cx="70977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2" name="Object 8"/>
          <p:cNvGraphicFramePr>
            <a:graphicFrameLocks noChangeAspect="1"/>
          </p:cNvGraphicFramePr>
          <p:nvPr/>
        </p:nvGraphicFramePr>
        <p:xfrm>
          <a:off x="1331913" y="3878263"/>
          <a:ext cx="4392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公式" r:id="rId11" imgW="1790700" imgH="215900" progId="Equation.3">
                  <p:embed/>
                </p:oleObj>
              </mc:Choice>
              <mc:Fallback>
                <p:oleObj name="公式" r:id="rId11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78263"/>
                        <a:ext cx="4392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3563938" y="4365625"/>
          <a:ext cx="11525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公式" r:id="rId13" imgW="507780" imgH="406224" progId="Equation.3">
                  <p:embed/>
                </p:oleObj>
              </mc:Choice>
              <mc:Fallback>
                <p:oleObj name="公式" r:id="rId13" imgW="50778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365625"/>
                        <a:ext cx="11525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242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735013" y="260350"/>
          <a:ext cx="75819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文档" r:id="rId4" imgW="7131906" imgH="1382647" progId="Word.Document.8">
                  <p:embed/>
                </p:oleObj>
              </mc:Choice>
              <mc:Fallback>
                <p:oleObj name="文档" r:id="rId4" imgW="7131906" imgH="13826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60350"/>
                        <a:ext cx="75819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152400" y="1752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设所求直线的方向向量为</a:t>
            </a:r>
          </a:p>
        </p:txBody>
      </p:sp>
      <p:graphicFrame>
        <p:nvGraphicFramePr>
          <p:cNvPr id="539653" name="Object 5"/>
          <p:cNvGraphicFramePr>
            <a:graphicFrameLocks noChangeAspect="1"/>
          </p:cNvGraphicFramePr>
          <p:nvPr/>
        </p:nvGraphicFramePr>
        <p:xfrm>
          <a:off x="4876800" y="1676400"/>
          <a:ext cx="457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Equation" r:id="rId6" imgW="126725" imgH="177415" progId="Equation.3">
                  <p:embed/>
                </p:oleObj>
              </mc:Choice>
              <mc:Fallback>
                <p:oleObj name="Equation" r:id="rId6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457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914400" y="2514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根据题意知</a:t>
            </a:r>
          </a:p>
        </p:txBody>
      </p:sp>
      <p:graphicFrame>
        <p:nvGraphicFramePr>
          <p:cNvPr id="539655" name="Object 7"/>
          <p:cNvGraphicFramePr>
            <a:graphicFrameLocks noChangeAspect="1"/>
          </p:cNvGraphicFramePr>
          <p:nvPr/>
        </p:nvGraphicFramePr>
        <p:xfrm>
          <a:off x="3098800" y="2590800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公式" r:id="rId8" imgW="1016000" imgH="457200" progId="Equation.3">
                  <p:embed/>
                </p:oleObj>
              </mc:Choice>
              <mc:Fallback>
                <p:oleObj name="公式" r:id="rId8" imgW="101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590800"/>
                        <a:ext cx="101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56" name="Object 8"/>
          <p:cNvGraphicFramePr>
            <a:graphicFrameLocks noChangeAspect="1"/>
          </p:cNvGraphicFramePr>
          <p:nvPr/>
        </p:nvGraphicFramePr>
        <p:xfrm>
          <a:off x="4395788" y="2611438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公式" r:id="rId10" imgW="1028700" imgH="457200" progId="Equation.3">
                  <p:embed/>
                </p:oleObj>
              </mc:Choice>
              <mc:Fallback>
                <p:oleObj name="公式" r:id="rId10" imgW="1028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2611438"/>
                        <a:ext cx="1028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9657" name="Group 9"/>
          <p:cNvGrpSpPr>
            <a:grpSpLocks/>
          </p:cNvGrpSpPr>
          <p:nvPr/>
        </p:nvGrpSpPr>
        <p:grpSpPr bwMode="auto">
          <a:xfrm>
            <a:off x="76200" y="3733800"/>
            <a:ext cx="2470150" cy="565150"/>
            <a:chOff x="788" y="1132"/>
            <a:chExt cx="1556" cy="356"/>
          </a:xfrm>
        </p:grpSpPr>
        <p:sp>
          <p:nvSpPr>
            <p:cNvPr id="112669" name="Text Box 10"/>
            <p:cNvSpPr txBox="1">
              <a:spLocks noChangeArrowheads="1"/>
            </p:cNvSpPr>
            <p:nvPr/>
          </p:nvSpPr>
          <p:spPr bwMode="auto">
            <a:xfrm>
              <a:off x="788" y="113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itchFamily="18" charset="0"/>
                </a:rPr>
                <a:t>取</a:t>
              </a:r>
            </a:p>
          </p:txBody>
        </p:sp>
        <p:graphicFrame>
          <p:nvGraphicFramePr>
            <p:cNvPr id="112670" name="Object 11"/>
            <p:cNvGraphicFramePr>
              <a:graphicFrameLocks noChangeAspect="1"/>
            </p:cNvGraphicFramePr>
            <p:nvPr/>
          </p:nvGraphicFramePr>
          <p:xfrm>
            <a:off x="1344" y="1200"/>
            <a:ext cx="10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54" name="公式" r:id="rId12" imgW="1587500" imgH="457200" progId="Equation.3">
                    <p:embed/>
                  </p:oleObj>
                </mc:Choice>
                <mc:Fallback>
                  <p:oleObj name="公式" r:id="rId12" imgW="15875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00"/>
                          <a:ext cx="10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660" name="Object 12"/>
          <p:cNvGraphicFramePr>
            <a:graphicFrameLocks noChangeAspect="1"/>
          </p:cNvGraphicFramePr>
          <p:nvPr/>
        </p:nvGraphicFramePr>
        <p:xfrm>
          <a:off x="4648200" y="3962400"/>
          <a:ext cx="2133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公式" r:id="rId14" imgW="2132674" imgH="406224" progId="Equation.3">
                  <p:embed/>
                </p:oleObj>
              </mc:Choice>
              <mc:Fallback>
                <p:oleObj name="公式" r:id="rId14" imgW="213267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962400"/>
                        <a:ext cx="2133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1" name="Object 13"/>
          <p:cNvGraphicFramePr>
            <a:graphicFrameLocks noChangeAspect="1"/>
          </p:cNvGraphicFramePr>
          <p:nvPr/>
        </p:nvGraphicFramePr>
        <p:xfrm>
          <a:off x="3200400" y="5029200"/>
          <a:ext cx="339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公式" r:id="rId16" imgW="3390900" imgH="901700" progId="Equation.3">
                  <p:embed/>
                </p:oleObj>
              </mc:Choice>
              <mc:Fallback>
                <p:oleObj name="公式" r:id="rId16" imgW="3390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3390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2" name="Rectangle 14"/>
          <p:cNvSpPr>
            <a:spLocks noChangeArrowheads="1"/>
          </p:cNvSpPr>
          <p:nvPr/>
        </p:nvSpPr>
        <p:spPr bwMode="auto">
          <a:xfrm>
            <a:off x="381000" y="5105400"/>
            <a:ext cx="269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所求直线的方程</a:t>
            </a:r>
          </a:p>
        </p:txBody>
      </p:sp>
      <p:sp>
        <p:nvSpPr>
          <p:cNvPr id="112653" name="Text Box 15"/>
          <p:cNvSpPr txBox="1">
            <a:spLocks noChangeArrowheads="1"/>
          </p:cNvSpPr>
          <p:nvPr/>
        </p:nvSpPr>
        <p:spPr bwMode="auto">
          <a:xfrm>
            <a:off x="157163" y="260350"/>
            <a:ext cx="1584325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【</a:t>
            </a:r>
            <a:r>
              <a:rPr kumimoji="1" lang="zh-CN" altLang="en-US" b="1">
                <a:latin typeface="Times New Roman" pitchFamily="18" charset="0"/>
              </a:rPr>
              <a:t>例</a:t>
            </a:r>
            <a:r>
              <a:rPr kumimoji="1" lang="en-US" altLang="zh-CN" b="1">
                <a:latin typeface="Times New Roman" pitchFamily="18" charset="0"/>
              </a:rPr>
              <a:t>26】</a:t>
            </a:r>
          </a:p>
        </p:txBody>
      </p:sp>
      <p:grpSp>
        <p:nvGrpSpPr>
          <p:cNvPr id="539664" name="Group 16"/>
          <p:cNvGrpSpPr>
            <a:grpSpLocks/>
          </p:cNvGrpSpPr>
          <p:nvPr/>
        </p:nvGrpSpPr>
        <p:grpSpPr bwMode="auto">
          <a:xfrm>
            <a:off x="5638800" y="1371600"/>
            <a:ext cx="3352800" cy="2438400"/>
            <a:chOff x="3552" y="1104"/>
            <a:chExt cx="2112" cy="1536"/>
          </a:xfrm>
        </p:grpSpPr>
        <p:grpSp>
          <p:nvGrpSpPr>
            <p:cNvPr id="112656" name="Group 17"/>
            <p:cNvGrpSpPr>
              <a:grpSpLocks/>
            </p:cNvGrpSpPr>
            <p:nvPr/>
          </p:nvGrpSpPr>
          <p:grpSpPr bwMode="auto">
            <a:xfrm>
              <a:off x="3552" y="2112"/>
              <a:ext cx="2112" cy="528"/>
              <a:chOff x="3024" y="2928"/>
              <a:chExt cx="2112" cy="528"/>
            </a:xfrm>
          </p:grpSpPr>
          <p:sp>
            <p:nvSpPr>
              <p:cNvPr id="112667" name="AutoShape 18"/>
              <p:cNvSpPr>
                <a:spLocks noChangeArrowheads="1"/>
              </p:cNvSpPr>
              <p:nvPr/>
            </p:nvSpPr>
            <p:spPr bwMode="auto">
              <a:xfrm flipH="1">
                <a:off x="3024" y="2928"/>
                <a:ext cx="2112" cy="528"/>
              </a:xfrm>
              <a:prstGeom prst="parallelogram">
                <a:avLst>
                  <a:gd name="adj" fmla="val 106241"/>
                </a:avLst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12668" name="Object 19"/>
              <p:cNvGraphicFramePr>
                <a:graphicFrameLocks noChangeAspect="1"/>
              </p:cNvGraphicFramePr>
              <p:nvPr/>
            </p:nvGraphicFramePr>
            <p:xfrm>
              <a:off x="4704" y="3216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57" name="Equation" r:id="rId18" imgW="457200" imgH="457200" progId="Equation.3">
                      <p:embed/>
                    </p:oleObj>
                  </mc:Choice>
                  <mc:Fallback>
                    <p:oleObj name="Equation" r:id="rId18" imgW="4572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3216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657" name="Group 20"/>
            <p:cNvGrpSpPr>
              <a:grpSpLocks/>
            </p:cNvGrpSpPr>
            <p:nvPr/>
          </p:nvGrpSpPr>
          <p:grpSpPr bwMode="auto">
            <a:xfrm>
              <a:off x="4560" y="1680"/>
              <a:ext cx="927" cy="731"/>
              <a:chOff x="1243" y="2448"/>
              <a:chExt cx="927" cy="731"/>
            </a:xfrm>
          </p:grpSpPr>
          <p:sp>
            <p:nvSpPr>
              <p:cNvPr id="112665" name="AutoShape 21"/>
              <p:cNvSpPr>
                <a:spLocks noChangeArrowheads="1"/>
              </p:cNvSpPr>
              <p:nvPr/>
            </p:nvSpPr>
            <p:spPr bwMode="auto">
              <a:xfrm rot="-2579902">
                <a:off x="1243" y="2502"/>
                <a:ext cx="927" cy="677"/>
              </a:xfrm>
              <a:prstGeom prst="parallelogram">
                <a:avLst>
                  <a:gd name="adj" fmla="val 0"/>
                </a:avLst>
              </a:prstGeom>
              <a:solidFill>
                <a:srgbClr val="FF99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12666" name="Object 22"/>
              <p:cNvGraphicFramePr>
                <a:graphicFrameLocks noChangeAspect="1"/>
              </p:cNvGraphicFramePr>
              <p:nvPr/>
            </p:nvGraphicFramePr>
            <p:xfrm>
              <a:off x="1790" y="2448"/>
              <a:ext cx="190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58" name="Equation" r:id="rId20" imgW="469900" imgH="457200" progId="Equation.3">
                      <p:embed/>
                    </p:oleObj>
                  </mc:Choice>
                  <mc:Fallback>
                    <p:oleObj name="Equation" r:id="rId20" imgW="4699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0" y="2448"/>
                            <a:ext cx="190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658" name="Line 23"/>
            <p:cNvSpPr>
              <a:spLocks noChangeShapeType="1"/>
            </p:cNvSpPr>
            <p:nvPr/>
          </p:nvSpPr>
          <p:spPr bwMode="auto">
            <a:xfrm>
              <a:off x="4464" y="2112"/>
              <a:ext cx="432" cy="528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659" name="Group 24"/>
            <p:cNvGrpSpPr>
              <a:grpSpLocks/>
            </p:cNvGrpSpPr>
            <p:nvPr/>
          </p:nvGrpSpPr>
          <p:grpSpPr bwMode="auto">
            <a:xfrm>
              <a:off x="4368" y="1104"/>
              <a:ext cx="868" cy="1008"/>
              <a:chOff x="3020" y="1968"/>
              <a:chExt cx="868" cy="1008"/>
            </a:xfrm>
          </p:grpSpPr>
          <p:sp>
            <p:nvSpPr>
              <p:cNvPr id="112663" name="Line 25"/>
              <p:cNvSpPr>
                <a:spLocks noChangeShapeType="1"/>
              </p:cNvSpPr>
              <p:nvPr/>
            </p:nvSpPr>
            <p:spPr bwMode="auto">
              <a:xfrm flipH="1" flipV="1">
                <a:off x="3168" y="2256"/>
                <a:ext cx="720" cy="72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664" name="Object 26"/>
              <p:cNvGraphicFramePr>
                <a:graphicFrameLocks noChangeAspect="1"/>
              </p:cNvGraphicFramePr>
              <p:nvPr/>
            </p:nvGraphicFramePr>
            <p:xfrm>
              <a:off x="3020" y="1968"/>
              <a:ext cx="22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59" name="公式" r:id="rId22" imgW="323805" imgH="438061" progId="Equation.3">
                      <p:embed/>
                    </p:oleObj>
                  </mc:Choice>
                  <mc:Fallback>
                    <p:oleObj name="公式" r:id="rId22" imgW="323805" imgH="43806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0" y="1968"/>
                            <a:ext cx="22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660" name="Group 27"/>
            <p:cNvGrpSpPr>
              <a:grpSpLocks/>
            </p:cNvGrpSpPr>
            <p:nvPr/>
          </p:nvGrpSpPr>
          <p:grpSpPr bwMode="auto">
            <a:xfrm>
              <a:off x="4105" y="1104"/>
              <a:ext cx="215" cy="1440"/>
              <a:chOff x="3476" y="1728"/>
              <a:chExt cx="215" cy="1440"/>
            </a:xfrm>
          </p:grpSpPr>
          <p:sp>
            <p:nvSpPr>
              <p:cNvPr id="112661" name="Line 28"/>
              <p:cNvSpPr>
                <a:spLocks noChangeShapeType="1"/>
              </p:cNvSpPr>
              <p:nvPr/>
            </p:nvSpPr>
            <p:spPr bwMode="auto">
              <a:xfrm flipV="1">
                <a:off x="3552" y="201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662" name="Object 29"/>
              <p:cNvGraphicFramePr>
                <a:graphicFrameLocks noChangeAspect="1"/>
              </p:cNvGraphicFramePr>
              <p:nvPr/>
            </p:nvGraphicFramePr>
            <p:xfrm>
              <a:off x="3476" y="1728"/>
              <a:ext cx="21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60" name="公式" r:id="rId24" imgW="342751" imgH="457002" progId="Equation.3">
                      <p:embed/>
                    </p:oleObj>
                  </mc:Choice>
                  <mc:Fallback>
                    <p:oleObj name="公式" r:id="rId24" imgW="342751" imgH="457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6" y="1728"/>
                            <a:ext cx="21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39678" name="Object 30"/>
          <p:cNvGraphicFramePr>
            <a:graphicFrameLocks noChangeAspect="1"/>
          </p:cNvGraphicFramePr>
          <p:nvPr/>
        </p:nvGraphicFramePr>
        <p:xfrm>
          <a:off x="2667000" y="3141663"/>
          <a:ext cx="1981200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26" imgW="799753" imgH="761669" progId="Equation.3">
                  <p:embed/>
                </p:oleObj>
              </mc:Choice>
              <mc:Fallback>
                <p:oleObj name="Equation" r:id="rId26" imgW="799753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41663"/>
                        <a:ext cx="1981200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364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utoUpdateAnimBg="0"/>
      <p:bldP spid="539652" grpId="0" autoUpdateAnimBg="0"/>
      <p:bldP spid="539654" grpId="0" autoUpdateAnimBg="0"/>
      <p:bldP spid="53966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851275" y="1484313"/>
          <a:ext cx="3375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公式" r:id="rId3" imgW="1524000" imgH="203200" progId="Equation.3">
                  <p:embed/>
                </p:oleObj>
              </mc:Choice>
              <mc:Fallback>
                <p:oleObj name="公式" r:id="rId3" imgW="1524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484313"/>
                        <a:ext cx="3375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140200" y="2419350"/>
          <a:ext cx="25209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公式" r:id="rId5" imgW="1129810" imgH="710891" progId="Equation.3">
                  <p:embed/>
                </p:oleObj>
              </mc:Choice>
              <mc:Fallback>
                <p:oleObj name="公式" r:id="rId5" imgW="1129810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19350"/>
                        <a:ext cx="252095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411413" y="3211513"/>
          <a:ext cx="15843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公式" r:id="rId7" imgW="711200" imgH="1244600" progId="Equation.3">
                  <p:embed/>
                </p:oleObj>
              </mc:Choice>
              <mc:Fallback>
                <p:oleObj name="公式" r:id="rId7" imgW="7112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1513"/>
                        <a:ext cx="15843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500563" y="5011738"/>
          <a:ext cx="27368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公式" r:id="rId9" imgW="1256755" imgH="393529" progId="Equation.3">
                  <p:embed/>
                </p:oleObj>
              </mc:Choice>
              <mc:Fallback>
                <p:oleObj name="公式" r:id="rId9" imgW="125675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011738"/>
                        <a:ext cx="27368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916238" y="5805488"/>
          <a:ext cx="46815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公式" r:id="rId11" imgW="1459866" imgH="203112" progId="Equation.3">
                  <p:embed/>
                </p:oleObj>
              </mc:Choice>
              <mc:Fallback>
                <p:oleObj name="公式" r:id="rId11" imgW="145986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805488"/>
                        <a:ext cx="46815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79388" y="508000"/>
            <a:ext cx="896461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27】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自点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(2, 3, -5)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分别向各坐标面作垂线，求过三个垂足的平面方程。</a:t>
            </a:r>
            <a:endParaRPr lang="zh-CN" altLang="en-US" sz="2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解：三垂足点分别为</a:t>
            </a:r>
            <a:endParaRPr lang="zh-CN" altLang="en-US" sz="280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95288" y="2563813"/>
            <a:ext cx="3346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三垂足点坐标代入</a:t>
            </a:r>
            <a:endParaRPr lang="zh-CN" altLang="en-US" sz="2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           </a:t>
            </a:r>
            <a:endParaRPr lang="zh-CN" altLang="en-US" sz="180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827088" y="3571875"/>
            <a:ext cx="1203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得到</a:t>
            </a:r>
            <a:endParaRPr lang="zh-CN" altLang="en-US" sz="2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            </a:t>
            </a:r>
            <a:endParaRPr lang="zh-CN" altLang="en-US" sz="180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11188" y="5227638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所以平面方程</a:t>
            </a:r>
            <a:endParaRPr lang="zh-CN" altLang="en-US" sz="2800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116013" y="580548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化简</a:t>
            </a:r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         </a:t>
            </a:r>
            <a:endParaRPr lang="zh-CN" altLang="en-US" sz="1800"/>
          </a:p>
        </p:txBody>
      </p:sp>
      <p:graphicFrame>
        <p:nvGraphicFramePr>
          <p:cNvPr id="113676" name="Object 14"/>
          <p:cNvGraphicFramePr>
            <a:graphicFrameLocks noChangeAspect="1"/>
          </p:cNvGraphicFramePr>
          <p:nvPr>
            <p:ph/>
          </p:nvPr>
        </p:nvGraphicFramePr>
        <p:xfrm>
          <a:off x="4716463" y="1627188"/>
          <a:ext cx="21510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公式" r:id="rId13" imgW="114151" imgH="215619" progId="Equation.3">
                  <p:embed/>
                </p:oleObj>
              </mc:Choice>
              <mc:Fallback>
                <p:oleObj name="公式" r:id="rId1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627188"/>
                        <a:ext cx="2151062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7" name="Rectangle 17"/>
          <p:cNvSpPr>
            <a:spLocks noChangeArrowheads="1"/>
          </p:cNvSpPr>
          <p:nvPr/>
        </p:nvSpPr>
        <p:spPr bwMode="auto">
          <a:xfrm>
            <a:off x="0" y="3611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1033463" y="1987550"/>
          <a:ext cx="6418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公式" r:id="rId15" imgW="2209800" imgH="215900" progId="Equation.3">
                  <p:embed/>
                </p:oleObj>
              </mc:Choice>
              <mc:Fallback>
                <p:oleObj name="公式" r:id="rId15" imgW="2209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987550"/>
                        <a:ext cx="6418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7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/>
      <p:bldP spid="8203" grpId="0"/>
      <p:bldP spid="8204" grpId="0"/>
      <p:bldP spid="820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16013" y="2565400"/>
            <a:ext cx="309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直线的</a:t>
            </a:r>
            <a:r>
              <a:rPr lang="zh-CN" altLang="en-US" sz="2800"/>
              <a:t>方向向量</a:t>
            </a:r>
            <a:r>
              <a:rPr lang="zh-CN" altLang="en-US" sz="2800" b="1"/>
              <a:t>为</a:t>
            </a:r>
            <a:r>
              <a:rPr lang="zh-CN" altLang="en-US" sz="1800"/>
              <a:t> </a:t>
            </a:r>
          </a:p>
        </p:txBody>
      </p:sp>
      <p:sp>
        <p:nvSpPr>
          <p:cNvPr id="114691" name="Rectangle 6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563938" y="3068638"/>
          <a:ext cx="4824412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8" name="公式" r:id="rId3" imgW="2146300" imgH="889000" progId="Equation.3">
                  <p:embed/>
                </p:oleObj>
              </mc:Choice>
              <mc:Fallback>
                <p:oleObj name="公式" r:id="rId3" imgW="2146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068638"/>
                        <a:ext cx="4824412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187450" y="4652963"/>
            <a:ext cx="69135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在直线上任取一点（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-7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0),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所以直线的对称式方程为：</a:t>
            </a:r>
            <a:endParaRPr lang="zh-CN" altLang="en-US" sz="2800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492500" y="5589588"/>
          <a:ext cx="25193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公式" r:id="rId5" imgW="1117115" imgH="393529" progId="Equation.3">
                  <p:embed/>
                </p:oleObj>
              </mc:Choice>
              <mc:Fallback>
                <p:oleObj name="公式" r:id="rId5" imgW="111711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89588"/>
                        <a:ext cx="25193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925" y="403225"/>
            <a:ext cx="37893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28】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试求空间直线</a:t>
            </a:r>
            <a:endParaRPr lang="zh-CN" altLang="en-US" sz="2800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733800" y="188913"/>
          <a:ext cx="20875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公式" r:id="rId7" imgW="774364" imgH="469696" progId="Equation.3">
                  <p:embed/>
                </p:oleObj>
              </mc:Choice>
              <mc:Fallback>
                <p:oleObj name="公式" r:id="rId7" imgW="77436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8913"/>
                        <a:ext cx="20875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749925" y="403225"/>
            <a:ext cx="27098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的对称式方程。</a:t>
            </a:r>
            <a:endParaRPr lang="en-US" altLang="zh-CN" sz="2800"/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187450" y="1412875"/>
          <a:ext cx="66246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公式" r:id="rId9" imgW="2603500" imgH="254000" progId="Equation.3">
                  <p:embed/>
                </p:oleObj>
              </mc:Choice>
              <mc:Fallback>
                <p:oleObj name="公式" r:id="rId9" imgW="2603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66246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187450" y="1989138"/>
          <a:ext cx="66960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公式" r:id="rId11" imgW="2628900" imgH="254000" progId="Equation.3">
                  <p:embed/>
                </p:oleObj>
              </mc:Choice>
              <mc:Fallback>
                <p:oleObj name="公式" r:id="rId11" imgW="2628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66960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476375" y="3429000"/>
          <a:ext cx="14874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公式" r:id="rId13" imgW="698197" imgH="253890" progId="Equation.3">
                  <p:embed/>
                </p:oleObj>
              </mc:Choice>
              <mc:Fallback>
                <p:oleObj name="公式" r:id="rId13" imgW="69819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29000"/>
                        <a:ext cx="14874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Rectangle 16"/>
          <p:cNvSpPr>
            <a:spLocks noChangeArrowheads="1"/>
          </p:cNvSpPr>
          <p:nvPr/>
        </p:nvSpPr>
        <p:spPr bwMode="auto">
          <a:xfrm>
            <a:off x="-2989263" y="2276475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4702" name="Rectangle 17"/>
          <p:cNvSpPr>
            <a:spLocks noChangeArrowheads="1"/>
          </p:cNvSpPr>
          <p:nvPr/>
        </p:nvSpPr>
        <p:spPr bwMode="auto">
          <a:xfrm>
            <a:off x="0" y="2316163"/>
            <a:ext cx="41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 sz="1800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3059113" y="3679825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</a:t>
            </a:r>
            <a:endParaRPr lang="en-US" altLang="zh-CN" sz="2800"/>
          </a:p>
        </p:txBody>
      </p:sp>
      <p:sp>
        <p:nvSpPr>
          <p:cNvPr id="114704" name="Rectangle 20"/>
          <p:cNvSpPr>
            <a:spLocks noChangeArrowheads="1"/>
          </p:cNvSpPr>
          <p:nvPr/>
        </p:nvSpPr>
        <p:spPr bwMode="auto">
          <a:xfrm>
            <a:off x="0" y="4540250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/>
              <a:t> </a:t>
            </a:r>
            <a:endParaRPr lang="en-US" altLang="zh-CN" sz="1800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468313" y="1412875"/>
            <a:ext cx="1512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7980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8" grpId="0"/>
      <p:bldP spid="10250" grpId="0"/>
      <p:bldP spid="10251" grpId="0"/>
      <p:bldP spid="10259" grpId="0"/>
      <p:bldP spid="102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5" name="Text Box 19"/>
          <p:cNvSpPr txBox="1">
            <a:spLocks noChangeArrowheads="1"/>
          </p:cNvSpPr>
          <p:nvPr/>
        </p:nvSpPr>
        <p:spPr bwMode="auto">
          <a:xfrm>
            <a:off x="358775" y="-15875"/>
            <a:ext cx="464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3</a:t>
            </a:r>
            <a:r>
              <a:rPr kumimoji="0" lang="zh-CN" altLang="en-US" sz="2400" b="1">
                <a:solidFill>
                  <a:srgbClr val="FF0000"/>
                </a:solidFill>
              </a:rPr>
              <a:t>）柱面</a:t>
            </a:r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auto">
          <a:xfrm>
            <a:off x="1439863" y="523875"/>
            <a:ext cx="7596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平行于定直线并沿定曲线</a:t>
            </a:r>
            <a:r>
              <a:rPr kumimoji="0" lang="en-US" altLang="zh-CN" sz="2400" b="1" i="1">
                <a:solidFill>
                  <a:srgbClr val="FF0000"/>
                </a:solidFill>
              </a:rPr>
              <a:t>C</a:t>
            </a:r>
            <a:r>
              <a:rPr kumimoji="0" lang="zh-CN" altLang="en-US" sz="2400" b="1">
                <a:solidFill>
                  <a:srgbClr val="FF0000"/>
                </a:solidFill>
              </a:rPr>
              <a:t>移动的直线</a:t>
            </a:r>
            <a:r>
              <a:rPr kumimoji="0" lang="en-US" altLang="zh-CN" sz="2400" b="1" i="1">
                <a:solidFill>
                  <a:srgbClr val="FF0000"/>
                </a:solidFill>
              </a:rPr>
              <a:t>l</a:t>
            </a:r>
            <a:r>
              <a:rPr kumimoji="0" lang="zh-CN" altLang="en-US" sz="2400" b="1">
                <a:solidFill>
                  <a:srgbClr val="FF0000"/>
                </a:solidFill>
              </a:rPr>
              <a:t>形成的轨迹叫做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auto">
          <a:xfrm>
            <a:off x="466725" y="523875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定义</a:t>
            </a:r>
            <a:r>
              <a:rPr kumimoji="0" lang="en-US" altLang="zh-CN" sz="2400" b="1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auto">
          <a:xfrm>
            <a:off x="-36513" y="1052513"/>
            <a:ext cx="759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柱面</a:t>
            </a:r>
            <a:r>
              <a:rPr kumimoji="0" lang="en-US" altLang="zh-CN" sz="2400" b="1">
                <a:solidFill>
                  <a:srgbClr val="FF0000"/>
                </a:solidFill>
              </a:rPr>
              <a:t>,</a:t>
            </a:r>
            <a:r>
              <a:rPr kumimoji="0" lang="zh-CN" altLang="en-US" sz="2400" b="1">
                <a:solidFill>
                  <a:srgbClr val="FF0000"/>
                </a:solidFill>
              </a:rPr>
              <a:t>曲线</a:t>
            </a:r>
            <a:r>
              <a:rPr kumimoji="0" lang="en-US" altLang="zh-CN" sz="2400" b="1" i="1">
                <a:solidFill>
                  <a:srgbClr val="FF0000"/>
                </a:solidFill>
              </a:rPr>
              <a:t>C</a:t>
            </a:r>
            <a:r>
              <a:rPr kumimoji="0" lang="zh-CN" altLang="en-US" sz="2400" b="1">
                <a:solidFill>
                  <a:srgbClr val="FF0000"/>
                </a:solidFill>
              </a:rPr>
              <a:t>叫做准线</a:t>
            </a:r>
            <a:r>
              <a:rPr kumimoji="0" lang="en-US" altLang="zh-CN" sz="2400" b="1">
                <a:solidFill>
                  <a:srgbClr val="FF0000"/>
                </a:solidFill>
              </a:rPr>
              <a:t>,</a:t>
            </a:r>
            <a:r>
              <a:rPr kumimoji="0" lang="en-US" altLang="zh-CN" sz="2400" b="1" i="1">
                <a:solidFill>
                  <a:srgbClr val="FF0000"/>
                </a:solidFill>
              </a:rPr>
              <a:t>l</a:t>
            </a:r>
            <a:r>
              <a:rPr kumimoji="0" lang="zh-CN" altLang="en-US" sz="2400" b="1">
                <a:solidFill>
                  <a:srgbClr val="FF0000"/>
                </a:solidFill>
              </a:rPr>
              <a:t>叫做母线</a:t>
            </a:r>
            <a:r>
              <a:rPr kumimoji="0" lang="en-US" altLang="zh-CN" sz="24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1639" name="Text Box 23"/>
          <p:cNvSpPr txBox="1">
            <a:spLocks noChangeArrowheads="1"/>
          </p:cNvSpPr>
          <p:nvPr/>
        </p:nvSpPr>
        <p:spPr bwMode="auto">
          <a:xfrm>
            <a:off x="684213" y="159385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一般地</a:t>
            </a:r>
            <a:r>
              <a:rPr kumimoji="0" lang="en-US" altLang="zh-CN" sz="2400" b="1">
                <a:solidFill>
                  <a:srgbClr val="FF0000"/>
                </a:solidFill>
              </a:rPr>
              <a:t>,</a:t>
            </a:r>
          </a:p>
        </p:txBody>
      </p:sp>
      <p:sp>
        <p:nvSpPr>
          <p:cNvPr id="751640" name="Text Box 24"/>
          <p:cNvSpPr txBox="1">
            <a:spLocks noChangeArrowheads="1"/>
          </p:cNvSpPr>
          <p:nvPr/>
        </p:nvSpPr>
        <p:spPr bwMode="auto">
          <a:xfrm>
            <a:off x="1728788" y="1593850"/>
            <a:ext cx="7415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在三维空间中</a:t>
            </a:r>
            <a:r>
              <a:rPr kumimoji="0" lang="en-US" altLang="zh-CN" sz="2400" b="1">
                <a:solidFill>
                  <a:srgbClr val="FF0000"/>
                </a:solidFill>
              </a:rPr>
              <a:t>,</a:t>
            </a:r>
            <a:r>
              <a:rPr kumimoji="0" lang="zh-CN" altLang="en-US" sz="2400" b="1">
                <a:solidFill>
                  <a:srgbClr val="FF0000"/>
                </a:solidFill>
              </a:rPr>
              <a:t>方程缺哪个变量</a:t>
            </a:r>
            <a:r>
              <a:rPr kumimoji="0" lang="en-US" altLang="zh-CN" sz="2400" b="1">
                <a:solidFill>
                  <a:srgbClr val="FF0000"/>
                </a:solidFill>
              </a:rPr>
              <a:t>,</a:t>
            </a:r>
            <a:r>
              <a:rPr kumimoji="0" lang="zh-CN" altLang="en-US" sz="2400" b="1">
                <a:solidFill>
                  <a:srgbClr val="FF0000"/>
                </a:solidFill>
              </a:rPr>
              <a:t>则方程代表母线平行于</a:t>
            </a:r>
          </a:p>
        </p:txBody>
      </p:sp>
      <p:sp>
        <p:nvSpPr>
          <p:cNvPr id="751641" name="Text Box 25"/>
          <p:cNvSpPr txBox="1">
            <a:spLocks noChangeArrowheads="1"/>
          </p:cNvSpPr>
          <p:nvPr/>
        </p:nvSpPr>
        <p:spPr bwMode="auto">
          <a:xfrm>
            <a:off x="0" y="21351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该变量所代表轴的柱面</a:t>
            </a:r>
            <a:r>
              <a:rPr kumimoji="0" lang="en-US" altLang="zh-CN" sz="2400" b="1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7516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31041"/>
              </p:ext>
            </p:extLst>
          </p:nvPr>
        </p:nvGraphicFramePr>
        <p:xfrm>
          <a:off x="744538" y="2713038"/>
          <a:ext cx="3260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1650960" imgH="215640" progId="Equation.DSMT4">
                  <p:embed/>
                </p:oleObj>
              </mc:Choice>
              <mc:Fallback>
                <p:oleObj name="Equation" r:id="rId3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713038"/>
                        <a:ext cx="3260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379973"/>
              </p:ext>
            </p:extLst>
          </p:nvPr>
        </p:nvGraphicFramePr>
        <p:xfrm>
          <a:off x="4151313" y="2713038"/>
          <a:ext cx="208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1054080" imgH="215640" progId="Equation.DSMT4">
                  <p:embed/>
                </p:oleObj>
              </mc:Choice>
              <mc:Fallback>
                <p:oleObj name="Equation" r:id="rId5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713038"/>
                        <a:ext cx="208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632327"/>
              </p:ext>
            </p:extLst>
          </p:nvPr>
        </p:nvGraphicFramePr>
        <p:xfrm>
          <a:off x="4198938" y="3252788"/>
          <a:ext cx="3990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7" imgW="2019240" imgH="215640" progId="Equation.DSMT4">
                  <p:embed/>
                </p:oleObj>
              </mc:Choice>
              <mc:Fallback>
                <p:oleObj name="Equation" r:id="rId7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3252788"/>
                        <a:ext cx="3990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4160"/>
              </p:ext>
            </p:extLst>
          </p:nvPr>
        </p:nvGraphicFramePr>
        <p:xfrm>
          <a:off x="733425" y="3794125"/>
          <a:ext cx="32845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9" imgW="1663560" imgH="215640" progId="Equation.DSMT4">
                  <p:embed/>
                </p:oleObj>
              </mc:Choice>
              <mc:Fallback>
                <p:oleObj name="Equation" r:id="rId9" imgW="166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3794125"/>
                        <a:ext cx="32845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274472"/>
              </p:ext>
            </p:extLst>
          </p:nvPr>
        </p:nvGraphicFramePr>
        <p:xfrm>
          <a:off x="4151313" y="3794125"/>
          <a:ext cx="208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1" imgW="1054080" imgH="215640" progId="Equation.DSMT4">
                  <p:embed/>
                </p:oleObj>
              </mc:Choice>
              <mc:Fallback>
                <p:oleObj name="Equation" r:id="rId11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3794125"/>
                        <a:ext cx="208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34863"/>
              </p:ext>
            </p:extLst>
          </p:nvPr>
        </p:nvGraphicFramePr>
        <p:xfrm>
          <a:off x="4125913" y="4294188"/>
          <a:ext cx="3986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3" imgW="2019240" imgH="215640" progId="Equation.DSMT4">
                  <p:embed/>
                </p:oleObj>
              </mc:Choice>
              <mc:Fallback>
                <p:oleObj name="Equation" r:id="rId13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4294188"/>
                        <a:ext cx="39862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72894"/>
              </p:ext>
            </p:extLst>
          </p:nvPr>
        </p:nvGraphicFramePr>
        <p:xfrm>
          <a:off x="708025" y="4835525"/>
          <a:ext cx="32845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15" imgW="1663560" imgH="215640" progId="Equation.DSMT4">
                  <p:embed/>
                </p:oleObj>
              </mc:Choice>
              <mc:Fallback>
                <p:oleObj name="Equation" r:id="rId15" imgW="166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835525"/>
                        <a:ext cx="32845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136927"/>
              </p:ext>
            </p:extLst>
          </p:nvPr>
        </p:nvGraphicFramePr>
        <p:xfrm>
          <a:off x="4125913" y="4835525"/>
          <a:ext cx="208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7" imgW="1054080" imgH="215640" progId="Equation.DSMT4">
                  <p:embed/>
                </p:oleObj>
              </mc:Choice>
              <mc:Fallback>
                <p:oleObj name="Equation" r:id="rId17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4835525"/>
                        <a:ext cx="208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98382"/>
              </p:ext>
            </p:extLst>
          </p:nvPr>
        </p:nvGraphicFramePr>
        <p:xfrm>
          <a:off x="4187825" y="5267325"/>
          <a:ext cx="3989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9" imgW="2019240" imgH="215640" progId="Equation.DSMT4">
                  <p:embed/>
                </p:oleObj>
              </mc:Choice>
              <mc:Fallback>
                <p:oleObj name="Equation" r:id="rId19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5267325"/>
                        <a:ext cx="3989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51" name="Text Box 35"/>
          <p:cNvSpPr txBox="1">
            <a:spLocks noChangeArrowheads="1"/>
          </p:cNvSpPr>
          <p:nvPr/>
        </p:nvSpPr>
        <p:spPr bwMode="auto">
          <a:xfrm>
            <a:off x="323850" y="5734050"/>
            <a:ext cx="464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4</a:t>
            </a:r>
            <a:r>
              <a:rPr kumimoji="0" lang="zh-CN" altLang="en-US" sz="2400" b="1">
                <a:solidFill>
                  <a:srgbClr val="FF0000"/>
                </a:solidFill>
              </a:rPr>
              <a:t>）空间曲线</a:t>
            </a:r>
          </a:p>
        </p:txBody>
      </p:sp>
      <p:sp>
        <p:nvSpPr>
          <p:cNvPr id="751652" name="Text Box 36"/>
          <p:cNvSpPr txBox="1">
            <a:spLocks noChangeArrowheads="1"/>
          </p:cNvSpPr>
          <p:nvPr/>
        </p:nvSpPr>
        <p:spPr bwMode="auto">
          <a:xfrm>
            <a:off x="574675" y="6273800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一般式</a:t>
            </a:r>
          </a:p>
        </p:txBody>
      </p:sp>
    </p:spTree>
    <p:extLst>
      <p:ext uri="{BB962C8B-B14F-4D97-AF65-F5344CB8AC3E}">
        <p14:creationId xmlns:p14="http://schemas.microsoft.com/office/powerpoint/2010/main" val="304544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5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5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5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5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5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7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75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5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75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39" grpId="0" autoUpdateAnimBg="0"/>
      <p:bldP spid="751640" grpId="0" autoUpdateAnimBg="0"/>
      <p:bldP spid="751641" grpId="0" autoUpdateAnimBg="0"/>
      <p:bldP spid="751651" grpId="0" autoUpdateAnimBg="0"/>
      <p:bldP spid="751652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268538" y="549275"/>
          <a:ext cx="4321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公式" r:id="rId3" imgW="2132674" imgH="266584" progId="Equation.3">
                  <p:embed/>
                </p:oleObj>
              </mc:Choice>
              <mc:Fallback>
                <p:oleObj name="公式" r:id="rId3" imgW="213267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49275"/>
                        <a:ext cx="4321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7596188" y="692150"/>
          <a:ext cx="1441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公式" r:id="rId5" imgW="672808" imgH="203112" progId="Equation.3">
                  <p:embed/>
                </p:oleObj>
              </mc:Choice>
              <mc:Fallback>
                <p:oleObj name="公式" r:id="rId5" imgW="67280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92150"/>
                        <a:ext cx="1441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763713" y="1628775"/>
          <a:ext cx="55038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公式" r:id="rId7" imgW="2743200" imgH="228600" progId="Equation.3">
                  <p:embed/>
                </p:oleObj>
              </mc:Choice>
              <mc:Fallback>
                <p:oleObj name="公式" r:id="rId7" imgW="274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28775"/>
                        <a:ext cx="55038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843213" y="2420938"/>
          <a:ext cx="56165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公式" r:id="rId9" imgW="2247900" imgH="241300" progId="Equation.3">
                  <p:embed/>
                </p:oleObj>
              </mc:Choice>
              <mc:Fallback>
                <p:oleObj name="公式" r:id="rId9" imgW="224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20938"/>
                        <a:ext cx="56165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916238" y="3068638"/>
          <a:ext cx="27352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公式" r:id="rId11" imgW="787058" imgH="304668" progId="Equation.3">
                  <p:embed/>
                </p:oleObj>
              </mc:Choice>
              <mc:Fallback>
                <p:oleObj name="公式" r:id="rId11" imgW="78705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68638"/>
                        <a:ext cx="27352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843213" y="4797425"/>
          <a:ext cx="5041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公式" r:id="rId13" imgW="2108200" imgH="203200" progId="Equation.3">
                  <p:embed/>
                </p:oleObj>
              </mc:Choice>
              <mc:Fallback>
                <p:oleObj name="公式" r:id="rId13" imgW="2108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97425"/>
                        <a:ext cx="5041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708400" y="5661025"/>
          <a:ext cx="35290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公式" r:id="rId15" imgW="1307532" imgH="203112" progId="Equation.3">
                  <p:embed/>
                </p:oleObj>
              </mc:Choice>
              <mc:Fallback>
                <p:oleObj name="公式" r:id="rId15" imgW="130753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661025"/>
                        <a:ext cx="35290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50825" y="188913"/>
            <a:ext cx="34575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29】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求过球面</a:t>
            </a:r>
            <a:endParaRPr lang="zh-CN" altLang="en-US" sz="2800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516688" y="6207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上一点</a:t>
            </a:r>
            <a:endParaRPr lang="zh-CN" altLang="en-US" sz="2800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11188" y="1196975"/>
            <a:ext cx="2673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的切平面方程。</a:t>
            </a:r>
            <a:endParaRPr lang="zh-CN" altLang="en-US" sz="2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解：    </a:t>
            </a:r>
            <a:endParaRPr lang="zh-CN" altLang="en-US" sz="2800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403350" y="2060575"/>
            <a:ext cx="1377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那么  </a:t>
            </a:r>
            <a:endParaRPr lang="zh-CN" altLang="en-US" sz="2800"/>
          </a:p>
        </p:txBody>
      </p:sp>
      <p:sp>
        <p:nvSpPr>
          <p:cNvPr id="115725" name="Rectangle 15"/>
          <p:cNvSpPr>
            <a:spLocks noChangeArrowheads="1"/>
          </p:cNvSpPr>
          <p:nvPr/>
        </p:nvSpPr>
        <p:spPr bwMode="auto">
          <a:xfrm>
            <a:off x="3203575" y="3573463"/>
            <a:ext cx="1081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altLang="zh-CN" sz="2800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476375" y="3681413"/>
            <a:ext cx="3613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所以切平面方程为：</a:t>
            </a:r>
            <a:endParaRPr lang="zh-CN" altLang="en-US" sz="2800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746250" y="57340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化简得：    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0709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13324" grpId="0"/>
      <p:bldP spid="13325" grpId="0"/>
      <p:bldP spid="13326" grpId="0"/>
      <p:bldP spid="13328" grpId="0"/>
      <p:bldP spid="1332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997325" y="431800"/>
          <a:ext cx="27352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公式" r:id="rId3" imgW="1091726" imgH="393529" progId="Equation.3">
                  <p:embed/>
                </p:oleObj>
              </mc:Choice>
              <mc:Fallback>
                <p:oleObj name="公式" r:id="rId3" imgW="109172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431800"/>
                        <a:ext cx="273526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835025" y="1443038"/>
          <a:ext cx="9842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公式" r:id="rId5" imgW="380670" imgH="177646" progId="Equation.3">
                  <p:embed/>
                </p:oleObj>
              </mc:Choice>
              <mc:Fallback>
                <p:oleObj name="公式" r:id="rId5" imgW="380670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443038"/>
                        <a:ext cx="98425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979613" y="2420938"/>
          <a:ext cx="5399087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公式" r:id="rId7" imgW="2400300" imgH="482600" progId="Equation.3">
                  <p:embed/>
                </p:oleObj>
              </mc:Choice>
              <mc:Fallback>
                <p:oleObj name="公式" r:id="rId7" imgW="2400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5399087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339975" y="4652963"/>
          <a:ext cx="5160963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公式" r:id="rId9" imgW="1637589" imgH="393529" progId="Equation.3">
                  <p:embed/>
                </p:oleObj>
              </mc:Choice>
              <mc:Fallback>
                <p:oleObj name="公式" r:id="rId9" imgW="163758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652963"/>
                        <a:ext cx="5160963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5288" y="688975"/>
            <a:ext cx="37893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30】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设曲线方程为</a:t>
            </a:r>
            <a:endParaRPr lang="zh-CN" altLang="en-US" sz="280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646863" y="69215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，求此曲线在</a:t>
            </a:r>
            <a:endParaRPr lang="zh-CN" altLang="en-US" sz="280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687513" y="148113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点处的切线方程；</a:t>
            </a:r>
            <a:endParaRPr lang="zh-CN" altLang="en-US" sz="2800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39750" y="40767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切线方程为：</a:t>
            </a:r>
            <a:endParaRPr lang="zh-CN" altLang="en-US" sz="2800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27088" y="2781300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42165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  <p:bldP spid="14345" grpId="0"/>
      <p:bldP spid="14346" grpId="0"/>
      <p:bldP spid="14347" grpId="0"/>
      <p:bldP spid="1434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4"/>
          <p:cNvGraphicFramePr>
            <a:graphicFrameLocks noChangeAspect="1"/>
          </p:cNvGraphicFramePr>
          <p:nvPr/>
        </p:nvGraphicFramePr>
        <p:xfrm>
          <a:off x="815975" y="476250"/>
          <a:ext cx="69945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Equation" r:id="rId3" imgW="3606480" imgH="457200" progId="Equation.DSMT4">
                  <p:embed/>
                </p:oleObj>
              </mc:Choice>
              <mc:Fallback>
                <p:oleObj name="Equation" r:id="rId3" imgW="3606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76250"/>
                        <a:ext cx="699452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39750" y="2565400"/>
            <a:ext cx="309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直线的</a:t>
            </a:r>
            <a:r>
              <a:rPr lang="zh-CN" altLang="en-US" sz="2800"/>
              <a:t>方向向量</a:t>
            </a:r>
            <a:r>
              <a:rPr lang="zh-CN" altLang="en-US" sz="2800" b="1"/>
              <a:t>为</a:t>
            </a:r>
            <a:r>
              <a:rPr lang="zh-CN" altLang="en-US" sz="1800"/>
              <a:t> 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427538" y="3141663"/>
          <a:ext cx="388302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公式" r:id="rId5" imgW="1727200" imgH="889000" progId="Equation.3">
                  <p:embed/>
                </p:oleObj>
              </mc:Choice>
              <mc:Fallback>
                <p:oleObj name="公式" r:id="rId5" imgW="172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141663"/>
                        <a:ext cx="3883025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11188" y="5805488"/>
            <a:ext cx="309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对称式方程为：</a:t>
            </a:r>
            <a:endParaRPr lang="zh-CN" altLang="en-US" sz="2800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708400" y="5589588"/>
          <a:ext cx="2833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公式" r:id="rId7" imgW="1256755" imgH="393529" progId="Equation.3">
                  <p:embed/>
                </p:oleObj>
              </mc:Choice>
              <mc:Fallback>
                <p:oleObj name="公式" r:id="rId7" imgW="125675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89588"/>
                        <a:ext cx="28336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962025" y="1412875"/>
          <a:ext cx="70770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公式" r:id="rId9" imgW="2781300" imgH="254000" progId="Equation.3">
                  <p:embed/>
                </p:oleObj>
              </mc:Choice>
              <mc:Fallback>
                <p:oleObj name="公式" r:id="rId9" imgW="2781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412875"/>
                        <a:ext cx="70770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611188" y="1989138"/>
          <a:ext cx="81200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公式" r:id="rId11" imgW="3187700" imgH="254000" progId="Equation.3">
                  <p:embed/>
                </p:oleObj>
              </mc:Choice>
              <mc:Fallback>
                <p:oleObj name="公式" r:id="rId11" imgW="3187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81200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124075" y="3429000"/>
          <a:ext cx="19192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公式" r:id="rId13" imgW="698197" imgH="253890" progId="Equation.3">
                  <p:embed/>
                </p:oleObj>
              </mc:Choice>
              <mc:Fallback>
                <p:oleObj name="公式" r:id="rId13" imgW="69819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429000"/>
                        <a:ext cx="19192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995738" y="3644900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</a:t>
            </a:r>
            <a:endParaRPr lang="en-US" altLang="zh-CN" sz="2800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68313" y="1412875"/>
            <a:ext cx="1512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解</a:t>
            </a: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>
            <p:ph/>
          </p:nvPr>
        </p:nvGraphicFramePr>
        <p:xfrm>
          <a:off x="2555875" y="4797425"/>
          <a:ext cx="3225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公式" r:id="rId15" imgW="1497950" imgH="203112" progId="Equation.3">
                  <p:embed/>
                </p:oleObj>
              </mc:Choice>
              <mc:Fallback>
                <p:oleObj name="公式" r:id="rId15" imgW="149795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97425"/>
                        <a:ext cx="3225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9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2" grpId="0"/>
      <p:bldP spid="16397" grpId="0"/>
      <p:bldP spid="1639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7"/>
          <p:cNvGraphicFramePr>
            <a:graphicFrameLocks noChangeAspect="1"/>
          </p:cNvGraphicFramePr>
          <p:nvPr/>
        </p:nvGraphicFramePr>
        <p:xfrm>
          <a:off x="628650" y="596900"/>
          <a:ext cx="77152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quation" r:id="rId3" imgW="4356000" imgH="431640" progId="Equation.DSMT4">
                  <p:embed/>
                </p:oleObj>
              </mc:Choice>
              <mc:Fallback>
                <p:oleObj name="Equation" r:id="rId3" imgW="4356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96900"/>
                        <a:ext cx="77152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476375" y="1628775"/>
          <a:ext cx="65532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公式" r:id="rId5" imgW="3657600" imgH="215900" progId="Equation.3">
                  <p:embed/>
                </p:oleObj>
              </mc:Choice>
              <mc:Fallback>
                <p:oleObj name="公式" r:id="rId5" imgW="3657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65532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339975" y="2276475"/>
          <a:ext cx="28082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公式" r:id="rId7" imgW="1117600" imgH="457200" progId="Equation.3">
                  <p:embed/>
                </p:oleObj>
              </mc:Choice>
              <mc:Fallback>
                <p:oleObj name="公式" r:id="rId7" imgW="111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76475"/>
                        <a:ext cx="28082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268538" y="3429000"/>
          <a:ext cx="24479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公式" r:id="rId9" imgW="736600" imgH="457200" progId="Equation.3">
                  <p:embed/>
                </p:oleObj>
              </mc:Choice>
              <mc:Fallback>
                <p:oleObj name="公式" r:id="rId9" imgW="73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429000"/>
                        <a:ext cx="24479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95288" y="14843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4925" y="2276475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那么有：    </a:t>
            </a:r>
            <a:endParaRPr lang="zh-CN" altLang="en-US" sz="2800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36563" y="35734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得到</a:t>
            </a:r>
            <a:endParaRPr lang="zh-CN" altLang="en-US" sz="2800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47688" y="5300663"/>
            <a:ext cx="438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所以平面方程为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:5x+y-13=0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5327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18" grpId="0"/>
      <p:bldP spid="17419" grpId="0"/>
      <p:bldP spid="1742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5"/>
          <p:cNvGraphicFramePr>
            <a:graphicFrameLocks noChangeAspect="1"/>
          </p:cNvGraphicFramePr>
          <p:nvPr/>
        </p:nvGraphicFramePr>
        <p:xfrm>
          <a:off x="3635375" y="188913"/>
          <a:ext cx="17287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公式" r:id="rId3" imgW="1054100" imgH="228600" progId="Equation.3">
                  <p:embed/>
                </p:oleObj>
              </mc:Choice>
              <mc:Fallback>
                <p:oleObj name="公式" r:id="rId3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8913"/>
                        <a:ext cx="17287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4"/>
          <p:cNvGraphicFramePr>
            <a:graphicFrameLocks noChangeAspect="1"/>
          </p:cNvGraphicFramePr>
          <p:nvPr/>
        </p:nvGraphicFramePr>
        <p:xfrm>
          <a:off x="900113" y="981075"/>
          <a:ext cx="792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公式" r:id="rId5" imgW="380835" imgH="203112" progId="Equation.3">
                  <p:embed/>
                </p:oleObj>
              </mc:Choice>
              <mc:Fallback>
                <p:oleObj name="公式" r:id="rId5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792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Rectangle 6"/>
          <p:cNvSpPr>
            <a:spLocks noChangeArrowheads="1"/>
          </p:cNvSpPr>
          <p:nvPr/>
        </p:nvSpPr>
        <p:spPr bwMode="auto">
          <a:xfrm>
            <a:off x="-107950" y="258763"/>
            <a:ext cx="37893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33】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设曲线方程为</a:t>
            </a:r>
            <a:endParaRPr lang="zh-CN" altLang="en-US" sz="2800"/>
          </a:p>
        </p:txBody>
      </p:sp>
      <p:sp>
        <p:nvSpPr>
          <p:cNvPr id="119813" name="Rectangle 7"/>
          <p:cNvSpPr>
            <a:spLocks noChangeArrowheads="1"/>
          </p:cNvSpPr>
          <p:nvPr/>
        </p:nvSpPr>
        <p:spPr bwMode="auto">
          <a:xfrm>
            <a:off x="5295900" y="18891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，求此曲线在纵坐标为</a:t>
            </a:r>
            <a:endParaRPr lang="zh-CN" altLang="en-US" sz="2800"/>
          </a:p>
        </p:txBody>
      </p:sp>
      <p:sp>
        <p:nvSpPr>
          <p:cNvPr id="119814" name="Rectangle 8"/>
          <p:cNvSpPr>
            <a:spLocks noChangeArrowheads="1"/>
          </p:cNvSpPr>
          <p:nvPr/>
        </p:nvSpPr>
        <p:spPr bwMode="auto">
          <a:xfrm>
            <a:off x="1763713" y="908050"/>
            <a:ext cx="339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的点处的切线方程。</a:t>
            </a:r>
            <a:endParaRPr lang="zh-CN" altLang="en-US" sz="2800"/>
          </a:p>
        </p:txBody>
      </p:sp>
      <p:sp>
        <p:nvSpPr>
          <p:cNvPr id="119815" name="AutoShape 10"/>
          <p:cNvSpPr>
            <a:spLocks noChangeAspect="1" noChangeArrowheads="1"/>
          </p:cNvSpPr>
          <p:nvPr/>
        </p:nvSpPr>
        <p:spPr bwMode="auto">
          <a:xfrm>
            <a:off x="1619250" y="2420938"/>
            <a:ext cx="52736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2627313" y="3284538"/>
          <a:ext cx="51133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公式" r:id="rId7" imgW="3149600" imgH="393700" progId="Equation.3">
                  <p:embed/>
                </p:oleObj>
              </mc:Choice>
              <mc:Fallback>
                <p:oleObj name="公式" r:id="rId7" imgW="314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84538"/>
                        <a:ext cx="51133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827088" y="1844675"/>
            <a:ext cx="5286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954" tIns="42977" rIns="85954" bIns="4297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解</a:t>
            </a:r>
            <a:endParaRPr lang="zh-CN" altLang="en-US" sz="2800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692275" y="2636838"/>
            <a:ext cx="46672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954" tIns="42977" rIns="85954" bIns="4297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在隐函数方程的两边对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求导</a:t>
            </a:r>
            <a:endParaRPr lang="zh-CN" altLang="en-US" sz="1800"/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835150" y="4076700"/>
          <a:ext cx="5961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公式" r:id="rId9" imgW="4203700" imgH="393700" progId="Equation.3">
                  <p:embed/>
                </p:oleObj>
              </mc:Choice>
              <mc:Fallback>
                <p:oleObj name="公式" r:id="rId9" imgW="420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76700"/>
                        <a:ext cx="5961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1763713" y="1916113"/>
          <a:ext cx="460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公式" r:id="rId11" imgW="3886200" imgH="355600" progId="Equation.3">
                  <p:embed/>
                </p:oleObj>
              </mc:Choice>
              <mc:Fallback>
                <p:oleObj name="公式" r:id="rId11" imgW="38862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46085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763713" y="4724400"/>
            <a:ext cx="21558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954" tIns="42977" rIns="85954" bIns="4297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切线方程为</a:t>
            </a:r>
            <a:endParaRPr lang="zh-CN" altLang="en-US" sz="2800"/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2627313" y="5516563"/>
          <a:ext cx="2447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公式" r:id="rId13" imgW="1651000" imgH="355600" progId="Equation.3">
                  <p:embed/>
                </p:oleObj>
              </mc:Choice>
              <mc:Fallback>
                <p:oleObj name="公式" r:id="rId13" imgW="1651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516563"/>
                        <a:ext cx="24479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1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/>
      <p:bldP spid="21517" grpId="0"/>
      <p:bldP spid="2152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0835" name="Object 4"/>
          <p:cNvGraphicFramePr>
            <a:graphicFrameLocks noChangeAspect="1"/>
          </p:cNvGraphicFramePr>
          <p:nvPr/>
        </p:nvGraphicFramePr>
        <p:xfrm>
          <a:off x="147638" y="0"/>
          <a:ext cx="86709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3" imgW="4152600" imgH="685800" progId="Equation.DSMT4">
                  <p:embed/>
                </p:oleObj>
              </mc:Choice>
              <mc:Fallback>
                <p:oleObj name="Equation" r:id="rId3" imgW="4152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0"/>
                        <a:ext cx="867092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84213" y="2349500"/>
            <a:ext cx="309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直线的</a:t>
            </a:r>
            <a:r>
              <a:rPr lang="zh-CN" altLang="en-US" sz="2800"/>
              <a:t>方向向量</a:t>
            </a:r>
            <a:r>
              <a:rPr lang="zh-CN" altLang="en-US" sz="2800" b="1"/>
              <a:t>为</a:t>
            </a:r>
            <a:r>
              <a:rPr lang="zh-CN" altLang="en-US" sz="1800"/>
              <a:t> 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3535363" y="2636838"/>
          <a:ext cx="485298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公式" r:id="rId5" imgW="2159000" imgH="889000" progId="Equation.3">
                  <p:embed/>
                </p:oleObj>
              </mc:Choice>
              <mc:Fallback>
                <p:oleObj name="公式" r:id="rId5" imgW="2159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2636838"/>
                        <a:ext cx="4852987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55650" y="3933825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所以直线的对称式方程为：</a:t>
            </a:r>
            <a:endParaRPr lang="zh-CN" altLang="en-US" sz="2800"/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5580063" y="3789363"/>
          <a:ext cx="2833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公式" r:id="rId7" imgW="1256755" imgH="393529" progId="Equation.3">
                  <p:embed/>
                </p:oleObj>
              </mc:Choice>
              <mc:Fallback>
                <p:oleObj name="公式" r:id="rId7" imgW="125675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789363"/>
                        <a:ext cx="28336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755650" y="1412875"/>
          <a:ext cx="73358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公式" r:id="rId9" imgW="2882900" imgH="254000" progId="Equation.3">
                  <p:embed/>
                </p:oleObj>
              </mc:Choice>
              <mc:Fallback>
                <p:oleObj name="公式" r:id="rId9" imgW="2882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73358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757238" y="1916113"/>
          <a:ext cx="7559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公式" r:id="rId11" imgW="3086100" imgH="254000" progId="Equation.3">
                  <p:embed/>
                </p:oleObj>
              </mc:Choice>
              <mc:Fallback>
                <p:oleObj name="公式" r:id="rId11" imgW="3086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916113"/>
                        <a:ext cx="75596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763713" y="2924175"/>
          <a:ext cx="14874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公式" r:id="rId13" imgW="698197" imgH="253890" progId="Equation.3">
                  <p:embed/>
                </p:oleObj>
              </mc:Choice>
              <mc:Fallback>
                <p:oleObj name="公式" r:id="rId13" imgW="69819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14874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105150" y="3068638"/>
            <a:ext cx="38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</a:t>
            </a:r>
            <a:endParaRPr lang="en-US" altLang="zh-CN" sz="2800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79388" y="141287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解</a:t>
            </a:r>
          </a:p>
        </p:txBody>
      </p:sp>
      <p:sp>
        <p:nvSpPr>
          <p:cNvPr id="120845" name="Rectangle 1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755650" y="4508500"/>
          <a:ext cx="33845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公式" r:id="rId15" imgW="1688367" imgH="393529" progId="Equation.3">
                  <p:embed/>
                </p:oleObj>
              </mc:Choice>
              <mc:Fallback>
                <p:oleObj name="公式" r:id="rId15" imgW="168836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08500"/>
                        <a:ext cx="33845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7" name="Rectangle 1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755650" y="5013325"/>
          <a:ext cx="554355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公式" r:id="rId17" imgW="1879600" imgH="711200" progId="Equation.3">
                  <p:embed/>
                </p:oleObj>
              </mc:Choice>
              <mc:Fallback>
                <p:oleObj name="公式" r:id="rId17" imgW="1879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13325"/>
                        <a:ext cx="5543550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98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6" grpId="0"/>
      <p:bldP spid="22541" grpId="0"/>
      <p:bldP spid="2254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1859" name="Object 4"/>
          <p:cNvGraphicFramePr>
            <a:graphicFrameLocks noChangeAspect="1"/>
          </p:cNvGraphicFramePr>
          <p:nvPr/>
        </p:nvGraphicFramePr>
        <p:xfrm>
          <a:off x="49213" y="247650"/>
          <a:ext cx="91313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3" imgW="4330440" imgH="469800" progId="Equation.DSMT4">
                  <p:embed/>
                </p:oleObj>
              </mc:Choice>
              <mc:Fallback>
                <p:oleObj name="Equation" r:id="rId3" imgW="4330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247650"/>
                        <a:ext cx="91313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14300" y="1268413"/>
          <a:ext cx="67627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公式" r:id="rId5" imgW="2641600" imgH="635000" progId="Equation.3">
                  <p:embed/>
                </p:oleObj>
              </mc:Choice>
              <mc:Fallback>
                <p:oleObj name="公式" r:id="rId5" imgW="2641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1268413"/>
                        <a:ext cx="67627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50825" y="1628775"/>
          <a:ext cx="68405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公式" r:id="rId7" imgW="2692400" imgH="863600" progId="Equation.3">
                  <p:embed/>
                </p:oleObj>
              </mc:Choice>
              <mc:Fallback>
                <p:oleObj name="公式" r:id="rId7" imgW="26924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28775"/>
                        <a:ext cx="68405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827088" y="3068638"/>
          <a:ext cx="6516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公式" r:id="rId9" imgW="2514600" imgH="215900" progId="Equation.3">
                  <p:embed/>
                </p:oleObj>
              </mc:Choice>
              <mc:Fallback>
                <p:oleObj name="公式" r:id="rId9" imgW="2514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68638"/>
                        <a:ext cx="65166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237288" y="1989138"/>
          <a:ext cx="49466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公式" r:id="rId11" imgW="2946400" imgH="635000" progId="Equation.3">
                  <p:embed/>
                </p:oleObj>
              </mc:Choice>
              <mc:Fallback>
                <p:oleObj name="公式" r:id="rId11" imgW="2946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1989138"/>
                        <a:ext cx="49466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Rectangle 1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468313" y="5013325"/>
          <a:ext cx="955675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公式" r:id="rId13" imgW="5118100" imgH="901700" progId="Equation.3">
                  <p:embed/>
                </p:oleObj>
              </mc:Choice>
              <mc:Fallback>
                <p:oleObj name="公式" r:id="rId13" imgW="51181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13325"/>
                        <a:ext cx="955675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755650" y="3517900"/>
            <a:ext cx="430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方法</a:t>
            </a:r>
            <a:r>
              <a:rPr lang="en-US" altLang="zh-CN" sz="2000" b="1"/>
              <a:t>2   </a:t>
            </a:r>
            <a:r>
              <a:rPr lang="zh-CN" altLang="en-US" sz="2000" b="1"/>
              <a:t>直线的</a:t>
            </a:r>
            <a:r>
              <a:rPr lang="zh-CN" altLang="en-US" sz="2000"/>
              <a:t>方向向量</a:t>
            </a:r>
            <a:r>
              <a:rPr lang="zh-CN" altLang="en-US" sz="2000" b="1"/>
              <a:t>为</a:t>
            </a:r>
            <a:r>
              <a:rPr lang="zh-CN" altLang="en-US" sz="1800"/>
              <a:t> </a:t>
            </a:r>
          </a:p>
        </p:txBody>
      </p:sp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3968750" y="3500438"/>
          <a:ext cx="46355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公式" r:id="rId15" imgW="2222500" imgH="889000" progId="Equation.3">
                  <p:embed/>
                </p:oleObj>
              </mc:Choice>
              <mc:Fallback>
                <p:oleObj name="公式" r:id="rId15" imgW="2222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500438"/>
                        <a:ext cx="4635500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684213" y="5157788"/>
            <a:ext cx="4608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(0,1,0)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在直线上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所以对称式方程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6011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/>
      <p:bldP spid="245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58" name="Text Box 18"/>
          <p:cNvSpPr txBox="1">
            <a:spLocks noChangeArrowheads="1"/>
          </p:cNvSpPr>
          <p:nvPr/>
        </p:nvSpPr>
        <p:spPr bwMode="auto">
          <a:xfrm>
            <a:off x="323850" y="55563"/>
            <a:ext cx="464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4</a:t>
            </a:r>
            <a:r>
              <a:rPr kumimoji="0" lang="zh-CN" altLang="en-US" sz="2400" b="1">
                <a:solidFill>
                  <a:srgbClr val="FF0000"/>
                </a:solidFill>
              </a:rPr>
              <a:t>）空间曲线</a:t>
            </a:r>
          </a:p>
        </p:txBody>
      </p:sp>
      <p:sp>
        <p:nvSpPr>
          <p:cNvPr id="752659" name="Text Box 19"/>
          <p:cNvSpPr txBox="1">
            <a:spLocks noChangeArrowheads="1"/>
          </p:cNvSpPr>
          <p:nvPr/>
        </p:nvSpPr>
        <p:spPr bwMode="auto">
          <a:xfrm>
            <a:off x="574675" y="595313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一般式</a:t>
            </a:r>
          </a:p>
        </p:txBody>
      </p:sp>
      <p:graphicFrame>
        <p:nvGraphicFramePr>
          <p:cNvPr id="7526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42960"/>
              </p:ext>
            </p:extLst>
          </p:nvPr>
        </p:nvGraphicFramePr>
        <p:xfrm>
          <a:off x="1862138" y="473075"/>
          <a:ext cx="192881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3" imgW="977760" imgH="457200" progId="Equation.DSMT4">
                  <p:embed/>
                </p:oleObj>
              </mc:Choice>
              <mc:Fallback>
                <p:oleObj name="Equation" r:id="rId3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73075"/>
                        <a:ext cx="192881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1" name="Text Box 21"/>
          <p:cNvSpPr txBox="1">
            <a:spLocks noChangeArrowheads="1"/>
          </p:cNvSpPr>
          <p:nvPr/>
        </p:nvSpPr>
        <p:spPr bwMode="auto">
          <a:xfrm>
            <a:off x="4289425" y="652463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参数式</a:t>
            </a:r>
          </a:p>
        </p:txBody>
      </p:sp>
      <p:graphicFrame>
        <p:nvGraphicFramePr>
          <p:cNvPr id="7526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01267"/>
              </p:ext>
            </p:extLst>
          </p:nvPr>
        </p:nvGraphicFramePr>
        <p:xfrm>
          <a:off x="5503863" y="190500"/>
          <a:ext cx="120173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5" imgW="609480" imgH="711000" progId="Equation.DSMT4">
                  <p:embed/>
                </p:oleObj>
              </mc:Choice>
              <mc:Fallback>
                <p:oleObj name="Equation" r:id="rId5" imgW="6094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190500"/>
                        <a:ext cx="1201737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3" name="Text Box 23"/>
          <p:cNvSpPr txBox="1">
            <a:spLocks noChangeArrowheads="1"/>
          </p:cNvSpPr>
          <p:nvPr/>
        </p:nvSpPr>
        <p:spPr bwMode="auto">
          <a:xfrm>
            <a:off x="395288" y="1557338"/>
            <a:ext cx="399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（</a:t>
            </a:r>
            <a:r>
              <a:rPr kumimoji="0" lang="en-US" altLang="zh-CN" sz="2400" b="1">
                <a:solidFill>
                  <a:srgbClr val="FF0000"/>
                </a:solidFill>
              </a:rPr>
              <a:t>5</a:t>
            </a:r>
            <a:r>
              <a:rPr kumimoji="0" lang="zh-CN" altLang="en-US" sz="2400" b="1">
                <a:solidFill>
                  <a:srgbClr val="FF0000"/>
                </a:solidFill>
              </a:rPr>
              <a:t>） 投影曲线</a:t>
            </a:r>
          </a:p>
        </p:txBody>
      </p:sp>
      <p:graphicFrame>
        <p:nvGraphicFramePr>
          <p:cNvPr id="7526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472662"/>
              </p:ext>
            </p:extLst>
          </p:nvPr>
        </p:nvGraphicFramePr>
        <p:xfrm>
          <a:off x="684213" y="2159000"/>
          <a:ext cx="29591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7" imgW="1498320" imgH="203040" progId="Equation.DSMT4">
                  <p:embed/>
                </p:oleObj>
              </mc:Choice>
              <mc:Fallback>
                <p:oleObj name="Equation" r:id="rId7" imgW="1498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59000"/>
                        <a:ext cx="29591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23745"/>
              </p:ext>
            </p:extLst>
          </p:nvPr>
        </p:nvGraphicFramePr>
        <p:xfrm>
          <a:off x="3589338" y="1892300"/>
          <a:ext cx="1930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9" imgW="977760" imgH="457200" progId="Equation.DSMT4">
                  <p:embed/>
                </p:oleObj>
              </mc:Choice>
              <mc:Fallback>
                <p:oleObj name="Equation" r:id="rId9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1892300"/>
                        <a:ext cx="1930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15083"/>
              </p:ext>
            </p:extLst>
          </p:nvPr>
        </p:nvGraphicFramePr>
        <p:xfrm>
          <a:off x="5737225" y="2135188"/>
          <a:ext cx="14779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11" imgW="749160" imgH="215640" progId="Equation.DSMT4">
                  <p:embed/>
                </p:oleObj>
              </mc:Choice>
              <mc:Fallback>
                <p:oleObj name="Equation" r:id="rId11" imgW="749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2135188"/>
                        <a:ext cx="14779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58949"/>
              </p:ext>
            </p:extLst>
          </p:nvPr>
        </p:nvGraphicFramePr>
        <p:xfrm>
          <a:off x="7256463" y="2135188"/>
          <a:ext cx="16811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13" imgW="850680" imgH="215640" progId="Equation.DSMT4">
                  <p:embed/>
                </p:oleObj>
              </mc:Choice>
              <mc:Fallback>
                <p:oleObj name="Equation" r:id="rId13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2135188"/>
                        <a:ext cx="168116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022447"/>
              </p:ext>
            </p:extLst>
          </p:nvPr>
        </p:nvGraphicFramePr>
        <p:xfrm>
          <a:off x="157163" y="2854325"/>
          <a:ext cx="27082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5" imgW="1371600" imgH="215640" progId="Equation.DSMT4">
                  <p:embed/>
                </p:oleObj>
              </mc:Choice>
              <mc:Fallback>
                <p:oleObj name="Equation" r:id="rId15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854325"/>
                        <a:ext cx="27082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82408"/>
              </p:ext>
            </p:extLst>
          </p:nvPr>
        </p:nvGraphicFramePr>
        <p:xfrm>
          <a:off x="3059113" y="2890838"/>
          <a:ext cx="40116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7" imgW="2031840" imgH="215640" progId="Equation.DSMT4">
                  <p:embed/>
                </p:oleObj>
              </mc:Choice>
              <mc:Fallback>
                <p:oleObj name="Equation" r:id="rId17" imgW="2031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890838"/>
                        <a:ext cx="40116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344699"/>
              </p:ext>
            </p:extLst>
          </p:nvPr>
        </p:nvGraphicFramePr>
        <p:xfrm>
          <a:off x="7019925" y="2655888"/>
          <a:ext cx="17049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19" imgW="863280" imgH="457200" progId="Equation.DSMT4">
                  <p:embed/>
                </p:oleObj>
              </mc:Choice>
              <mc:Fallback>
                <p:oleObj name="Equation" r:id="rId19" imgW="863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655888"/>
                        <a:ext cx="17049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98857"/>
              </p:ext>
            </p:extLst>
          </p:nvPr>
        </p:nvGraphicFramePr>
        <p:xfrm>
          <a:off x="636588" y="3500438"/>
          <a:ext cx="35591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21" imgW="1803240" imgH="203040" progId="Equation.DSMT4">
                  <p:embed/>
                </p:oleObj>
              </mc:Choice>
              <mc:Fallback>
                <p:oleObj name="Equation" r:id="rId21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500438"/>
                        <a:ext cx="35591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254839"/>
              </p:ext>
            </p:extLst>
          </p:nvPr>
        </p:nvGraphicFramePr>
        <p:xfrm>
          <a:off x="4148138" y="3500438"/>
          <a:ext cx="28336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23" imgW="1434960" imgH="203040" progId="Equation.DSMT4">
                  <p:embed/>
                </p:oleObj>
              </mc:Choice>
              <mc:Fallback>
                <p:oleObj name="Equation" r:id="rId23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500438"/>
                        <a:ext cx="283368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4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5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5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5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5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5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5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5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75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61" grpId="0" autoUpdateAnimBg="0"/>
      <p:bldP spid="752663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3661</Words>
  <Application>Microsoft Office PowerPoint</Application>
  <PresentationFormat>全屏显示(4:3)</PresentationFormat>
  <Paragraphs>545</Paragraphs>
  <Slides>86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86</vt:i4>
      </vt:variant>
    </vt:vector>
  </HeadingPairs>
  <TitlesOfParts>
    <vt:vector size="95" baseType="lpstr">
      <vt:lpstr>Office 主题</vt:lpstr>
      <vt:lpstr>MathType 6.0 Equation</vt:lpstr>
      <vt:lpstr>公式</vt:lpstr>
      <vt:lpstr>Equation</vt:lpstr>
      <vt:lpstr>MathType 5.0 Equation</vt:lpstr>
      <vt:lpstr>Microsoft 公式 3.0</vt:lpstr>
      <vt:lpstr>Microsoft Equation 3.0</vt:lpstr>
      <vt:lpstr>Microsoft Word 97 - 2003 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HOME</cp:lastModifiedBy>
  <cp:revision>4</cp:revision>
  <dcterms:created xsi:type="dcterms:W3CDTF">2018-06-06T12:24:32Z</dcterms:created>
  <dcterms:modified xsi:type="dcterms:W3CDTF">2018-06-07T10:48:13Z</dcterms:modified>
</cp:coreProperties>
</file>