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00" r:id="rId27"/>
    <p:sldId id="302" r:id="rId28"/>
    <p:sldId id="378" r:id="rId29"/>
    <p:sldId id="379" r:id="rId30"/>
    <p:sldId id="334" r:id="rId31"/>
    <p:sldId id="335" r:id="rId32"/>
    <p:sldId id="336" r:id="rId33"/>
    <p:sldId id="337" r:id="rId34"/>
    <p:sldId id="305" r:id="rId35"/>
    <p:sldId id="306" r:id="rId36"/>
    <p:sldId id="307" r:id="rId37"/>
    <p:sldId id="274" r:id="rId38"/>
    <p:sldId id="276" r:id="rId39"/>
    <p:sldId id="277" r:id="rId40"/>
    <p:sldId id="275" r:id="rId41"/>
    <p:sldId id="284" r:id="rId42"/>
    <p:sldId id="285" r:id="rId43"/>
    <p:sldId id="286" r:id="rId44"/>
    <p:sldId id="287" r:id="rId45"/>
    <p:sldId id="288" r:id="rId46"/>
    <p:sldId id="289" r:id="rId47"/>
    <p:sldId id="291" r:id="rId48"/>
    <p:sldId id="292" r:id="rId49"/>
    <p:sldId id="295" r:id="rId50"/>
    <p:sldId id="296" r:id="rId51"/>
    <p:sldId id="297" r:id="rId52"/>
    <p:sldId id="294" r:id="rId53"/>
    <p:sldId id="271" r:id="rId54"/>
    <p:sldId id="308" r:id="rId55"/>
    <p:sldId id="316" r:id="rId56"/>
    <p:sldId id="322" r:id="rId57"/>
    <p:sldId id="333" r:id="rId58"/>
    <p:sldId id="339" r:id="rId59"/>
    <p:sldId id="340" r:id="rId60"/>
    <p:sldId id="341" r:id="rId61"/>
    <p:sldId id="324" r:id="rId62"/>
    <p:sldId id="350" r:id="rId63"/>
    <p:sldId id="351" r:id="rId64"/>
    <p:sldId id="353" r:id="rId65"/>
    <p:sldId id="356" r:id="rId66"/>
    <p:sldId id="358" r:id="rId67"/>
    <p:sldId id="362" r:id="rId68"/>
    <p:sldId id="299" r:id="rId69"/>
    <p:sldId id="293" r:id="rId70"/>
    <p:sldId id="304" r:id="rId71"/>
    <p:sldId id="278" r:id="rId72"/>
    <p:sldId id="279" r:id="rId73"/>
    <p:sldId id="280" r:id="rId74"/>
    <p:sldId id="380" r:id="rId75"/>
    <p:sldId id="381" r:id="rId76"/>
    <p:sldId id="382" r:id="rId77"/>
    <p:sldId id="383" r:id="rId78"/>
    <p:sldId id="385" r:id="rId79"/>
    <p:sldId id="386" r:id="rId80"/>
    <p:sldId id="387" r:id="rId81"/>
    <p:sldId id="388" r:id="rId82"/>
    <p:sldId id="389" r:id="rId83"/>
    <p:sldId id="272" r:id="rId84"/>
    <p:sldId id="273" r:id="rId85"/>
    <p:sldId id="310" r:id="rId86"/>
    <p:sldId id="320" r:id="rId87"/>
    <p:sldId id="343" r:id="rId88"/>
    <p:sldId id="345" r:id="rId89"/>
    <p:sldId id="363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18" Type="http://schemas.openxmlformats.org/officeDocument/2006/relationships/image" Target="../media/image21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17" Type="http://schemas.openxmlformats.org/officeDocument/2006/relationships/image" Target="../media/image218.wmf"/><Relationship Id="rId2" Type="http://schemas.openxmlformats.org/officeDocument/2006/relationships/image" Target="../media/image203.wmf"/><Relationship Id="rId16" Type="http://schemas.openxmlformats.org/officeDocument/2006/relationships/image" Target="../media/image217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5" Type="http://schemas.openxmlformats.org/officeDocument/2006/relationships/image" Target="../media/image216.wmf"/><Relationship Id="rId10" Type="http://schemas.openxmlformats.org/officeDocument/2006/relationships/image" Target="../media/image211.wmf"/><Relationship Id="rId19" Type="http://schemas.openxmlformats.org/officeDocument/2006/relationships/image" Target="../media/image220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image" Target="../media/image233.wmf"/><Relationship Id="rId18" Type="http://schemas.openxmlformats.org/officeDocument/2006/relationships/image" Target="../media/image238.wmf"/><Relationship Id="rId26" Type="http://schemas.openxmlformats.org/officeDocument/2006/relationships/image" Target="../media/image246.wmf"/><Relationship Id="rId3" Type="http://schemas.openxmlformats.org/officeDocument/2006/relationships/image" Target="../media/image223.wmf"/><Relationship Id="rId21" Type="http://schemas.openxmlformats.org/officeDocument/2006/relationships/image" Target="../media/image241.wmf"/><Relationship Id="rId7" Type="http://schemas.openxmlformats.org/officeDocument/2006/relationships/image" Target="../media/image227.emf"/><Relationship Id="rId12" Type="http://schemas.openxmlformats.org/officeDocument/2006/relationships/image" Target="../media/image232.wmf"/><Relationship Id="rId17" Type="http://schemas.openxmlformats.org/officeDocument/2006/relationships/image" Target="../media/image237.emf"/><Relationship Id="rId25" Type="http://schemas.openxmlformats.org/officeDocument/2006/relationships/image" Target="../media/image245.wmf"/><Relationship Id="rId2" Type="http://schemas.openxmlformats.org/officeDocument/2006/relationships/image" Target="../media/image222.wmf"/><Relationship Id="rId16" Type="http://schemas.openxmlformats.org/officeDocument/2006/relationships/image" Target="../media/image236.wmf"/><Relationship Id="rId20" Type="http://schemas.openxmlformats.org/officeDocument/2006/relationships/image" Target="../media/image240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24" Type="http://schemas.openxmlformats.org/officeDocument/2006/relationships/image" Target="../media/image244.wmf"/><Relationship Id="rId5" Type="http://schemas.openxmlformats.org/officeDocument/2006/relationships/image" Target="../media/image225.wmf"/><Relationship Id="rId15" Type="http://schemas.openxmlformats.org/officeDocument/2006/relationships/image" Target="../media/image235.wmf"/><Relationship Id="rId23" Type="http://schemas.openxmlformats.org/officeDocument/2006/relationships/image" Target="../media/image243.wmf"/><Relationship Id="rId28" Type="http://schemas.openxmlformats.org/officeDocument/2006/relationships/image" Target="../media/image248.wmf"/><Relationship Id="rId10" Type="http://schemas.openxmlformats.org/officeDocument/2006/relationships/image" Target="../media/image230.wmf"/><Relationship Id="rId19" Type="http://schemas.openxmlformats.org/officeDocument/2006/relationships/image" Target="../media/image239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Relationship Id="rId14" Type="http://schemas.openxmlformats.org/officeDocument/2006/relationships/image" Target="../media/image234.wmf"/><Relationship Id="rId22" Type="http://schemas.openxmlformats.org/officeDocument/2006/relationships/image" Target="../media/image242.wmf"/><Relationship Id="rId27" Type="http://schemas.openxmlformats.org/officeDocument/2006/relationships/image" Target="../media/image2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61.wmf"/><Relationship Id="rId18" Type="http://schemas.openxmlformats.org/officeDocument/2006/relationships/image" Target="../media/image266.wmf"/><Relationship Id="rId3" Type="http://schemas.openxmlformats.org/officeDocument/2006/relationships/image" Target="../media/image251.wmf"/><Relationship Id="rId21" Type="http://schemas.openxmlformats.org/officeDocument/2006/relationships/image" Target="../media/image269.wmf"/><Relationship Id="rId7" Type="http://schemas.openxmlformats.org/officeDocument/2006/relationships/image" Target="../media/image255.wmf"/><Relationship Id="rId12" Type="http://schemas.openxmlformats.org/officeDocument/2006/relationships/image" Target="../media/image260.wmf"/><Relationship Id="rId17" Type="http://schemas.openxmlformats.org/officeDocument/2006/relationships/image" Target="../media/image265.wmf"/><Relationship Id="rId2" Type="http://schemas.openxmlformats.org/officeDocument/2006/relationships/image" Target="../media/image250.wmf"/><Relationship Id="rId16" Type="http://schemas.openxmlformats.org/officeDocument/2006/relationships/image" Target="../media/image264.wmf"/><Relationship Id="rId20" Type="http://schemas.openxmlformats.org/officeDocument/2006/relationships/image" Target="../media/image268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11" Type="http://schemas.openxmlformats.org/officeDocument/2006/relationships/image" Target="../media/image259.wmf"/><Relationship Id="rId5" Type="http://schemas.openxmlformats.org/officeDocument/2006/relationships/image" Target="../media/image253.wmf"/><Relationship Id="rId15" Type="http://schemas.openxmlformats.org/officeDocument/2006/relationships/image" Target="../media/image263.wmf"/><Relationship Id="rId10" Type="http://schemas.openxmlformats.org/officeDocument/2006/relationships/image" Target="../media/image258.wmf"/><Relationship Id="rId19" Type="http://schemas.openxmlformats.org/officeDocument/2006/relationships/image" Target="../media/image267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Relationship Id="rId14" Type="http://schemas.openxmlformats.org/officeDocument/2006/relationships/image" Target="../media/image262.wmf"/><Relationship Id="rId22" Type="http://schemas.openxmlformats.org/officeDocument/2006/relationships/image" Target="../media/image2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18" Type="http://schemas.openxmlformats.org/officeDocument/2006/relationships/image" Target="../media/image288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17" Type="http://schemas.openxmlformats.org/officeDocument/2006/relationships/image" Target="../media/image287.wmf"/><Relationship Id="rId2" Type="http://schemas.openxmlformats.org/officeDocument/2006/relationships/image" Target="../media/image272.wmf"/><Relationship Id="rId16" Type="http://schemas.openxmlformats.org/officeDocument/2006/relationships/image" Target="../media/image286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5" Type="http://schemas.openxmlformats.org/officeDocument/2006/relationships/image" Target="../media/image275.wmf"/><Relationship Id="rId15" Type="http://schemas.openxmlformats.org/officeDocument/2006/relationships/image" Target="../media/image285.w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Relationship Id="rId14" Type="http://schemas.openxmlformats.org/officeDocument/2006/relationships/image" Target="../media/image28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301.wmf"/><Relationship Id="rId18" Type="http://schemas.openxmlformats.org/officeDocument/2006/relationships/image" Target="../media/image306.wmf"/><Relationship Id="rId26" Type="http://schemas.openxmlformats.org/officeDocument/2006/relationships/image" Target="../media/image314.wmf"/><Relationship Id="rId3" Type="http://schemas.openxmlformats.org/officeDocument/2006/relationships/image" Target="../media/image291.wmf"/><Relationship Id="rId21" Type="http://schemas.openxmlformats.org/officeDocument/2006/relationships/image" Target="../media/image309.wmf"/><Relationship Id="rId7" Type="http://schemas.openxmlformats.org/officeDocument/2006/relationships/image" Target="../media/image295.wmf"/><Relationship Id="rId12" Type="http://schemas.openxmlformats.org/officeDocument/2006/relationships/image" Target="../media/image300.wmf"/><Relationship Id="rId17" Type="http://schemas.openxmlformats.org/officeDocument/2006/relationships/image" Target="../media/image305.wmf"/><Relationship Id="rId25" Type="http://schemas.openxmlformats.org/officeDocument/2006/relationships/image" Target="../media/image313.wmf"/><Relationship Id="rId2" Type="http://schemas.openxmlformats.org/officeDocument/2006/relationships/image" Target="../media/image290.wmf"/><Relationship Id="rId16" Type="http://schemas.openxmlformats.org/officeDocument/2006/relationships/image" Target="../media/image304.wmf"/><Relationship Id="rId20" Type="http://schemas.openxmlformats.org/officeDocument/2006/relationships/image" Target="../media/image308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24" Type="http://schemas.openxmlformats.org/officeDocument/2006/relationships/image" Target="../media/image312.wmf"/><Relationship Id="rId5" Type="http://schemas.openxmlformats.org/officeDocument/2006/relationships/image" Target="../media/image293.wmf"/><Relationship Id="rId15" Type="http://schemas.openxmlformats.org/officeDocument/2006/relationships/image" Target="../media/image303.wmf"/><Relationship Id="rId23" Type="http://schemas.openxmlformats.org/officeDocument/2006/relationships/image" Target="../media/image311.wmf"/><Relationship Id="rId28" Type="http://schemas.openxmlformats.org/officeDocument/2006/relationships/image" Target="../media/image316.wmf"/><Relationship Id="rId10" Type="http://schemas.openxmlformats.org/officeDocument/2006/relationships/image" Target="../media/image298.wmf"/><Relationship Id="rId19" Type="http://schemas.openxmlformats.org/officeDocument/2006/relationships/image" Target="../media/image307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Relationship Id="rId14" Type="http://schemas.openxmlformats.org/officeDocument/2006/relationships/image" Target="../media/image302.wmf"/><Relationship Id="rId22" Type="http://schemas.openxmlformats.org/officeDocument/2006/relationships/image" Target="../media/image310.wmf"/><Relationship Id="rId27" Type="http://schemas.openxmlformats.org/officeDocument/2006/relationships/image" Target="../media/image3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9" Type="http://schemas.openxmlformats.org/officeDocument/2006/relationships/image" Target="../media/image3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3" Type="http://schemas.openxmlformats.org/officeDocument/2006/relationships/image" Target="../media/image334.wmf"/><Relationship Id="rId7" Type="http://schemas.openxmlformats.org/officeDocument/2006/relationships/image" Target="../media/image338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6" Type="http://schemas.openxmlformats.org/officeDocument/2006/relationships/image" Target="../media/image337.wmf"/><Relationship Id="rId11" Type="http://schemas.openxmlformats.org/officeDocument/2006/relationships/image" Target="../media/image342.wmf"/><Relationship Id="rId5" Type="http://schemas.openxmlformats.org/officeDocument/2006/relationships/image" Target="../media/image336.wmf"/><Relationship Id="rId10" Type="http://schemas.openxmlformats.org/officeDocument/2006/relationships/image" Target="../media/image341.wmf"/><Relationship Id="rId4" Type="http://schemas.openxmlformats.org/officeDocument/2006/relationships/image" Target="../media/image335.wmf"/><Relationship Id="rId9" Type="http://schemas.openxmlformats.org/officeDocument/2006/relationships/image" Target="../media/image34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13" Type="http://schemas.openxmlformats.org/officeDocument/2006/relationships/image" Target="../media/image355.emf"/><Relationship Id="rId3" Type="http://schemas.openxmlformats.org/officeDocument/2006/relationships/image" Target="../media/image345.emf"/><Relationship Id="rId7" Type="http://schemas.openxmlformats.org/officeDocument/2006/relationships/image" Target="../media/image349.emf"/><Relationship Id="rId12" Type="http://schemas.openxmlformats.org/officeDocument/2006/relationships/image" Target="../media/image354.emf"/><Relationship Id="rId2" Type="http://schemas.openxmlformats.org/officeDocument/2006/relationships/image" Target="../media/image344.emf"/><Relationship Id="rId1" Type="http://schemas.openxmlformats.org/officeDocument/2006/relationships/image" Target="../media/image343.emf"/><Relationship Id="rId6" Type="http://schemas.openxmlformats.org/officeDocument/2006/relationships/image" Target="../media/image348.emf"/><Relationship Id="rId11" Type="http://schemas.openxmlformats.org/officeDocument/2006/relationships/image" Target="../media/image353.emf"/><Relationship Id="rId5" Type="http://schemas.openxmlformats.org/officeDocument/2006/relationships/image" Target="../media/image347.emf"/><Relationship Id="rId10" Type="http://schemas.openxmlformats.org/officeDocument/2006/relationships/image" Target="../media/image352.emf"/><Relationship Id="rId4" Type="http://schemas.openxmlformats.org/officeDocument/2006/relationships/image" Target="../media/image346.emf"/><Relationship Id="rId9" Type="http://schemas.openxmlformats.org/officeDocument/2006/relationships/image" Target="../media/image35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e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26" Type="http://schemas.openxmlformats.org/officeDocument/2006/relationships/image" Target="../media/image42.wmf"/><Relationship Id="rId3" Type="http://schemas.openxmlformats.org/officeDocument/2006/relationships/image" Target="../media/image19.wmf"/><Relationship Id="rId21" Type="http://schemas.openxmlformats.org/officeDocument/2006/relationships/image" Target="../media/image37.wmf"/><Relationship Id="rId34" Type="http://schemas.openxmlformats.org/officeDocument/2006/relationships/image" Target="../media/image50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5" Type="http://schemas.openxmlformats.org/officeDocument/2006/relationships/image" Target="../media/image41.wmf"/><Relationship Id="rId33" Type="http://schemas.openxmlformats.org/officeDocument/2006/relationships/image" Target="../media/image49.emf"/><Relationship Id="rId38" Type="http://schemas.openxmlformats.org/officeDocument/2006/relationships/image" Target="../media/image54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20" Type="http://schemas.openxmlformats.org/officeDocument/2006/relationships/image" Target="../media/image36.wmf"/><Relationship Id="rId29" Type="http://schemas.openxmlformats.org/officeDocument/2006/relationships/image" Target="../media/image45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24" Type="http://schemas.openxmlformats.org/officeDocument/2006/relationships/image" Target="../media/image40.wmf"/><Relationship Id="rId32" Type="http://schemas.openxmlformats.org/officeDocument/2006/relationships/image" Target="../media/image48.wmf"/><Relationship Id="rId37" Type="http://schemas.openxmlformats.org/officeDocument/2006/relationships/image" Target="../media/image53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23" Type="http://schemas.openxmlformats.org/officeDocument/2006/relationships/image" Target="../media/image39.wmf"/><Relationship Id="rId28" Type="http://schemas.openxmlformats.org/officeDocument/2006/relationships/image" Target="../media/image44.wmf"/><Relationship Id="rId36" Type="http://schemas.openxmlformats.org/officeDocument/2006/relationships/image" Target="../media/image52.wmf"/><Relationship Id="rId10" Type="http://schemas.openxmlformats.org/officeDocument/2006/relationships/image" Target="../media/image26.wmf"/><Relationship Id="rId19" Type="http://schemas.openxmlformats.org/officeDocument/2006/relationships/image" Target="../media/image35.wmf"/><Relationship Id="rId31" Type="http://schemas.openxmlformats.org/officeDocument/2006/relationships/image" Target="../media/image47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Relationship Id="rId22" Type="http://schemas.openxmlformats.org/officeDocument/2006/relationships/image" Target="../media/image38.wmf"/><Relationship Id="rId27" Type="http://schemas.openxmlformats.org/officeDocument/2006/relationships/image" Target="../media/image43.wmf"/><Relationship Id="rId30" Type="http://schemas.openxmlformats.org/officeDocument/2006/relationships/image" Target="../media/image46.wmf"/><Relationship Id="rId35" Type="http://schemas.openxmlformats.org/officeDocument/2006/relationships/image" Target="../media/image5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12" Type="http://schemas.openxmlformats.org/officeDocument/2006/relationships/image" Target="../media/image375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11" Type="http://schemas.openxmlformats.org/officeDocument/2006/relationships/image" Target="../media/image374.wmf"/><Relationship Id="rId5" Type="http://schemas.openxmlformats.org/officeDocument/2006/relationships/image" Target="../media/image368.wmf"/><Relationship Id="rId10" Type="http://schemas.openxmlformats.org/officeDocument/2006/relationships/image" Target="../media/image373.wmf"/><Relationship Id="rId4" Type="http://schemas.openxmlformats.org/officeDocument/2006/relationships/image" Target="../media/image367.wmf"/><Relationship Id="rId9" Type="http://schemas.openxmlformats.org/officeDocument/2006/relationships/image" Target="../media/image3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image" Target="../media/image388.wmf"/><Relationship Id="rId3" Type="http://schemas.openxmlformats.org/officeDocument/2006/relationships/image" Target="../media/image378.wmf"/><Relationship Id="rId7" Type="http://schemas.openxmlformats.org/officeDocument/2006/relationships/image" Target="../media/image382.wmf"/><Relationship Id="rId12" Type="http://schemas.openxmlformats.org/officeDocument/2006/relationships/image" Target="../media/image387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11" Type="http://schemas.openxmlformats.org/officeDocument/2006/relationships/image" Target="../media/image386.wmf"/><Relationship Id="rId5" Type="http://schemas.openxmlformats.org/officeDocument/2006/relationships/image" Target="../media/image380.wmf"/><Relationship Id="rId10" Type="http://schemas.openxmlformats.org/officeDocument/2006/relationships/image" Target="../media/image385.wmf"/><Relationship Id="rId4" Type="http://schemas.openxmlformats.org/officeDocument/2006/relationships/image" Target="../media/image379.wmf"/><Relationship Id="rId9" Type="http://schemas.openxmlformats.org/officeDocument/2006/relationships/image" Target="../media/image384.wmf"/><Relationship Id="rId14" Type="http://schemas.openxmlformats.org/officeDocument/2006/relationships/image" Target="../media/image38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emf"/><Relationship Id="rId3" Type="http://schemas.openxmlformats.org/officeDocument/2006/relationships/image" Target="../media/image392.wmf"/><Relationship Id="rId7" Type="http://schemas.openxmlformats.org/officeDocument/2006/relationships/image" Target="../media/image396.emf"/><Relationship Id="rId2" Type="http://schemas.openxmlformats.org/officeDocument/2006/relationships/image" Target="../media/image391.emf"/><Relationship Id="rId1" Type="http://schemas.openxmlformats.org/officeDocument/2006/relationships/image" Target="../media/image390.emf"/><Relationship Id="rId6" Type="http://schemas.openxmlformats.org/officeDocument/2006/relationships/image" Target="../media/image395.emf"/><Relationship Id="rId5" Type="http://schemas.openxmlformats.org/officeDocument/2006/relationships/image" Target="../media/image394.emf"/><Relationship Id="rId4" Type="http://schemas.openxmlformats.org/officeDocument/2006/relationships/image" Target="../media/image393.wmf"/><Relationship Id="rId9" Type="http://schemas.openxmlformats.org/officeDocument/2006/relationships/image" Target="../media/image39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emf"/><Relationship Id="rId13" Type="http://schemas.openxmlformats.org/officeDocument/2006/relationships/image" Target="../media/image411.emf"/><Relationship Id="rId3" Type="http://schemas.openxmlformats.org/officeDocument/2006/relationships/image" Target="../media/image401.wmf"/><Relationship Id="rId7" Type="http://schemas.openxmlformats.org/officeDocument/2006/relationships/image" Target="../media/image405.emf"/><Relationship Id="rId12" Type="http://schemas.openxmlformats.org/officeDocument/2006/relationships/image" Target="../media/image410.emf"/><Relationship Id="rId2" Type="http://schemas.openxmlformats.org/officeDocument/2006/relationships/image" Target="../media/image400.wmf"/><Relationship Id="rId1" Type="http://schemas.openxmlformats.org/officeDocument/2006/relationships/image" Target="../media/image399.emf"/><Relationship Id="rId6" Type="http://schemas.openxmlformats.org/officeDocument/2006/relationships/image" Target="../media/image404.emf"/><Relationship Id="rId11" Type="http://schemas.openxmlformats.org/officeDocument/2006/relationships/image" Target="../media/image409.emf"/><Relationship Id="rId5" Type="http://schemas.openxmlformats.org/officeDocument/2006/relationships/image" Target="../media/image403.wmf"/><Relationship Id="rId10" Type="http://schemas.openxmlformats.org/officeDocument/2006/relationships/image" Target="../media/image408.wmf"/><Relationship Id="rId4" Type="http://schemas.openxmlformats.org/officeDocument/2006/relationships/image" Target="../media/image402.emf"/><Relationship Id="rId9" Type="http://schemas.openxmlformats.org/officeDocument/2006/relationships/image" Target="../media/image407.emf"/><Relationship Id="rId14" Type="http://schemas.openxmlformats.org/officeDocument/2006/relationships/image" Target="../media/image41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3" Type="http://schemas.openxmlformats.org/officeDocument/2006/relationships/image" Target="../media/image415.wmf"/><Relationship Id="rId7" Type="http://schemas.openxmlformats.org/officeDocument/2006/relationships/image" Target="../media/image419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6" Type="http://schemas.openxmlformats.org/officeDocument/2006/relationships/image" Target="../media/image418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Relationship Id="rId9" Type="http://schemas.openxmlformats.org/officeDocument/2006/relationships/image" Target="../media/image4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3" Type="http://schemas.openxmlformats.org/officeDocument/2006/relationships/image" Target="../media/image415.wmf"/><Relationship Id="rId7" Type="http://schemas.openxmlformats.org/officeDocument/2006/relationships/image" Target="../media/image423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6" Type="http://schemas.openxmlformats.org/officeDocument/2006/relationships/image" Target="../media/image422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emf"/><Relationship Id="rId13" Type="http://schemas.openxmlformats.org/officeDocument/2006/relationships/image" Target="../media/image437.emf"/><Relationship Id="rId18" Type="http://schemas.openxmlformats.org/officeDocument/2006/relationships/image" Target="../media/image442.emf"/><Relationship Id="rId3" Type="http://schemas.openxmlformats.org/officeDocument/2006/relationships/image" Target="../media/image427.emf"/><Relationship Id="rId21" Type="http://schemas.openxmlformats.org/officeDocument/2006/relationships/image" Target="../media/image445.emf"/><Relationship Id="rId7" Type="http://schemas.openxmlformats.org/officeDocument/2006/relationships/image" Target="../media/image431.emf"/><Relationship Id="rId12" Type="http://schemas.openxmlformats.org/officeDocument/2006/relationships/image" Target="../media/image436.wmf"/><Relationship Id="rId17" Type="http://schemas.openxmlformats.org/officeDocument/2006/relationships/image" Target="../media/image441.emf"/><Relationship Id="rId25" Type="http://schemas.openxmlformats.org/officeDocument/2006/relationships/image" Target="../media/image449.emf"/><Relationship Id="rId2" Type="http://schemas.openxmlformats.org/officeDocument/2006/relationships/image" Target="../media/image426.emf"/><Relationship Id="rId16" Type="http://schemas.openxmlformats.org/officeDocument/2006/relationships/image" Target="../media/image440.emf"/><Relationship Id="rId20" Type="http://schemas.openxmlformats.org/officeDocument/2006/relationships/image" Target="../media/image444.emf"/><Relationship Id="rId1" Type="http://schemas.openxmlformats.org/officeDocument/2006/relationships/image" Target="../media/image425.emf"/><Relationship Id="rId6" Type="http://schemas.openxmlformats.org/officeDocument/2006/relationships/image" Target="../media/image430.emf"/><Relationship Id="rId11" Type="http://schemas.openxmlformats.org/officeDocument/2006/relationships/image" Target="../media/image435.wmf"/><Relationship Id="rId24" Type="http://schemas.openxmlformats.org/officeDocument/2006/relationships/image" Target="../media/image448.emf"/><Relationship Id="rId5" Type="http://schemas.openxmlformats.org/officeDocument/2006/relationships/image" Target="../media/image429.emf"/><Relationship Id="rId15" Type="http://schemas.openxmlformats.org/officeDocument/2006/relationships/image" Target="../media/image439.emf"/><Relationship Id="rId23" Type="http://schemas.openxmlformats.org/officeDocument/2006/relationships/image" Target="../media/image447.emf"/><Relationship Id="rId10" Type="http://schemas.openxmlformats.org/officeDocument/2006/relationships/image" Target="../media/image434.emf"/><Relationship Id="rId19" Type="http://schemas.openxmlformats.org/officeDocument/2006/relationships/image" Target="../media/image443.emf"/><Relationship Id="rId4" Type="http://schemas.openxmlformats.org/officeDocument/2006/relationships/image" Target="../media/image428.emf"/><Relationship Id="rId9" Type="http://schemas.openxmlformats.org/officeDocument/2006/relationships/image" Target="../media/image433.emf"/><Relationship Id="rId14" Type="http://schemas.openxmlformats.org/officeDocument/2006/relationships/image" Target="../media/image438.emf"/><Relationship Id="rId22" Type="http://schemas.openxmlformats.org/officeDocument/2006/relationships/image" Target="../media/image446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image" Target="../media/image462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12" Type="http://schemas.openxmlformats.org/officeDocument/2006/relationships/image" Target="../media/image461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11" Type="http://schemas.openxmlformats.org/officeDocument/2006/relationships/image" Target="../media/image460.wmf"/><Relationship Id="rId5" Type="http://schemas.openxmlformats.org/officeDocument/2006/relationships/image" Target="../media/image454.wmf"/><Relationship Id="rId10" Type="http://schemas.openxmlformats.org/officeDocument/2006/relationships/image" Target="../media/image459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Relationship Id="rId14" Type="http://schemas.openxmlformats.org/officeDocument/2006/relationships/image" Target="../media/image46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emf"/><Relationship Id="rId2" Type="http://schemas.openxmlformats.org/officeDocument/2006/relationships/image" Target="../media/image466.wmf"/><Relationship Id="rId1" Type="http://schemas.openxmlformats.org/officeDocument/2006/relationships/image" Target="../media/image465.wmf"/><Relationship Id="rId4" Type="http://schemas.openxmlformats.org/officeDocument/2006/relationships/image" Target="../media/image4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emf"/><Relationship Id="rId2" Type="http://schemas.openxmlformats.org/officeDocument/2006/relationships/image" Target="../media/image470.emf"/><Relationship Id="rId1" Type="http://schemas.openxmlformats.org/officeDocument/2006/relationships/image" Target="../media/image469.emf"/><Relationship Id="rId4" Type="http://schemas.openxmlformats.org/officeDocument/2006/relationships/image" Target="../media/image47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18" Type="http://schemas.openxmlformats.org/officeDocument/2006/relationships/image" Target="../media/image74.emf"/><Relationship Id="rId26" Type="http://schemas.openxmlformats.org/officeDocument/2006/relationships/image" Target="../media/image82.wmf"/><Relationship Id="rId3" Type="http://schemas.openxmlformats.org/officeDocument/2006/relationships/image" Target="../media/image59.wmf"/><Relationship Id="rId21" Type="http://schemas.openxmlformats.org/officeDocument/2006/relationships/image" Target="../media/image77.wmf"/><Relationship Id="rId34" Type="http://schemas.openxmlformats.org/officeDocument/2006/relationships/image" Target="../media/image90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17" Type="http://schemas.openxmlformats.org/officeDocument/2006/relationships/image" Target="../media/image73.wmf"/><Relationship Id="rId25" Type="http://schemas.openxmlformats.org/officeDocument/2006/relationships/image" Target="../media/image81.wmf"/><Relationship Id="rId33" Type="http://schemas.openxmlformats.org/officeDocument/2006/relationships/image" Target="../media/image89.wmf"/><Relationship Id="rId2" Type="http://schemas.openxmlformats.org/officeDocument/2006/relationships/image" Target="../media/image58.wmf"/><Relationship Id="rId16" Type="http://schemas.openxmlformats.org/officeDocument/2006/relationships/image" Target="../media/image72.wmf"/><Relationship Id="rId20" Type="http://schemas.openxmlformats.org/officeDocument/2006/relationships/image" Target="../media/image76.wmf"/><Relationship Id="rId29" Type="http://schemas.openxmlformats.org/officeDocument/2006/relationships/image" Target="../media/image85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24" Type="http://schemas.openxmlformats.org/officeDocument/2006/relationships/image" Target="../media/image80.wmf"/><Relationship Id="rId32" Type="http://schemas.openxmlformats.org/officeDocument/2006/relationships/image" Target="../media/image88.w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23" Type="http://schemas.openxmlformats.org/officeDocument/2006/relationships/image" Target="../media/image79.wmf"/><Relationship Id="rId28" Type="http://schemas.openxmlformats.org/officeDocument/2006/relationships/image" Target="../media/image84.emf"/><Relationship Id="rId36" Type="http://schemas.openxmlformats.org/officeDocument/2006/relationships/image" Target="../media/image92.wmf"/><Relationship Id="rId10" Type="http://schemas.openxmlformats.org/officeDocument/2006/relationships/image" Target="../media/image66.wmf"/><Relationship Id="rId19" Type="http://schemas.openxmlformats.org/officeDocument/2006/relationships/image" Target="../media/image75.wmf"/><Relationship Id="rId31" Type="http://schemas.openxmlformats.org/officeDocument/2006/relationships/image" Target="../media/image87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Relationship Id="rId22" Type="http://schemas.openxmlformats.org/officeDocument/2006/relationships/image" Target="../media/image78.wmf"/><Relationship Id="rId27" Type="http://schemas.openxmlformats.org/officeDocument/2006/relationships/image" Target="../media/image83.emf"/><Relationship Id="rId30" Type="http://schemas.openxmlformats.org/officeDocument/2006/relationships/image" Target="../media/image86.emf"/><Relationship Id="rId35" Type="http://schemas.openxmlformats.org/officeDocument/2006/relationships/image" Target="../media/image9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13" Type="http://schemas.openxmlformats.org/officeDocument/2006/relationships/image" Target="../media/image485.wmf"/><Relationship Id="rId3" Type="http://schemas.openxmlformats.org/officeDocument/2006/relationships/image" Target="../media/image475.wmf"/><Relationship Id="rId7" Type="http://schemas.openxmlformats.org/officeDocument/2006/relationships/image" Target="../media/image479.wmf"/><Relationship Id="rId12" Type="http://schemas.openxmlformats.org/officeDocument/2006/relationships/image" Target="../media/image484.wmf"/><Relationship Id="rId2" Type="http://schemas.openxmlformats.org/officeDocument/2006/relationships/image" Target="../media/image474.wmf"/><Relationship Id="rId1" Type="http://schemas.openxmlformats.org/officeDocument/2006/relationships/image" Target="../media/image473.wmf"/><Relationship Id="rId6" Type="http://schemas.openxmlformats.org/officeDocument/2006/relationships/image" Target="../media/image478.wmf"/><Relationship Id="rId11" Type="http://schemas.openxmlformats.org/officeDocument/2006/relationships/image" Target="../media/image483.wmf"/><Relationship Id="rId5" Type="http://schemas.openxmlformats.org/officeDocument/2006/relationships/image" Target="../media/image477.wmf"/><Relationship Id="rId10" Type="http://schemas.openxmlformats.org/officeDocument/2006/relationships/image" Target="../media/image482.wmf"/><Relationship Id="rId4" Type="http://schemas.openxmlformats.org/officeDocument/2006/relationships/image" Target="../media/image476.wmf"/><Relationship Id="rId9" Type="http://schemas.openxmlformats.org/officeDocument/2006/relationships/image" Target="../media/image48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3.wmf"/><Relationship Id="rId13" Type="http://schemas.openxmlformats.org/officeDocument/2006/relationships/image" Target="../media/image498.wmf"/><Relationship Id="rId3" Type="http://schemas.openxmlformats.org/officeDocument/2006/relationships/image" Target="../media/image488.wmf"/><Relationship Id="rId7" Type="http://schemas.openxmlformats.org/officeDocument/2006/relationships/image" Target="../media/image492.wmf"/><Relationship Id="rId12" Type="http://schemas.openxmlformats.org/officeDocument/2006/relationships/image" Target="../media/image497.wmf"/><Relationship Id="rId2" Type="http://schemas.openxmlformats.org/officeDocument/2006/relationships/image" Target="../media/image487.wmf"/><Relationship Id="rId16" Type="http://schemas.openxmlformats.org/officeDocument/2006/relationships/image" Target="../media/image501.wmf"/><Relationship Id="rId1" Type="http://schemas.openxmlformats.org/officeDocument/2006/relationships/image" Target="../media/image486.wmf"/><Relationship Id="rId6" Type="http://schemas.openxmlformats.org/officeDocument/2006/relationships/image" Target="../media/image491.wmf"/><Relationship Id="rId11" Type="http://schemas.openxmlformats.org/officeDocument/2006/relationships/image" Target="../media/image496.wmf"/><Relationship Id="rId5" Type="http://schemas.openxmlformats.org/officeDocument/2006/relationships/image" Target="../media/image490.wmf"/><Relationship Id="rId15" Type="http://schemas.openxmlformats.org/officeDocument/2006/relationships/image" Target="../media/image500.wmf"/><Relationship Id="rId10" Type="http://schemas.openxmlformats.org/officeDocument/2006/relationships/image" Target="../media/image495.wmf"/><Relationship Id="rId4" Type="http://schemas.openxmlformats.org/officeDocument/2006/relationships/image" Target="../media/image489.wmf"/><Relationship Id="rId9" Type="http://schemas.openxmlformats.org/officeDocument/2006/relationships/image" Target="../media/image494.wmf"/><Relationship Id="rId14" Type="http://schemas.openxmlformats.org/officeDocument/2006/relationships/image" Target="../media/image49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wmf"/><Relationship Id="rId13" Type="http://schemas.openxmlformats.org/officeDocument/2006/relationships/image" Target="../media/image510.wmf"/><Relationship Id="rId18" Type="http://schemas.openxmlformats.org/officeDocument/2006/relationships/image" Target="../media/image515.wmf"/><Relationship Id="rId3" Type="http://schemas.openxmlformats.org/officeDocument/2006/relationships/image" Target="../media/image478.wmf"/><Relationship Id="rId7" Type="http://schemas.openxmlformats.org/officeDocument/2006/relationships/image" Target="../media/image504.wmf"/><Relationship Id="rId12" Type="http://schemas.openxmlformats.org/officeDocument/2006/relationships/image" Target="../media/image509.wmf"/><Relationship Id="rId17" Type="http://schemas.openxmlformats.org/officeDocument/2006/relationships/image" Target="../media/image514.wmf"/><Relationship Id="rId2" Type="http://schemas.openxmlformats.org/officeDocument/2006/relationships/image" Target="../media/image479.wmf"/><Relationship Id="rId16" Type="http://schemas.openxmlformats.org/officeDocument/2006/relationships/image" Target="../media/image513.wmf"/><Relationship Id="rId1" Type="http://schemas.openxmlformats.org/officeDocument/2006/relationships/image" Target="../media/image502.wmf"/><Relationship Id="rId6" Type="http://schemas.openxmlformats.org/officeDocument/2006/relationships/image" Target="../media/image503.wmf"/><Relationship Id="rId11" Type="http://schemas.openxmlformats.org/officeDocument/2006/relationships/image" Target="../media/image508.wmf"/><Relationship Id="rId5" Type="http://schemas.openxmlformats.org/officeDocument/2006/relationships/image" Target="../media/image477.wmf"/><Relationship Id="rId15" Type="http://schemas.openxmlformats.org/officeDocument/2006/relationships/image" Target="../media/image512.wmf"/><Relationship Id="rId10" Type="http://schemas.openxmlformats.org/officeDocument/2006/relationships/image" Target="../media/image507.wmf"/><Relationship Id="rId4" Type="http://schemas.openxmlformats.org/officeDocument/2006/relationships/image" Target="../media/image476.wmf"/><Relationship Id="rId9" Type="http://schemas.openxmlformats.org/officeDocument/2006/relationships/image" Target="../media/image506.wmf"/><Relationship Id="rId14" Type="http://schemas.openxmlformats.org/officeDocument/2006/relationships/image" Target="../media/image51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wmf"/><Relationship Id="rId13" Type="http://schemas.openxmlformats.org/officeDocument/2006/relationships/image" Target="../media/image521.wmf"/><Relationship Id="rId3" Type="http://schemas.openxmlformats.org/officeDocument/2006/relationships/image" Target="../media/image491.wmf"/><Relationship Id="rId7" Type="http://schemas.openxmlformats.org/officeDocument/2006/relationships/image" Target="../media/image492.wmf"/><Relationship Id="rId12" Type="http://schemas.openxmlformats.org/officeDocument/2006/relationships/image" Target="../media/image520.wmf"/><Relationship Id="rId2" Type="http://schemas.openxmlformats.org/officeDocument/2006/relationships/image" Target="../media/image489.wmf"/><Relationship Id="rId1" Type="http://schemas.openxmlformats.org/officeDocument/2006/relationships/image" Target="../media/image490.wmf"/><Relationship Id="rId6" Type="http://schemas.openxmlformats.org/officeDocument/2006/relationships/image" Target="../media/image516.wmf"/><Relationship Id="rId11" Type="http://schemas.openxmlformats.org/officeDocument/2006/relationships/image" Target="../media/image493.wmf"/><Relationship Id="rId5" Type="http://schemas.openxmlformats.org/officeDocument/2006/relationships/image" Target="../media/image495.wmf"/><Relationship Id="rId10" Type="http://schemas.openxmlformats.org/officeDocument/2006/relationships/image" Target="../media/image519.wmf"/><Relationship Id="rId4" Type="http://schemas.openxmlformats.org/officeDocument/2006/relationships/image" Target="../media/image487.wmf"/><Relationship Id="rId9" Type="http://schemas.openxmlformats.org/officeDocument/2006/relationships/image" Target="../media/image518.wmf"/><Relationship Id="rId14" Type="http://schemas.openxmlformats.org/officeDocument/2006/relationships/image" Target="../media/image52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wmf"/><Relationship Id="rId13" Type="http://schemas.openxmlformats.org/officeDocument/2006/relationships/image" Target="../media/image535.wmf"/><Relationship Id="rId3" Type="http://schemas.openxmlformats.org/officeDocument/2006/relationships/image" Target="../media/image525.wmf"/><Relationship Id="rId7" Type="http://schemas.openxmlformats.org/officeDocument/2006/relationships/image" Target="../media/image529.wmf"/><Relationship Id="rId12" Type="http://schemas.openxmlformats.org/officeDocument/2006/relationships/image" Target="../media/image534.wmf"/><Relationship Id="rId2" Type="http://schemas.openxmlformats.org/officeDocument/2006/relationships/image" Target="../media/image524.wmf"/><Relationship Id="rId1" Type="http://schemas.openxmlformats.org/officeDocument/2006/relationships/image" Target="../media/image523.wmf"/><Relationship Id="rId6" Type="http://schemas.openxmlformats.org/officeDocument/2006/relationships/image" Target="../media/image528.wmf"/><Relationship Id="rId11" Type="http://schemas.openxmlformats.org/officeDocument/2006/relationships/image" Target="../media/image533.wmf"/><Relationship Id="rId5" Type="http://schemas.openxmlformats.org/officeDocument/2006/relationships/image" Target="../media/image527.wmf"/><Relationship Id="rId15" Type="http://schemas.openxmlformats.org/officeDocument/2006/relationships/image" Target="../media/image537.wmf"/><Relationship Id="rId10" Type="http://schemas.openxmlformats.org/officeDocument/2006/relationships/image" Target="../media/image532.wmf"/><Relationship Id="rId4" Type="http://schemas.openxmlformats.org/officeDocument/2006/relationships/image" Target="../media/image526.wmf"/><Relationship Id="rId9" Type="http://schemas.openxmlformats.org/officeDocument/2006/relationships/image" Target="../media/image531.wmf"/><Relationship Id="rId14" Type="http://schemas.openxmlformats.org/officeDocument/2006/relationships/image" Target="../media/image5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wmf"/><Relationship Id="rId2" Type="http://schemas.openxmlformats.org/officeDocument/2006/relationships/image" Target="../media/image539.wmf"/><Relationship Id="rId1" Type="http://schemas.openxmlformats.org/officeDocument/2006/relationships/image" Target="../media/image538.wmf"/><Relationship Id="rId5" Type="http://schemas.openxmlformats.org/officeDocument/2006/relationships/image" Target="../media/image542.png"/><Relationship Id="rId4" Type="http://schemas.openxmlformats.org/officeDocument/2006/relationships/image" Target="../media/image54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wmf"/><Relationship Id="rId2" Type="http://schemas.openxmlformats.org/officeDocument/2006/relationships/image" Target="../media/image544.wmf"/><Relationship Id="rId1" Type="http://schemas.openxmlformats.org/officeDocument/2006/relationships/image" Target="../media/image543.wmf"/><Relationship Id="rId4" Type="http://schemas.openxmlformats.org/officeDocument/2006/relationships/image" Target="../media/image54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wmf"/><Relationship Id="rId7" Type="http://schemas.openxmlformats.org/officeDocument/2006/relationships/image" Target="../media/image553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Relationship Id="rId6" Type="http://schemas.openxmlformats.org/officeDocument/2006/relationships/image" Target="../media/image552.wmf"/><Relationship Id="rId5" Type="http://schemas.openxmlformats.org/officeDocument/2006/relationships/image" Target="../media/image551.wmf"/><Relationship Id="rId4" Type="http://schemas.openxmlformats.org/officeDocument/2006/relationships/image" Target="../media/image55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wmf"/><Relationship Id="rId3" Type="http://schemas.openxmlformats.org/officeDocument/2006/relationships/image" Target="../media/image556.wmf"/><Relationship Id="rId7" Type="http://schemas.openxmlformats.org/officeDocument/2006/relationships/image" Target="../media/image560.wmf"/><Relationship Id="rId2" Type="http://schemas.openxmlformats.org/officeDocument/2006/relationships/image" Target="../media/image555.wmf"/><Relationship Id="rId1" Type="http://schemas.openxmlformats.org/officeDocument/2006/relationships/image" Target="../media/image554.wmf"/><Relationship Id="rId6" Type="http://schemas.openxmlformats.org/officeDocument/2006/relationships/image" Target="../media/image559.wmf"/><Relationship Id="rId5" Type="http://schemas.openxmlformats.org/officeDocument/2006/relationships/image" Target="../media/image558.wmf"/><Relationship Id="rId4" Type="http://schemas.openxmlformats.org/officeDocument/2006/relationships/image" Target="../media/image557.wmf"/><Relationship Id="rId9" Type="http://schemas.openxmlformats.org/officeDocument/2006/relationships/image" Target="../media/image56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wmf"/><Relationship Id="rId13" Type="http://schemas.openxmlformats.org/officeDocument/2006/relationships/image" Target="../media/image575.wmf"/><Relationship Id="rId3" Type="http://schemas.openxmlformats.org/officeDocument/2006/relationships/image" Target="../media/image565.wmf"/><Relationship Id="rId7" Type="http://schemas.openxmlformats.org/officeDocument/2006/relationships/image" Target="../media/image569.wmf"/><Relationship Id="rId12" Type="http://schemas.openxmlformats.org/officeDocument/2006/relationships/image" Target="../media/image574.wmf"/><Relationship Id="rId17" Type="http://schemas.openxmlformats.org/officeDocument/2006/relationships/image" Target="../media/image579.wmf"/><Relationship Id="rId2" Type="http://schemas.openxmlformats.org/officeDocument/2006/relationships/image" Target="../media/image564.wmf"/><Relationship Id="rId16" Type="http://schemas.openxmlformats.org/officeDocument/2006/relationships/image" Target="../media/image578.wmf"/><Relationship Id="rId1" Type="http://schemas.openxmlformats.org/officeDocument/2006/relationships/image" Target="../media/image563.wmf"/><Relationship Id="rId6" Type="http://schemas.openxmlformats.org/officeDocument/2006/relationships/image" Target="../media/image568.wmf"/><Relationship Id="rId11" Type="http://schemas.openxmlformats.org/officeDocument/2006/relationships/image" Target="../media/image573.wmf"/><Relationship Id="rId5" Type="http://schemas.openxmlformats.org/officeDocument/2006/relationships/image" Target="../media/image567.wmf"/><Relationship Id="rId15" Type="http://schemas.openxmlformats.org/officeDocument/2006/relationships/image" Target="../media/image577.wmf"/><Relationship Id="rId10" Type="http://schemas.openxmlformats.org/officeDocument/2006/relationships/image" Target="../media/image572.wmf"/><Relationship Id="rId4" Type="http://schemas.openxmlformats.org/officeDocument/2006/relationships/image" Target="../media/image566.wmf"/><Relationship Id="rId9" Type="http://schemas.openxmlformats.org/officeDocument/2006/relationships/image" Target="../media/image571.wmf"/><Relationship Id="rId14" Type="http://schemas.openxmlformats.org/officeDocument/2006/relationships/image" Target="../media/image57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18" Type="http://schemas.openxmlformats.org/officeDocument/2006/relationships/image" Target="../media/image111.wmf"/><Relationship Id="rId3" Type="http://schemas.openxmlformats.org/officeDocument/2006/relationships/image" Target="../media/image96.wmf"/><Relationship Id="rId21" Type="http://schemas.openxmlformats.org/officeDocument/2006/relationships/image" Target="../media/image114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17" Type="http://schemas.openxmlformats.org/officeDocument/2006/relationships/image" Target="../media/image110.wmf"/><Relationship Id="rId25" Type="http://schemas.openxmlformats.org/officeDocument/2006/relationships/image" Target="../media/image118.wmf"/><Relationship Id="rId2" Type="http://schemas.openxmlformats.org/officeDocument/2006/relationships/image" Target="../media/image95.wmf"/><Relationship Id="rId16" Type="http://schemas.openxmlformats.org/officeDocument/2006/relationships/image" Target="../media/image109.wmf"/><Relationship Id="rId20" Type="http://schemas.openxmlformats.org/officeDocument/2006/relationships/image" Target="../media/image113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24" Type="http://schemas.openxmlformats.org/officeDocument/2006/relationships/image" Target="../media/image117.wmf"/><Relationship Id="rId5" Type="http://schemas.openxmlformats.org/officeDocument/2006/relationships/image" Target="../media/image98.wmf"/><Relationship Id="rId15" Type="http://schemas.openxmlformats.org/officeDocument/2006/relationships/image" Target="../media/image108.emf"/><Relationship Id="rId23" Type="http://schemas.openxmlformats.org/officeDocument/2006/relationships/image" Target="../media/image116.wmf"/><Relationship Id="rId10" Type="http://schemas.openxmlformats.org/officeDocument/2006/relationships/image" Target="../media/image103.wmf"/><Relationship Id="rId19" Type="http://schemas.openxmlformats.org/officeDocument/2006/relationships/image" Target="../media/image112.emf"/><Relationship Id="rId4" Type="http://schemas.openxmlformats.org/officeDocument/2006/relationships/image" Target="../media/image97.wmf"/><Relationship Id="rId9" Type="http://schemas.openxmlformats.org/officeDocument/2006/relationships/image" Target="../media/image102.emf"/><Relationship Id="rId14" Type="http://schemas.openxmlformats.org/officeDocument/2006/relationships/image" Target="../media/image107.wmf"/><Relationship Id="rId22" Type="http://schemas.openxmlformats.org/officeDocument/2006/relationships/image" Target="../media/image1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2.wmf"/><Relationship Id="rId2" Type="http://schemas.openxmlformats.org/officeDocument/2006/relationships/image" Target="../media/image581.wmf"/><Relationship Id="rId1" Type="http://schemas.openxmlformats.org/officeDocument/2006/relationships/image" Target="../media/image580.wmf"/><Relationship Id="rId6" Type="http://schemas.openxmlformats.org/officeDocument/2006/relationships/image" Target="../media/image585.wmf"/><Relationship Id="rId5" Type="http://schemas.openxmlformats.org/officeDocument/2006/relationships/image" Target="../media/image584.wmf"/><Relationship Id="rId4" Type="http://schemas.openxmlformats.org/officeDocument/2006/relationships/image" Target="../media/image58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8.wmf"/><Relationship Id="rId2" Type="http://schemas.openxmlformats.org/officeDocument/2006/relationships/image" Target="../media/image587.wmf"/><Relationship Id="rId1" Type="http://schemas.openxmlformats.org/officeDocument/2006/relationships/image" Target="../media/image586.wmf"/><Relationship Id="rId4" Type="http://schemas.openxmlformats.org/officeDocument/2006/relationships/image" Target="../media/image58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2.wmf"/><Relationship Id="rId7" Type="http://schemas.openxmlformats.org/officeDocument/2006/relationships/image" Target="../media/image596.wmf"/><Relationship Id="rId2" Type="http://schemas.openxmlformats.org/officeDocument/2006/relationships/image" Target="../media/image591.wmf"/><Relationship Id="rId1" Type="http://schemas.openxmlformats.org/officeDocument/2006/relationships/image" Target="../media/image590.wmf"/><Relationship Id="rId6" Type="http://schemas.openxmlformats.org/officeDocument/2006/relationships/image" Target="../media/image595.wmf"/><Relationship Id="rId5" Type="http://schemas.openxmlformats.org/officeDocument/2006/relationships/image" Target="../media/image594.wmf"/><Relationship Id="rId4" Type="http://schemas.openxmlformats.org/officeDocument/2006/relationships/image" Target="../media/image59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wmf"/><Relationship Id="rId3" Type="http://schemas.openxmlformats.org/officeDocument/2006/relationships/image" Target="../media/image599.wmf"/><Relationship Id="rId7" Type="http://schemas.openxmlformats.org/officeDocument/2006/relationships/image" Target="../media/image603.wmf"/><Relationship Id="rId2" Type="http://schemas.openxmlformats.org/officeDocument/2006/relationships/image" Target="../media/image598.wmf"/><Relationship Id="rId1" Type="http://schemas.openxmlformats.org/officeDocument/2006/relationships/image" Target="../media/image597.wmf"/><Relationship Id="rId6" Type="http://schemas.openxmlformats.org/officeDocument/2006/relationships/image" Target="../media/image602.wmf"/><Relationship Id="rId5" Type="http://schemas.openxmlformats.org/officeDocument/2006/relationships/image" Target="../media/image601.wmf"/><Relationship Id="rId10" Type="http://schemas.openxmlformats.org/officeDocument/2006/relationships/image" Target="../media/image606.wmf"/><Relationship Id="rId4" Type="http://schemas.openxmlformats.org/officeDocument/2006/relationships/image" Target="../media/image600.wmf"/><Relationship Id="rId9" Type="http://schemas.openxmlformats.org/officeDocument/2006/relationships/image" Target="../media/image60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4.wmf"/><Relationship Id="rId3" Type="http://schemas.openxmlformats.org/officeDocument/2006/relationships/image" Target="../media/image609.wmf"/><Relationship Id="rId7" Type="http://schemas.openxmlformats.org/officeDocument/2006/relationships/image" Target="../media/image613.wmf"/><Relationship Id="rId12" Type="http://schemas.openxmlformats.org/officeDocument/2006/relationships/image" Target="../media/image618.wmf"/><Relationship Id="rId2" Type="http://schemas.openxmlformats.org/officeDocument/2006/relationships/image" Target="../media/image608.wmf"/><Relationship Id="rId1" Type="http://schemas.openxmlformats.org/officeDocument/2006/relationships/image" Target="../media/image607.wmf"/><Relationship Id="rId6" Type="http://schemas.openxmlformats.org/officeDocument/2006/relationships/image" Target="../media/image612.wmf"/><Relationship Id="rId11" Type="http://schemas.openxmlformats.org/officeDocument/2006/relationships/image" Target="../media/image617.wmf"/><Relationship Id="rId5" Type="http://schemas.openxmlformats.org/officeDocument/2006/relationships/image" Target="../media/image611.wmf"/><Relationship Id="rId10" Type="http://schemas.openxmlformats.org/officeDocument/2006/relationships/image" Target="../media/image616.wmf"/><Relationship Id="rId4" Type="http://schemas.openxmlformats.org/officeDocument/2006/relationships/image" Target="../media/image610.wmf"/><Relationship Id="rId9" Type="http://schemas.openxmlformats.org/officeDocument/2006/relationships/image" Target="../media/image61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wmf"/><Relationship Id="rId13" Type="http://schemas.openxmlformats.org/officeDocument/2006/relationships/image" Target="../media/image631.wmf"/><Relationship Id="rId18" Type="http://schemas.openxmlformats.org/officeDocument/2006/relationships/image" Target="../media/image636.wmf"/><Relationship Id="rId3" Type="http://schemas.openxmlformats.org/officeDocument/2006/relationships/image" Target="../media/image621.wmf"/><Relationship Id="rId7" Type="http://schemas.openxmlformats.org/officeDocument/2006/relationships/image" Target="../media/image625.wmf"/><Relationship Id="rId12" Type="http://schemas.openxmlformats.org/officeDocument/2006/relationships/image" Target="../media/image630.wmf"/><Relationship Id="rId17" Type="http://schemas.openxmlformats.org/officeDocument/2006/relationships/image" Target="../media/image635.wmf"/><Relationship Id="rId2" Type="http://schemas.openxmlformats.org/officeDocument/2006/relationships/image" Target="../media/image620.wmf"/><Relationship Id="rId16" Type="http://schemas.openxmlformats.org/officeDocument/2006/relationships/image" Target="../media/image634.wmf"/><Relationship Id="rId1" Type="http://schemas.openxmlformats.org/officeDocument/2006/relationships/image" Target="../media/image619.wmf"/><Relationship Id="rId6" Type="http://schemas.openxmlformats.org/officeDocument/2006/relationships/image" Target="../media/image624.wmf"/><Relationship Id="rId11" Type="http://schemas.openxmlformats.org/officeDocument/2006/relationships/image" Target="../media/image629.wmf"/><Relationship Id="rId5" Type="http://schemas.openxmlformats.org/officeDocument/2006/relationships/image" Target="../media/image623.wmf"/><Relationship Id="rId15" Type="http://schemas.openxmlformats.org/officeDocument/2006/relationships/image" Target="../media/image633.wmf"/><Relationship Id="rId10" Type="http://schemas.openxmlformats.org/officeDocument/2006/relationships/image" Target="../media/image628.wmf"/><Relationship Id="rId4" Type="http://schemas.openxmlformats.org/officeDocument/2006/relationships/image" Target="../media/image622.wmf"/><Relationship Id="rId9" Type="http://schemas.openxmlformats.org/officeDocument/2006/relationships/image" Target="../media/image627.wmf"/><Relationship Id="rId14" Type="http://schemas.openxmlformats.org/officeDocument/2006/relationships/image" Target="../media/image632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4.wmf"/><Relationship Id="rId3" Type="http://schemas.openxmlformats.org/officeDocument/2006/relationships/image" Target="../media/image639.wmf"/><Relationship Id="rId7" Type="http://schemas.openxmlformats.org/officeDocument/2006/relationships/image" Target="../media/image643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Relationship Id="rId6" Type="http://schemas.openxmlformats.org/officeDocument/2006/relationships/image" Target="../media/image642.wmf"/><Relationship Id="rId5" Type="http://schemas.openxmlformats.org/officeDocument/2006/relationships/image" Target="../media/image641.wmf"/><Relationship Id="rId4" Type="http://schemas.openxmlformats.org/officeDocument/2006/relationships/image" Target="../media/image64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7.wmf"/><Relationship Id="rId2" Type="http://schemas.openxmlformats.org/officeDocument/2006/relationships/image" Target="../media/image646.wmf"/><Relationship Id="rId1" Type="http://schemas.openxmlformats.org/officeDocument/2006/relationships/image" Target="../media/image645.wmf"/><Relationship Id="rId6" Type="http://schemas.openxmlformats.org/officeDocument/2006/relationships/image" Target="../media/image650.wmf"/><Relationship Id="rId5" Type="http://schemas.openxmlformats.org/officeDocument/2006/relationships/image" Target="../media/image649.wmf"/><Relationship Id="rId4" Type="http://schemas.openxmlformats.org/officeDocument/2006/relationships/image" Target="../media/image64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3.wmf"/><Relationship Id="rId7" Type="http://schemas.openxmlformats.org/officeDocument/2006/relationships/image" Target="../media/image657.wmf"/><Relationship Id="rId2" Type="http://schemas.openxmlformats.org/officeDocument/2006/relationships/image" Target="../media/image652.wmf"/><Relationship Id="rId1" Type="http://schemas.openxmlformats.org/officeDocument/2006/relationships/image" Target="../media/image651.wmf"/><Relationship Id="rId6" Type="http://schemas.openxmlformats.org/officeDocument/2006/relationships/image" Target="../media/image656.wmf"/><Relationship Id="rId5" Type="http://schemas.openxmlformats.org/officeDocument/2006/relationships/image" Target="../media/image655.wmf"/><Relationship Id="rId4" Type="http://schemas.openxmlformats.org/officeDocument/2006/relationships/image" Target="../media/image65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wmf"/><Relationship Id="rId2" Type="http://schemas.openxmlformats.org/officeDocument/2006/relationships/image" Target="../media/image659.wmf"/><Relationship Id="rId1" Type="http://schemas.openxmlformats.org/officeDocument/2006/relationships/image" Target="../media/image658.wmf"/><Relationship Id="rId4" Type="http://schemas.openxmlformats.org/officeDocument/2006/relationships/image" Target="../media/image66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18" Type="http://schemas.openxmlformats.org/officeDocument/2006/relationships/image" Target="../media/image137.wmf"/><Relationship Id="rId26" Type="http://schemas.openxmlformats.org/officeDocument/2006/relationships/image" Target="../media/image145.wmf"/><Relationship Id="rId3" Type="http://schemas.openxmlformats.org/officeDocument/2006/relationships/image" Target="../media/image122.wmf"/><Relationship Id="rId21" Type="http://schemas.openxmlformats.org/officeDocument/2006/relationships/image" Target="../media/image140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17" Type="http://schemas.openxmlformats.org/officeDocument/2006/relationships/image" Target="../media/image136.wmf"/><Relationship Id="rId25" Type="http://schemas.openxmlformats.org/officeDocument/2006/relationships/image" Target="../media/image144.wmf"/><Relationship Id="rId2" Type="http://schemas.openxmlformats.org/officeDocument/2006/relationships/image" Target="../media/image121.wmf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24" Type="http://schemas.openxmlformats.org/officeDocument/2006/relationships/image" Target="../media/image143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23" Type="http://schemas.openxmlformats.org/officeDocument/2006/relationships/image" Target="../media/image142.wmf"/><Relationship Id="rId10" Type="http://schemas.openxmlformats.org/officeDocument/2006/relationships/image" Target="../media/image129.wmf"/><Relationship Id="rId19" Type="http://schemas.openxmlformats.org/officeDocument/2006/relationships/image" Target="../media/image138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Relationship Id="rId22" Type="http://schemas.openxmlformats.org/officeDocument/2006/relationships/image" Target="../media/image141.wmf"/><Relationship Id="rId27" Type="http://schemas.openxmlformats.org/officeDocument/2006/relationships/image" Target="../media/image14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4.wmf"/><Relationship Id="rId2" Type="http://schemas.openxmlformats.org/officeDocument/2006/relationships/image" Target="../media/image663.wmf"/><Relationship Id="rId1" Type="http://schemas.openxmlformats.org/officeDocument/2006/relationships/image" Target="../media/image66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8.wmf"/><Relationship Id="rId2" Type="http://schemas.openxmlformats.org/officeDocument/2006/relationships/image" Target="../media/image667.wmf"/><Relationship Id="rId1" Type="http://schemas.openxmlformats.org/officeDocument/2006/relationships/image" Target="../media/image666.wmf"/><Relationship Id="rId4" Type="http://schemas.openxmlformats.org/officeDocument/2006/relationships/image" Target="../media/image669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1.wmf"/><Relationship Id="rId1" Type="http://schemas.openxmlformats.org/officeDocument/2006/relationships/image" Target="../media/image670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4.wmf"/><Relationship Id="rId7" Type="http://schemas.openxmlformats.org/officeDocument/2006/relationships/image" Target="../media/image678.wmf"/><Relationship Id="rId2" Type="http://schemas.openxmlformats.org/officeDocument/2006/relationships/image" Target="../media/image673.wmf"/><Relationship Id="rId1" Type="http://schemas.openxmlformats.org/officeDocument/2006/relationships/image" Target="../media/image672.wmf"/><Relationship Id="rId6" Type="http://schemas.openxmlformats.org/officeDocument/2006/relationships/image" Target="../media/image677.wmf"/><Relationship Id="rId5" Type="http://schemas.openxmlformats.org/officeDocument/2006/relationships/image" Target="../media/image676.wmf"/><Relationship Id="rId4" Type="http://schemas.openxmlformats.org/officeDocument/2006/relationships/image" Target="../media/image67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wmf"/><Relationship Id="rId7" Type="http://schemas.openxmlformats.org/officeDocument/2006/relationships/image" Target="../media/image685.wmf"/><Relationship Id="rId2" Type="http://schemas.openxmlformats.org/officeDocument/2006/relationships/image" Target="../media/image680.wmf"/><Relationship Id="rId1" Type="http://schemas.openxmlformats.org/officeDocument/2006/relationships/image" Target="../media/image679.wmf"/><Relationship Id="rId6" Type="http://schemas.openxmlformats.org/officeDocument/2006/relationships/image" Target="../media/image684.wmf"/><Relationship Id="rId5" Type="http://schemas.openxmlformats.org/officeDocument/2006/relationships/image" Target="../media/image683.wmf"/><Relationship Id="rId4" Type="http://schemas.openxmlformats.org/officeDocument/2006/relationships/image" Target="../media/image68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8.wmf"/><Relationship Id="rId2" Type="http://schemas.openxmlformats.org/officeDocument/2006/relationships/image" Target="../media/image687.wmf"/><Relationship Id="rId1" Type="http://schemas.openxmlformats.org/officeDocument/2006/relationships/image" Target="../media/image686.wmf"/><Relationship Id="rId4" Type="http://schemas.openxmlformats.org/officeDocument/2006/relationships/image" Target="../media/image689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7.wmf"/><Relationship Id="rId3" Type="http://schemas.openxmlformats.org/officeDocument/2006/relationships/image" Target="../media/image692.wmf"/><Relationship Id="rId7" Type="http://schemas.openxmlformats.org/officeDocument/2006/relationships/image" Target="../media/image696.wmf"/><Relationship Id="rId2" Type="http://schemas.openxmlformats.org/officeDocument/2006/relationships/image" Target="../media/image691.wmf"/><Relationship Id="rId1" Type="http://schemas.openxmlformats.org/officeDocument/2006/relationships/image" Target="../media/image690.wmf"/><Relationship Id="rId6" Type="http://schemas.openxmlformats.org/officeDocument/2006/relationships/image" Target="../media/image695.wmf"/><Relationship Id="rId5" Type="http://schemas.openxmlformats.org/officeDocument/2006/relationships/image" Target="../media/image694.wmf"/><Relationship Id="rId4" Type="http://schemas.openxmlformats.org/officeDocument/2006/relationships/image" Target="../media/image693.wmf"/><Relationship Id="rId9" Type="http://schemas.openxmlformats.org/officeDocument/2006/relationships/image" Target="../media/image698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6.wmf"/><Relationship Id="rId3" Type="http://schemas.openxmlformats.org/officeDocument/2006/relationships/image" Target="../media/image701.wmf"/><Relationship Id="rId7" Type="http://schemas.openxmlformats.org/officeDocument/2006/relationships/image" Target="../media/image705.wmf"/><Relationship Id="rId2" Type="http://schemas.openxmlformats.org/officeDocument/2006/relationships/image" Target="../media/image700.wmf"/><Relationship Id="rId1" Type="http://schemas.openxmlformats.org/officeDocument/2006/relationships/image" Target="../media/image699.wmf"/><Relationship Id="rId6" Type="http://schemas.openxmlformats.org/officeDocument/2006/relationships/image" Target="../media/image704.wmf"/><Relationship Id="rId11" Type="http://schemas.openxmlformats.org/officeDocument/2006/relationships/image" Target="../media/image709.wmf"/><Relationship Id="rId5" Type="http://schemas.openxmlformats.org/officeDocument/2006/relationships/image" Target="../media/image703.wmf"/><Relationship Id="rId10" Type="http://schemas.openxmlformats.org/officeDocument/2006/relationships/image" Target="../media/image708.wmf"/><Relationship Id="rId4" Type="http://schemas.openxmlformats.org/officeDocument/2006/relationships/image" Target="../media/image702.wmf"/><Relationship Id="rId9" Type="http://schemas.openxmlformats.org/officeDocument/2006/relationships/image" Target="../media/image707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7.wmf"/><Relationship Id="rId13" Type="http://schemas.openxmlformats.org/officeDocument/2006/relationships/image" Target="../media/image722.wmf"/><Relationship Id="rId3" Type="http://schemas.openxmlformats.org/officeDocument/2006/relationships/image" Target="../media/image712.wmf"/><Relationship Id="rId7" Type="http://schemas.openxmlformats.org/officeDocument/2006/relationships/image" Target="../media/image716.wmf"/><Relationship Id="rId12" Type="http://schemas.openxmlformats.org/officeDocument/2006/relationships/image" Target="../media/image721.wmf"/><Relationship Id="rId2" Type="http://schemas.openxmlformats.org/officeDocument/2006/relationships/image" Target="../media/image711.wmf"/><Relationship Id="rId16" Type="http://schemas.openxmlformats.org/officeDocument/2006/relationships/image" Target="../media/image725.wmf"/><Relationship Id="rId1" Type="http://schemas.openxmlformats.org/officeDocument/2006/relationships/image" Target="../media/image710.emf"/><Relationship Id="rId6" Type="http://schemas.openxmlformats.org/officeDocument/2006/relationships/image" Target="../media/image715.wmf"/><Relationship Id="rId11" Type="http://schemas.openxmlformats.org/officeDocument/2006/relationships/image" Target="../media/image720.wmf"/><Relationship Id="rId5" Type="http://schemas.openxmlformats.org/officeDocument/2006/relationships/image" Target="../media/image714.wmf"/><Relationship Id="rId15" Type="http://schemas.openxmlformats.org/officeDocument/2006/relationships/image" Target="../media/image724.wmf"/><Relationship Id="rId10" Type="http://schemas.openxmlformats.org/officeDocument/2006/relationships/image" Target="../media/image719.wmf"/><Relationship Id="rId4" Type="http://schemas.openxmlformats.org/officeDocument/2006/relationships/image" Target="../media/image713.wmf"/><Relationship Id="rId9" Type="http://schemas.openxmlformats.org/officeDocument/2006/relationships/image" Target="../media/image718.wmf"/><Relationship Id="rId14" Type="http://schemas.openxmlformats.org/officeDocument/2006/relationships/image" Target="../media/image7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18" Type="http://schemas.openxmlformats.org/officeDocument/2006/relationships/image" Target="../media/image164.wmf"/><Relationship Id="rId26" Type="http://schemas.openxmlformats.org/officeDocument/2006/relationships/image" Target="../media/image172.wmf"/><Relationship Id="rId3" Type="http://schemas.openxmlformats.org/officeDocument/2006/relationships/image" Target="../media/image149.wmf"/><Relationship Id="rId21" Type="http://schemas.openxmlformats.org/officeDocument/2006/relationships/image" Target="../media/image167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17" Type="http://schemas.openxmlformats.org/officeDocument/2006/relationships/image" Target="../media/image163.wmf"/><Relationship Id="rId25" Type="http://schemas.openxmlformats.org/officeDocument/2006/relationships/image" Target="../media/image171.wmf"/><Relationship Id="rId2" Type="http://schemas.openxmlformats.org/officeDocument/2006/relationships/image" Target="../media/image148.wmf"/><Relationship Id="rId16" Type="http://schemas.openxmlformats.org/officeDocument/2006/relationships/image" Target="../media/image162.wmf"/><Relationship Id="rId20" Type="http://schemas.openxmlformats.org/officeDocument/2006/relationships/image" Target="../media/image166.wmf"/><Relationship Id="rId29" Type="http://schemas.openxmlformats.org/officeDocument/2006/relationships/image" Target="../media/image175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24" Type="http://schemas.openxmlformats.org/officeDocument/2006/relationships/image" Target="../media/image170.wmf"/><Relationship Id="rId32" Type="http://schemas.openxmlformats.org/officeDocument/2006/relationships/image" Target="../media/image178.wmf"/><Relationship Id="rId5" Type="http://schemas.openxmlformats.org/officeDocument/2006/relationships/image" Target="../media/image151.wmf"/><Relationship Id="rId15" Type="http://schemas.openxmlformats.org/officeDocument/2006/relationships/image" Target="../media/image161.wmf"/><Relationship Id="rId23" Type="http://schemas.openxmlformats.org/officeDocument/2006/relationships/image" Target="../media/image169.wmf"/><Relationship Id="rId28" Type="http://schemas.openxmlformats.org/officeDocument/2006/relationships/image" Target="../media/image174.wmf"/><Relationship Id="rId10" Type="http://schemas.openxmlformats.org/officeDocument/2006/relationships/image" Target="../media/image156.wmf"/><Relationship Id="rId19" Type="http://schemas.openxmlformats.org/officeDocument/2006/relationships/image" Target="../media/image165.wmf"/><Relationship Id="rId31" Type="http://schemas.openxmlformats.org/officeDocument/2006/relationships/image" Target="../media/image177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Relationship Id="rId22" Type="http://schemas.openxmlformats.org/officeDocument/2006/relationships/image" Target="../media/image168.wmf"/><Relationship Id="rId27" Type="http://schemas.openxmlformats.org/officeDocument/2006/relationships/image" Target="../media/image173.wmf"/><Relationship Id="rId30" Type="http://schemas.openxmlformats.org/officeDocument/2006/relationships/image" Target="../media/image17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8.wmf"/><Relationship Id="rId2" Type="http://schemas.openxmlformats.org/officeDocument/2006/relationships/image" Target="../media/image727.wmf"/><Relationship Id="rId1" Type="http://schemas.openxmlformats.org/officeDocument/2006/relationships/image" Target="../media/image726.wmf"/><Relationship Id="rId5" Type="http://schemas.openxmlformats.org/officeDocument/2006/relationships/image" Target="../media/image730.wmf"/><Relationship Id="rId4" Type="http://schemas.openxmlformats.org/officeDocument/2006/relationships/image" Target="../media/image72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3.wmf"/><Relationship Id="rId2" Type="http://schemas.openxmlformats.org/officeDocument/2006/relationships/image" Target="../media/image732.wmf"/><Relationship Id="rId1" Type="http://schemas.openxmlformats.org/officeDocument/2006/relationships/image" Target="../media/image731.wmf"/><Relationship Id="rId5" Type="http://schemas.openxmlformats.org/officeDocument/2006/relationships/image" Target="../media/image735.wmf"/><Relationship Id="rId4" Type="http://schemas.openxmlformats.org/officeDocument/2006/relationships/image" Target="../media/image734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3.wmf"/><Relationship Id="rId3" Type="http://schemas.openxmlformats.org/officeDocument/2006/relationships/image" Target="../media/image768.wmf"/><Relationship Id="rId7" Type="http://schemas.openxmlformats.org/officeDocument/2006/relationships/image" Target="../media/image772.wmf"/><Relationship Id="rId2" Type="http://schemas.openxmlformats.org/officeDocument/2006/relationships/image" Target="../media/image767.wmf"/><Relationship Id="rId1" Type="http://schemas.openxmlformats.org/officeDocument/2006/relationships/image" Target="../media/image766.wmf"/><Relationship Id="rId6" Type="http://schemas.openxmlformats.org/officeDocument/2006/relationships/image" Target="../media/image771.wmf"/><Relationship Id="rId11" Type="http://schemas.openxmlformats.org/officeDocument/2006/relationships/image" Target="../media/image776.wmf"/><Relationship Id="rId5" Type="http://schemas.openxmlformats.org/officeDocument/2006/relationships/image" Target="../media/image770.wmf"/><Relationship Id="rId10" Type="http://schemas.openxmlformats.org/officeDocument/2006/relationships/image" Target="../media/image775.wmf"/><Relationship Id="rId4" Type="http://schemas.openxmlformats.org/officeDocument/2006/relationships/image" Target="../media/image769.wmf"/><Relationship Id="rId9" Type="http://schemas.openxmlformats.org/officeDocument/2006/relationships/image" Target="../media/image77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9.wmf"/><Relationship Id="rId2" Type="http://schemas.openxmlformats.org/officeDocument/2006/relationships/image" Target="../media/image778.wmf"/><Relationship Id="rId1" Type="http://schemas.openxmlformats.org/officeDocument/2006/relationships/image" Target="../media/image777.wmf"/><Relationship Id="rId5" Type="http://schemas.openxmlformats.org/officeDocument/2006/relationships/image" Target="../media/image781.wmf"/><Relationship Id="rId4" Type="http://schemas.openxmlformats.org/officeDocument/2006/relationships/image" Target="../media/image780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9.emf"/><Relationship Id="rId13" Type="http://schemas.openxmlformats.org/officeDocument/2006/relationships/image" Target="../media/image794.emf"/><Relationship Id="rId18" Type="http://schemas.openxmlformats.org/officeDocument/2006/relationships/image" Target="../media/image799.emf"/><Relationship Id="rId3" Type="http://schemas.openxmlformats.org/officeDocument/2006/relationships/image" Target="../media/image784.emf"/><Relationship Id="rId7" Type="http://schemas.openxmlformats.org/officeDocument/2006/relationships/image" Target="../media/image788.emf"/><Relationship Id="rId12" Type="http://schemas.openxmlformats.org/officeDocument/2006/relationships/image" Target="../media/image793.emf"/><Relationship Id="rId17" Type="http://schemas.openxmlformats.org/officeDocument/2006/relationships/image" Target="../media/image798.emf"/><Relationship Id="rId2" Type="http://schemas.openxmlformats.org/officeDocument/2006/relationships/image" Target="../media/image783.emf"/><Relationship Id="rId16" Type="http://schemas.openxmlformats.org/officeDocument/2006/relationships/image" Target="../media/image797.emf"/><Relationship Id="rId1" Type="http://schemas.openxmlformats.org/officeDocument/2006/relationships/image" Target="../media/image782.emf"/><Relationship Id="rId6" Type="http://schemas.openxmlformats.org/officeDocument/2006/relationships/image" Target="../media/image787.emf"/><Relationship Id="rId11" Type="http://schemas.openxmlformats.org/officeDocument/2006/relationships/image" Target="../media/image792.emf"/><Relationship Id="rId5" Type="http://schemas.openxmlformats.org/officeDocument/2006/relationships/image" Target="../media/image786.emf"/><Relationship Id="rId15" Type="http://schemas.openxmlformats.org/officeDocument/2006/relationships/image" Target="../media/image796.emf"/><Relationship Id="rId10" Type="http://schemas.openxmlformats.org/officeDocument/2006/relationships/image" Target="../media/image791.emf"/><Relationship Id="rId4" Type="http://schemas.openxmlformats.org/officeDocument/2006/relationships/image" Target="../media/image785.emf"/><Relationship Id="rId9" Type="http://schemas.openxmlformats.org/officeDocument/2006/relationships/image" Target="../media/image790.emf"/><Relationship Id="rId14" Type="http://schemas.openxmlformats.org/officeDocument/2006/relationships/image" Target="../media/image795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2.wmf"/><Relationship Id="rId2" Type="http://schemas.openxmlformats.org/officeDocument/2006/relationships/image" Target="../media/image801.wmf"/><Relationship Id="rId1" Type="http://schemas.openxmlformats.org/officeDocument/2006/relationships/image" Target="../media/image800.wmf"/><Relationship Id="rId6" Type="http://schemas.openxmlformats.org/officeDocument/2006/relationships/image" Target="../media/image805.wmf"/><Relationship Id="rId5" Type="http://schemas.openxmlformats.org/officeDocument/2006/relationships/image" Target="../media/image804.wmf"/><Relationship Id="rId4" Type="http://schemas.openxmlformats.org/officeDocument/2006/relationships/image" Target="../media/image803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3.wmf"/><Relationship Id="rId3" Type="http://schemas.openxmlformats.org/officeDocument/2006/relationships/image" Target="../media/image808.wmf"/><Relationship Id="rId7" Type="http://schemas.openxmlformats.org/officeDocument/2006/relationships/image" Target="../media/image812.wmf"/><Relationship Id="rId2" Type="http://schemas.openxmlformats.org/officeDocument/2006/relationships/image" Target="../media/image807.wmf"/><Relationship Id="rId1" Type="http://schemas.openxmlformats.org/officeDocument/2006/relationships/image" Target="../media/image806.wmf"/><Relationship Id="rId6" Type="http://schemas.openxmlformats.org/officeDocument/2006/relationships/image" Target="../media/image811.wmf"/><Relationship Id="rId5" Type="http://schemas.openxmlformats.org/officeDocument/2006/relationships/image" Target="../media/image810.wmf"/><Relationship Id="rId4" Type="http://schemas.openxmlformats.org/officeDocument/2006/relationships/image" Target="../media/image80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6.wmf"/><Relationship Id="rId7" Type="http://schemas.openxmlformats.org/officeDocument/2006/relationships/image" Target="../media/image820.wmf"/><Relationship Id="rId2" Type="http://schemas.openxmlformats.org/officeDocument/2006/relationships/image" Target="../media/image815.wmf"/><Relationship Id="rId1" Type="http://schemas.openxmlformats.org/officeDocument/2006/relationships/image" Target="../media/image814.wmf"/><Relationship Id="rId6" Type="http://schemas.openxmlformats.org/officeDocument/2006/relationships/image" Target="../media/image819.wmf"/><Relationship Id="rId5" Type="http://schemas.openxmlformats.org/officeDocument/2006/relationships/image" Target="../media/image818.wmf"/><Relationship Id="rId4" Type="http://schemas.openxmlformats.org/officeDocument/2006/relationships/image" Target="../media/image817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8.wmf"/><Relationship Id="rId3" Type="http://schemas.openxmlformats.org/officeDocument/2006/relationships/image" Target="../media/image823.wmf"/><Relationship Id="rId7" Type="http://schemas.openxmlformats.org/officeDocument/2006/relationships/image" Target="../media/image827.wmf"/><Relationship Id="rId2" Type="http://schemas.openxmlformats.org/officeDocument/2006/relationships/image" Target="../media/image822.wmf"/><Relationship Id="rId1" Type="http://schemas.openxmlformats.org/officeDocument/2006/relationships/image" Target="../media/image821.wmf"/><Relationship Id="rId6" Type="http://schemas.openxmlformats.org/officeDocument/2006/relationships/image" Target="../media/image826.wmf"/><Relationship Id="rId11" Type="http://schemas.openxmlformats.org/officeDocument/2006/relationships/image" Target="../media/image831.wmf"/><Relationship Id="rId5" Type="http://schemas.openxmlformats.org/officeDocument/2006/relationships/image" Target="../media/image825.wmf"/><Relationship Id="rId10" Type="http://schemas.openxmlformats.org/officeDocument/2006/relationships/image" Target="../media/image830.wmf"/><Relationship Id="rId4" Type="http://schemas.openxmlformats.org/officeDocument/2006/relationships/image" Target="../media/image824.wmf"/><Relationship Id="rId9" Type="http://schemas.openxmlformats.org/officeDocument/2006/relationships/image" Target="../media/image829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9.wmf"/><Relationship Id="rId13" Type="http://schemas.openxmlformats.org/officeDocument/2006/relationships/image" Target="../media/image830.wmf"/><Relationship Id="rId18" Type="http://schemas.openxmlformats.org/officeDocument/2006/relationships/image" Target="../media/image844.wmf"/><Relationship Id="rId3" Type="http://schemas.openxmlformats.org/officeDocument/2006/relationships/image" Target="../media/image834.wmf"/><Relationship Id="rId7" Type="http://schemas.openxmlformats.org/officeDocument/2006/relationships/image" Target="../media/image838.wmf"/><Relationship Id="rId12" Type="http://schemas.openxmlformats.org/officeDocument/2006/relationships/image" Target="../media/image829.wmf"/><Relationship Id="rId17" Type="http://schemas.openxmlformats.org/officeDocument/2006/relationships/image" Target="../media/image843.wmf"/><Relationship Id="rId2" Type="http://schemas.openxmlformats.org/officeDocument/2006/relationships/image" Target="../media/image833.wmf"/><Relationship Id="rId16" Type="http://schemas.openxmlformats.org/officeDocument/2006/relationships/image" Target="../media/image842.wmf"/><Relationship Id="rId1" Type="http://schemas.openxmlformats.org/officeDocument/2006/relationships/image" Target="../media/image832.wmf"/><Relationship Id="rId6" Type="http://schemas.openxmlformats.org/officeDocument/2006/relationships/image" Target="../media/image837.wmf"/><Relationship Id="rId11" Type="http://schemas.openxmlformats.org/officeDocument/2006/relationships/image" Target="../media/image828.wmf"/><Relationship Id="rId5" Type="http://schemas.openxmlformats.org/officeDocument/2006/relationships/image" Target="../media/image836.wmf"/><Relationship Id="rId15" Type="http://schemas.openxmlformats.org/officeDocument/2006/relationships/image" Target="../media/image841.wmf"/><Relationship Id="rId10" Type="http://schemas.openxmlformats.org/officeDocument/2006/relationships/image" Target="../media/image827.wmf"/><Relationship Id="rId4" Type="http://schemas.openxmlformats.org/officeDocument/2006/relationships/image" Target="../media/image835.emf"/><Relationship Id="rId9" Type="http://schemas.openxmlformats.org/officeDocument/2006/relationships/image" Target="../media/image826.wmf"/><Relationship Id="rId14" Type="http://schemas.openxmlformats.org/officeDocument/2006/relationships/image" Target="../media/image8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2.emf"/><Relationship Id="rId3" Type="http://schemas.openxmlformats.org/officeDocument/2006/relationships/image" Target="../media/image847.wmf"/><Relationship Id="rId7" Type="http://schemas.openxmlformats.org/officeDocument/2006/relationships/image" Target="../media/image851.emf"/><Relationship Id="rId2" Type="http://schemas.openxmlformats.org/officeDocument/2006/relationships/image" Target="../media/image846.emf"/><Relationship Id="rId1" Type="http://schemas.openxmlformats.org/officeDocument/2006/relationships/image" Target="../media/image845.emf"/><Relationship Id="rId6" Type="http://schemas.openxmlformats.org/officeDocument/2006/relationships/image" Target="../media/image850.emf"/><Relationship Id="rId5" Type="http://schemas.openxmlformats.org/officeDocument/2006/relationships/image" Target="../media/image849.emf"/><Relationship Id="rId10" Type="http://schemas.openxmlformats.org/officeDocument/2006/relationships/image" Target="../media/image854.emf"/><Relationship Id="rId4" Type="http://schemas.openxmlformats.org/officeDocument/2006/relationships/image" Target="../media/image848.emf"/><Relationship Id="rId9" Type="http://schemas.openxmlformats.org/officeDocument/2006/relationships/image" Target="../media/image853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7.wmf"/><Relationship Id="rId2" Type="http://schemas.openxmlformats.org/officeDocument/2006/relationships/image" Target="../media/image856.wmf"/><Relationship Id="rId1" Type="http://schemas.openxmlformats.org/officeDocument/2006/relationships/image" Target="../media/image855.wmf"/><Relationship Id="rId4" Type="http://schemas.openxmlformats.org/officeDocument/2006/relationships/image" Target="../media/image858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1.wmf"/><Relationship Id="rId2" Type="http://schemas.openxmlformats.org/officeDocument/2006/relationships/image" Target="../media/image860.wmf"/><Relationship Id="rId1" Type="http://schemas.openxmlformats.org/officeDocument/2006/relationships/image" Target="../media/image859.wmf"/><Relationship Id="rId6" Type="http://schemas.openxmlformats.org/officeDocument/2006/relationships/image" Target="../media/image864.wmf"/><Relationship Id="rId5" Type="http://schemas.openxmlformats.org/officeDocument/2006/relationships/image" Target="../media/image863.wmf"/><Relationship Id="rId4" Type="http://schemas.openxmlformats.org/officeDocument/2006/relationships/image" Target="../media/image862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2.emf"/><Relationship Id="rId3" Type="http://schemas.openxmlformats.org/officeDocument/2006/relationships/image" Target="../media/image867.emf"/><Relationship Id="rId7" Type="http://schemas.openxmlformats.org/officeDocument/2006/relationships/image" Target="../media/image871.emf"/><Relationship Id="rId2" Type="http://schemas.openxmlformats.org/officeDocument/2006/relationships/image" Target="../media/image866.emf"/><Relationship Id="rId1" Type="http://schemas.openxmlformats.org/officeDocument/2006/relationships/image" Target="../media/image865.emf"/><Relationship Id="rId6" Type="http://schemas.openxmlformats.org/officeDocument/2006/relationships/image" Target="../media/image870.emf"/><Relationship Id="rId5" Type="http://schemas.openxmlformats.org/officeDocument/2006/relationships/image" Target="../media/image869.emf"/><Relationship Id="rId4" Type="http://schemas.openxmlformats.org/officeDocument/2006/relationships/image" Target="../media/image868.e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emf"/><Relationship Id="rId3" Type="http://schemas.openxmlformats.org/officeDocument/2006/relationships/image" Target="../media/image875.emf"/><Relationship Id="rId7" Type="http://schemas.openxmlformats.org/officeDocument/2006/relationships/image" Target="../media/image879.emf"/><Relationship Id="rId12" Type="http://schemas.openxmlformats.org/officeDocument/2006/relationships/image" Target="../media/image884.emf"/><Relationship Id="rId2" Type="http://schemas.openxmlformats.org/officeDocument/2006/relationships/image" Target="../media/image874.emf"/><Relationship Id="rId1" Type="http://schemas.openxmlformats.org/officeDocument/2006/relationships/image" Target="../media/image873.emf"/><Relationship Id="rId6" Type="http://schemas.openxmlformats.org/officeDocument/2006/relationships/image" Target="../media/image878.emf"/><Relationship Id="rId11" Type="http://schemas.openxmlformats.org/officeDocument/2006/relationships/image" Target="../media/image883.emf"/><Relationship Id="rId5" Type="http://schemas.openxmlformats.org/officeDocument/2006/relationships/image" Target="../media/image877.emf"/><Relationship Id="rId10" Type="http://schemas.openxmlformats.org/officeDocument/2006/relationships/image" Target="../media/image882.emf"/><Relationship Id="rId4" Type="http://schemas.openxmlformats.org/officeDocument/2006/relationships/image" Target="../media/image876.emf"/><Relationship Id="rId9" Type="http://schemas.openxmlformats.org/officeDocument/2006/relationships/image" Target="../media/image881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7.emf"/><Relationship Id="rId2" Type="http://schemas.openxmlformats.org/officeDocument/2006/relationships/image" Target="../media/image886.emf"/><Relationship Id="rId1" Type="http://schemas.openxmlformats.org/officeDocument/2006/relationships/image" Target="../media/image885.emf"/><Relationship Id="rId5" Type="http://schemas.openxmlformats.org/officeDocument/2006/relationships/image" Target="../media/image889.emf"/><Relationship Id="rId4" Type="http://schemas.openxmlformats.org/officeDocument/2006/relationships/image" Target="../media/image888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2.emf"/><Relationship Id="rId2" Type="http://schemas.openxmlformats.org/officeDocument/2006/relationships/image" Target="../media/image891.emf"/><Relationship Id="rId1" Type="http://schemas.openxmlformats.org/officeDocument/2006/relationships/image" Target="../media/image890.emf"/><Relationship Id="rId5" Type="http://schemas.openxmlformats.org/officeDocument/2006/relationships/image" Target="../media/image894.wmf"/><Relationship Id="rId4" Type="http://schemas.openxmlformats.org/officeDocument/2006/relationships/image" Target="../media/image893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7.wmf"/><Relationship Id="rId2" Type="http://schemas.openxmlformats.org/officeDocument/2006/relationships/image" Target="../media/image896.wmf"/><Relationship Id="rId1" Type="http://schemas.openxmlformats.org/officeDocument/2006/relationships/image" Target="../media/image895.wmf"/><Relationship Id="rId5" Type="http://schemas.openxmlformats.org/officeDocument/2006/relationships/image" Target="../media/image899.wmf"/><Relationship Id="rId4" Type="http://schemas.openxmlformats.org/officeDocument/2006/relationships/image" Target="../media/image898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2.wmf"/><Relationship Id="rId2" Type="http://schemas.openxmlformats.org/officeDocument/2006/relationships/image" Target="../media/image901.wmf"/><Relationship Id="rId1" Type="http://schemas.openxmlformats.org/officeDocument/2006/relationships/image" Target="../media/image900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9.wmf"/><Relationship Id="rId3" Type="http://schemas.openxmlformats.org/officeDocument/2006/relationships/image" Target="../media/image673.wmf"/><Relationship Id="rId7" Type="http://schemas.openxmlformats.org/officeDocument/2006/relationships/image" Target="../media/image908.wmf"/><Relationship Id="rId2" Type="http://schemas.openxmlformats.org/officeDocument/2006/relationships/image" Target="../media/image904.wmf"/><Relationship Id="rId1" Type="http://schemas.openxmlformats.org/officeDocument/2006/relationships/image" Target="../media/image903.wmf"/><Relationship Id="rId6" Type="http://schemas.openxmlformats.org/officeDocument/2006/relationships/image" Target="../media/image907.wmf"/><Relationship Id="rId5" Type="http://schemas.openxmlformats.org/officeDocument/2006/relationships/image" Target="../media/image906.wmf"/><Relationship Id="rId10" Type="http://schemas.openxmlformats.org/officeDocument/2006/relationships/image" Target="../media/image911.wmf"/><Relationship Id="rId4" Type="http://schemas.openxmlformats.org/officeDocument/2006/relationships/image" Target="../media/image905.wmf"/><Relationship Id="rId9" Type="http://schemas.openxmlformats.org/officeDocument/2006/relationships/image" Target="../media/image9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8.wmf"/><Relationship Id="rId3" Type="http://schemas.openxmlformats.org/officeDocument/2006/relationships/image" Target="../media/image914.wmf"/><Relationship Id="rId7" Type="http://schemas.openxmlformats.org/officeDocument/2006/relationships/image" Target="../media/image917.wmf"/><Relationship Id="rId2" Type="http://schemas.openxmlformats.org/officeDocument/2006/relationships/image" Target="../media/image913.wmf"/><Relationship Id="rId1" Type="http://schemas.openxmlformats.org/officeDocument/2006/relationships/image" Target="../media/image912.wmf"/><Relationship Id="rId6" Type="http://schemas.openxmlformats.org/officeDocument/2006/relationships/image" Target="../media/image916.wmf"/><Relationship Id="rId5" Type="http://schemas.openxmlformats.org/officeDocument/2006/relationships/image" Target="../media/image915.wmf"/><Relationship Id="rId4" Type="http://schemas.openxmlformats.org/officeDocument/2006/relationships/image" Target="../media/image673.wmf"/><Relationship Id="rId9" Type="http://schemas.openxmlformats.org/officeDocument/2006/relationships/image" Target="../media/image919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1.wmf"/><Relationship Id="rId2" Type="http://schemas.openxmlformats.org/officeDocument/2006/relationships/image" Target="../media/image860.wmf"/><Relationship Id="rId1" Type="http://schemas.openxmlformats.org/officeDocument/2006/relationships/image" Target="../media/image920.emf"/><Relationship Id="rId6" Type="http://schemas.openxmlformats.org/officeDocument/2006/relationships/image" Target="../media/image924.wmf"/><Relationship Id="rId5" Type="http://schemas.openxmlformats.org/officeDocument/2006/relationships/image" Target="../media/image923.wmf"/><Relationship Id="rId4" Type="http://schemas.openxmlformats.org/officeDocument/2006/relationships/image" Target="../media/image922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7.emf"/><Relationship Id="rId2" Type="http://schemas.openxmlformats.org/officeDocument/2006/relationships/image" Target="../media/image926.emf"/><Relationship Id="rId1" Type="http://schemas.openxmlformats.org/officeDocument/2006/relationships/image" Target="../media/image925.wmf"/><Relationship Id="rId6" Type="http://schemas.openxmlformats.org/officeDocument/2006/relationships/image" Target="../media/image930.emf"/><Relationship Id="rId5" Type="http://schemas.openxmlformats.org/officeDocument/2006/relationships/image" Target="../media/image929.emf"/><Relationship Id="rId4" Type="http://schemas.openxmlformats.org/officeDocument/2006/relationships/image" Target="../media/image92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4DECB-D871-41E4-85C9-7C456A9AB683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A5E7-88EC-4857-B69D-B4DE5BB86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9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3A5E7-88EC-4857-B69D-B4DE5BB863A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0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3A5E7-88EC-4857-B69D-B4DE5BB863AC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D4CB92-323D-4C96-8F3E-ADC0D3C9FA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6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9" Type="http://schemas.openxmlformats.org/officeDocument/2006/relationships/oleObject" Target="../embeddings/oleObject216.bin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34" Type="http://schemas.openxmlformats.org/officeDocument/2006/relationships/image" Target="../media/image217.wmf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05.bin"/><Relationship Id="rId25" Type="http://schemas.openxmlformats.org/officeDocument/2006/relationships/oleObject" Target="../embeddings/oleObject209.bin"/><Relationship Id="rId33" Type="http://schemas.openxmlformats.org/officeDocument/2006/relationships/oleObject" Target="../embeddings/oleObject213.bin"/><Relationship Id="rId38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29" Type="http://schemas.openxmlformats.org/officeDocument/2006/relationships/oleObject" Target="../embeddings/oleObject21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212.wmf"/><Relationship Id="rId32" Type="http://schemas.openxmlformats.org/officeDocument/2006/relationships/image" Target="../media/image216.wmf"/><Relationship Id="rId37" Type="http://schemas.openxmlformats.org/officeDocument/2006/relationships/oleObject" Target="../embeddings/oleObject215.bin"/><Relationship Id="rId40" Type="http://schemas.openxmlformats.org/officeDocument/2006/relationships/image" Target="../media/image220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28" Type="http://schemas.openxmlformats.org/officeDocument/2006/relationships/image" Target="../media/image214.wmf"/><Relationship Id="rId36" Type="http://schemas.openxmlformats.org/officeDocument/2006/relationships/image" Target="../media/image218.wmf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06.bin"/><Relationship Id="rId31" Type="http://schemas.openxmlformats.org/officeDocument/2006/relationships/oleObject" Target="../embeddings/oleObject212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210.bin"/><Relationship Id="rId30" Type="http://schemas.openxmlformats.org/officeDocument/2006/relationships/image" Target="../media/image215.wmf"/><Relationship Id="rId35" Type="http://schemas.openxmlformats.org/officeDocument/2006/relationships/oleObject" Target="../embeddings/oleObject21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8.wmf"/><Relationship Id="rId26" Type="http://schemas.openxmlformats.org/officeDocument/2006/relationships/image" Target="../media/image232.wmf"/><Relationship Id="rId39" Type="http://schemas.openxmlformats.org/officeDocument/2006/relationships/oleObject" Target="../embeddings/oleObject235.bin"/><Relationship Id="rId21" Type="http://schemas.openxmlformats.org/officeDocument/2006/relationships/oleObject" Target="../embeddings/oleObject226.bin"/><Relationship Id="rId34" Type="http://schemas.openxmlformats.org/officeDocument/2006/relationships/image" Target="../media/image236.wmf"/><Relationship Id="rId42" Type="http://schemas.openxmlformats.org/officeDocument/2006/relationships/image" Target="../media/image240.wmf"/><Relationship Id="rId47" Type="http://schemas.openxmlformats.org/officeDocument/2006/relationships/oleObject" Target="../embeddings/oleObject239.bin"/><Relationship Id="rId50" Type="http://schemas.openxmlformats.org/officeDocument/2006/relationships/image" Target="../media/image244.wmf"/><Relationship Id="rId55" Type="http://schemas.openxmlformats.org/officeDocument/2006/relationships/oleObject" Target="../embeddings/oleObject243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33" Type="http://schemas.openxmlformats.org/officeDocument/2006/relationships/oleObject" Target="../embeddings/oleObject232.bin"/><Relationship Id="rId38" Type="http://schemas.openxmlformats.org/officeDocument/2006/relationships/image" Target="../media/image238.wmf"/><Relationship Id="rId46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emf"/><Relationship Id="rId20" Type="http://schemas.openxmlformats.org/officeDocument/2006/relationships/image" Target="../media/image229.wmf"/><Relationship Id="rId29" Type="http://schemas.openxmlformats.org/officeDocument/2006/relationships/oleObject" Target="../embeddings/oleObject230.bin"/><Relationship Id="rId41" Type="http://schemas.openxmlformats.org/officeDocument/2006/relationships/oleObject" Target="../embeddings/oleObject236.bin"/><Relationship Id="rId54" Type="http://schemas.openxmlformats.org/officeDocument/2006/relationships/image" Target="../media/image2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31.wmf"/><Relationship Id="rId32" Type="http://schemas.openxmlformats.org/officeDocument/2006/relationships/image" Target="../media/image235.wmf"/><Relationship Id="rId37" Type="http://schemas.openxmlformats.org/officeDocument/2006/relationships/oleObject" Target="../embeddings/oleObject234.bin"/><Relationship Id="rId40" Type="http://schemas.openxmlformats.org/officeDocument/2006/relationships/image" Target="../media/image239.wmf"/><Relationship Id="rId45" Type="http://schemas.openxmlformats.org/officeDocument/2006/relationships/oleObject" Target="../embeddings/oleObject238.bin"/><Relationship Id="rId53" Type="http://schemas.openxmlformats.org/officeDocument/2006/relationships/oleObject" Target="../embeddings/oleObject242.bin"/><Relationship Id="rId58" Type="http://schemas.openxmlformats.org/officeDocument/2006/relationships/image" Target="../media/image248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33.wmf"/><Relationship Id="rId36" Type="http://schemas.openxmlformats.org/officeDocument/2006/relationships/image" Target="../media/image237.emf"/><Relationship Id="rId49" Type="http://schemas.openxmlformats.org/officeDocument/2006/relationships/oleObject" Target="../embeddings/oleObject240.bin"/><Relationship Id="rId57" Type="http://schemas.openxmlformats.org/officeDocument/2006/relationships/oleObject" Target="../embeddings/oleObject244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4" Type="http://schemas.openxmlformats.org/officeDocument/2006/relationships/image" Target="../media/image241.wmf"/><Relationship Id="rId52" Type="http://schemas.openxmlformats.org/officeDocument/2006/relationships/image" Target="../media/image245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34.wmf"/><Relationship Id="rId35" Type="http://schemas.openxmlformats.org/officeDocument/2006/relationships/oleObject" Target="../embeddings/oleObject233.bin"/><Relationship Id="rId43" Type="http://schemas.openxmlformats.org/officeDocument/2006/relationships/oleObject" Target="../embeddings/oleObject237.bin"/><Relationship Id="rId48" Type="http://schemas.openxmlformats.org/officeDocument/2006/relationships/image" Target="../media/image243.wmf"/><Relationship Id="rId56" Type="http://schemas.openxmlformats.org/officeDocument/2006/relationships/image" Target="../media/image247.wmf"/><Relationship Id="rId8" Type="http://schemas.openxmlformats.org/officeDocument/2006/relationships/image" Target="../media/image223.wmf"/><Relationship Id="rId51" Type="http://schemas.openxmlformats.org/officeDocument/2006/relationships/oleObject" Target="../embeddings/oleObject241.bin"/><Relationship Id="rId3" Type="http://schemas.openxmlformats.org/officeDocument/2006/relationships/oleObject" Target="../embeddings/oleObject2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56.wmf"/><Relationship Id="rId26" Type="http://schemas.openxmlformats.org/officeDocument/2006/relationships/image" Target="../media/image260.wmf"/><Relationship Id="rId39" Type="http://schemas.openxmlformats.org/officeDocument/2006/relationships/oleObject" Target="../embeddings/oleObject263.bin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64.wmf"/><Relationship Id="rId42" Type="http://schemas.openxmlformats.org/officeDocument/2006/relationships/image" Target="../media/image268.wmf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oleObject" Target="../embeddings/oleObject260.bin"/><Relationship Id="rId38" Type="http://schemas.openxmlformats.org/officeDocument/2006/relationships/image" Target="../media/image266.wmf"/><Relationship Id="rId46" Type="http://schemas.openxmlformats.org/officeDocument/2006/relationships/image" Target="../media/image2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20" Type="http://schemas.openxmlformats.org/officeDocument/2006/relationships/image" Target="../media/image257.wmf"/><Relationship Id="rId29" Type="http://schemas.openxmlformats.org/officeDocument/2006/relationships/oleObject" Target="../embeddings/oleObject258.bin"/><Relationship Id="rId41" Type="http://schemas.openxmlformats.org/officeDocument/2006/relationships/oleObject" Target="../embeddings/oleObject26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59.wmf"/><Relationship Id="rId32" Type="http://schemas.openxmlformats.org/officeDocument/2006/relationships/image" Target="../media/image263.wmf"/><Relationship Id="rId37" Type="http://schemas.openxmlformats.org/officeDocument/2006/relationships/oleObject" Target="../embeddings/oleObject262.bin"/><Relationship Id="rId40" Type="http://schemas.openxmlformats.org/officeDocument/2006/relationships/image" Target="../media/image267.wmf"/><Relationship Id="rId45" Type="http://schemas.openxmlformats.org/officeDocument/2006/relationships/oleObject" Target="../embeddings/oleObject266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61.wmf"/><Relationship Id="rId36" Type="http://schemas.openxmlformats.org/officeDocument/2006/relationships/image" Target="../media/image265.wmf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4" Type="http://schemas.openxmlformats.org/officeDocument/2006/relationships/image" Target="../media/image269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4.wmf"/><Relationship Id="rId22" Type="http://schemas.openxmlformats.org/officeDocument/2006/relationships/image" Target="../media/image258.w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62.wmf"/><Relationship Id="rId35" Type="http://schemas.openxmlformats.org/officeDocument/2006/relationships/oleObject" Target="../embeddings/oleObject261.bin"/><Relationship Id="rId43" Type="http://schemas.openxmlformats.org/officeDocument/2006/relationships/oleObject" Target="../embeddings/oleObject2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78.wmf"/><Relationship Id="rId26" Type="http://schemas.openxmlformats.org/officeDocument/2006/relationships/image" Target="../media/image282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34" Type="http://schemas.openxmlformats.org/officeDocument/2006/relationships/image" Target="../media/image286.wmf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33" Type="http://schemas.openxmlformats.org/officeDocument/2006/relationships/oleObject" Target="../embeddings/oleObject282.bin"/><Relationship Id="rId38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81.wmf"/><Relationship Id="rId32" Type="http://schemas.openxmlformats.org/officeDocument/2006/relationships/image" Target="../media/image285.wmf"/><Relationship Id="rId37" Type="http://schemas.openxmlformats.org/officeDocument/2006/relationships/oleObject" Target="../embeddings/oleObject284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83.wmf"/><Relationship Id="rId36" Type="http://schemas.openxmlformats.org/officeDocument/2006/relationships/image" Target="../media/image287.w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76.wmf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84.wmf"/><Relationship Id="rId35" Type="http://schemas.openxmlformats.org/officeDocument/2006/relationships/oleObject" Target="../embeddings/oleObject283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39" Type="http://schemas.openxmlformats.org/officeDocument/2006/relationships/oleObject" Target="../embeddings/oleObject303.bin"/><Relationship Id="rId21" Type="http://schemas.openxmlformats.org/officeDocument/2006/relationships/oleObject" Target="../embeddings/oleObject294.bin"/><Relationship Id="rId34" Type="http://schemas.openxmlformats.org/officeDocument/2006/relationships/image" Target="../media/image304.wmf"/><Relationship Id="rId42" Type="http://schemas.openxmlformats.org/officeDocument/2006/relationships/image" Target="../media/image308.wmf"/><Relationship Id="rId47" Type="http://schemas.openxmlformats.org/officeDocument/2006/relationships/oleObject" Target="../embeddings/oleObject307.bin"/><Relationship Id="rId50" Type="http://schemas.openxmlformats.org/officeDocument/2006/relationships/image" Target="../media/image312.wmf"/><Relationship Id="rId55" Type="http://schemas.openxmlformats.org/officeDocument/2006/relationships/oleObject" Target="../embeddings/oleObject311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33" Type="http://schemas.openxmlformats.org/officeDocument/2006/relationships/oleObject" Target="../embeddings/oleObject300.bin"/><Relationship Id="rId38" Type="http://schemas.openxmlformats.org/officeDocument/2006/relationships/image" Target="../media/image306.wmf"/><Relationship Id="rId46" Type="http://schemas.openxmlformats.org/officeDocument/2006/relationships/image" Target="../media/image3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29" Type="http://schemas.openxmlformats.org/officeDocument/2006/relationships/oleObject" Target="../embeddings/oleObject298.bin"/><Relationship Id="rId41" Type="http://schemas.openxmlformats.org/officeDocument/2006/relationships/oleObject" Target="../embeddings/oleObject304.bin"/><Relationship Id="rId54" Type="http://schemas.openxmlformats.org/officeDocument/2006/relationships/image" Target="../media/image31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99.wmf"/><Relationship Id="rId32" Type="http://schemas.openxmlformats.org/officeDocument/2006/relationships/image" Target="../media/image303.wmf"/><Relationship Id="rId37" Type="http://schemas.openxmlformats.org/officeDocument/2006/relationships/oleObject" Target="../embeddings/oleObject302.bin"/><Relationship Id="rId40" Type="http://schemas.openxmlformats.org/officeDocument/2006/relationships/image" Target="../media/image307.wmf"/><Relationship Id="rId45" Type="http://schemas.openxmlformats.org/officeDocument/2006/relationships/oleObject" Target="../embeddings/oleObject306.bin"/><Relationship Id="rId53" Type="http://schemas.openxmlformats.org/officeDocument/2006/relationships/oleObject" Target="../embeddings/oleObject310.bin"/><Relationship Id="rId58" Type="http://schemas.openxmlformats.org/officeDocument/2006/relationships/image" Target="../media/image316.w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301.wmf"/><Relationship Id="rId36" Type="http://schemas.openxmlformats.org/officeDocument/2006/relationships/image" Target="../media/image305.wmf"/><Relationship Id="rId49" Type="http://schemas.openxmlformats.org/officeDocument/2006/relationships/oleObject" Target="../embeddings/oleObject308.bin"/><Relationship Id="rId57" Type="http://schemas.openxmlformats.org/officeDocument/2006/relationships/oleObject" Target="../embeddings/oleObject312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4" Type="http://schemas.openxmlformats.org/officeDocument/2006/relationships/image" Target="../media/image309.wmf"/><Relationship Id="rId52" Type="http://schemas.openxmlformats.org/officeDocument/2006/relationships/image" Target="../media/image313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302.wmf"/><Relationship Id="rId35" Type="http://schemas.openxmlformats.org/officeDocument/2006/relationships/oleObject" Target="../embeddings/oleObject301.bin"/><Relationship Id="rId43" Type="http://schemas.openxmlformats.org/officeDocument/2006/relationships/oleObject" Target="../embeddings/oleObject305.bin"/><Relationship Id="rId48" Type="http://schemas.openxmlformats.org/officeDocument/2006/relationships/image" Target="../media/image311.wmf"/><Relationship Id="rId56" Type="http://schemas.openxmlformats.org/officeDocument/2006/relationships/image" Target="../media/image315.wmf"/><Relationship Id="rId8" Type="http://schemas.openxmlformats.org/officeDocument/2006/relationships/image" Target="../media/image291.wmf"/><Relationship Id="rId51" Type="http://schemas.openxmlformats.org/officeDocument/2006/relationships/oleObject" Target="../embeddings/oleObject309.bin"/><Relationship Id="rId3" Type="http://schemas.openxmlformats.org/officeDocument/2006/relationships/oleObject" Target="../embeddings/oleObject28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24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20" Type="http://schemas.openxmlformats.org/officeDocument/2006/relationships/image" Target="../media/image32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27.bin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29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39.e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36.w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8.wmf"/><Relationship Id="rId20" Type="http://schemas.openxmlformats.org/officeDocument/2006/relationships/image" Target="../media/image3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342.wmf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10" Type="http://schemas.openxmlformats.org/officeDocument/2006/relationships/image" Target="../media/image335.wmf"/><Relationship Id="rId19" Type="http://schemas.openxmlformats.org/officeDocument/2006/relationships/oleObject" Target="../embeddings/oleObject336.bin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37.wmf"/><Relationship Id="rId22" Type="http://schemas.openxmlformats.org/officeDocument/2006/relationships/image" Target="../media/image3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50.emf"/><Relationship Id="rId26" Type="http://schemas.openxmlformats.org/officeDocument/2006/relationships/image" Target="../media/image354.emf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47.emf"/><Relationship Id="rId17" Type="http://schemas.openxmlformats.org/officeDocument/2006/relationships/oleObject" Target="../embeddings/oleObject346.bin"/><Relationship Id="rId25" Type="http://schemas.openxmlformats.org/officeDocument/2006/relationships/oleObject" Target="../embeddings/oleObject3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9.emf"/><Relationship Id="rId20" Type="http://schemas.openxmlformats.org/officeDocument/2006/relationships/image" Target="../media/image35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4.emf"/><Relationship Id="rId11" Type="http://schemas.openxmlformats.org/officeDocument/2006/relationships/oleObject" Target="../embeddings/oleObject343.bin"/><Relationship Id="rId24" Type="http://schemas.openxmlformats.org/officeDocument/2006/relationships/image" Target="../media/image353.emf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23" Type="http://schemas.openxmlformats.org/officeDocument/2006/relationships/oleObject" Target="../embeddings/oleObject349.bin"/><Relationship Id="rId28" Type="http://schemas.openxmlformats.org/officeDocument/2006/relationships/image" Target="../media/image355.emf"/><Relationship Id="rId10" Type="http://schemas.openxmlformats.org/officeDocument/2006/relationships/image" Target="../media/image346.e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43.e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48.emf"/><Relationship Id="rId22" Type="http://schemas.openxmlformats.org/officeDocument/2006/relationships/image" Target="../media/image352.emf"/><Relationship Id="rId27" Type="http://schemas.openxmlformats.org/officeDocument/2006/relationships/oleObject" Target="../embeddings/oleObject35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13" Type="http://schemas.openxmlformats.org/officeDocument/2006/relationships/oleObject" Target="../embeddings/oleObject357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56.bin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10" Type="http://schemas.openxmlformats.org/officeDocument/2006/relationships/image" Target="../media/image359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361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oleObject" Target="../embeddings/oleObject28.bin"/><Relationship Id="rId39" Type="http://schemas.openxmlformats.org/officeDocument/2006/relationships/image" Target="../media/image34.wmf"/><Relationship Id="rId21" Type="http://schemas.openxmlformats.org/officeDocument/2006/relationships/oleObject" Target="../embeddings/oleObject26.bin"/><Relationship Id="rId34" Type="http://schemas.openxmlformats.org/officeDocument/2006/relationships/oleObject" Target="../embeddings/oleObject32.bin"/><Relationship Id="rId42" Type="http://schemas.openxmlformats.org/officeDocument/2006/relationships/oleObject" Target="../embeddings/oleObject36.bin"/><Relationship Id="rId47" Type="http://schemas.openxmlformats.org/officeDocument/2006/relationships/image" Target="../media/image38.wmf"/><Relationship Id="rId50" Type="http://schemas.openxmlformats.org/officeDocument/2006/relationships/oleObject" Target="../embeddings/oleObject40.bin"/><Relationship Id="rId55" Type="http://schemas.openxmlformats.org/officeDocument/2006/relationships/image" Target="../media/image42.wmf"/><Relationship Id="rId63" Type="http://schemas.openxmlformats.org/officeDocument/2006/relationships/oleObject" Target="../embeddings/oleObject46.bin"/><Relationship Id="rId68" Type="http://schemas.openxmlformats.org/officeDocument/2006/relationships/image" Target="../media/image48.wmf"/><Relationship Id="rId76" Type="http://schemas.openxmlformats.org/officeDocument/2006/relationships/image" Target="../media/image52.wmf"/><Relationship Id="rId7" Type="http://schemas.openxmlformats.org/officeDocument/2006/relationships/oleObject" Target="../embeddings/oleObject19.bin"/><Relationship Id="rId71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9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1.bin"/><Relationship Id="rId37" Type="http://schemas.openxmlformats.org/officeDocument/2006/relationships/image" Target="../media/image33.wmf"/><Relationship Id="rId40" Type="http://schemas.openxmlformats.org/officeDocument/2006/relationships/oleObject" Target="../embeddings/oleObject35.bin"/><Relationship Id="rId45" Type="http://schemas.openxmlformats.org/officeDocument/2006/relationships/image" Target="../media/image37.wmf"/><Relationship Id="rId53" Type="http://schemas.openxmlformats.org/officeDocument/2006/relationships/image" Target="../media/image41.wmf"/><Relationship Id="rId58" Type="http://schemas.openxmlformats.org/officeDocument/2006/relationships/image" Target="../media/image43.wmf"/><Relationship Id="rId66" Type="http://schemas.openxmlformats.org/officeDocument/2006/relationships/image" Target="../media/image47.wmf"/><Relationship Id="rId74" Type="http://schemas.openxmlformats.org/officeDocument/2006/relationships/image" Target="../media/image51.wmf"/><Relationship Id="rId79" Type="http://schemas.openxmlformats.org/officeDocument/2006/relationships/oleObject" Target="../embeddings/oleObject54.bin"/><Relationship Id="rId5" Type="http://schemas.openxmlformats.org/officeDocument/2006/relationships/oleObject" Target="../embeddings/oleObject18.bin"/><Relationship Id="rId61" Type="http://schemas.openxmlformats.org/officeDocument/2006/relationships/oleObject" Target="../embeddings/oleObject4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image" Target="../media/image30.wmf"/><Relationship Id="rId44" Type="http://schemas.openxmlformats.org/officeDocument/2006/relationships/oleObject" Target="../embeddings/oleObject37.bin"/><Relationship Id="rId52" Type="http://schemas.openxmlformats.org/officeDocument/2006/relationships/oleObject" Target="../embeddings/oleObject41.bin"/><Relationship Id="rId60" Type="http://schemas.openxmlformats.org/officeDocument/2006/relationships/image" Target="../media/image44.wmf"/><Relationship Id="rId65" Type="http://schemas.openxmlformats.org/officeDocument/2006/relationships/oleObject" Target="../embeddings/oleObject47.bin"/><Relationship Id="rId73" Type="http://schemas.openxmlformats.org/officeDocument/2006/relationships/oleObject" Target="../embeddings/oleObject51.bin"/><Relationship Id="rId78" Type="http://schemas.openxmlformats.org/officeDocument/2006/relationships/image" Target="../media/image5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30.bin"/><Relationship Id="rId35" Type="http://schemas.openxmlformats.org/officeDocument/2006/relationships/image" Target="../media/image32.wmf"/><Relationship Id="rId43" Type="http://schemas.openxmlformats.org/officeDocument/2006/relationships/image" Target="../media/image36.wmf"/><Relationship Id="rId48" Type="http://schemas.openxmlformats.org/officeDocument/2006/relationships/oleObject" Target="../embeddings/oleObject39.bin"/><Relationship Id="rId56" Type="http://schemas.openxmlformats.org/officeDocument/2006/relationships/image" Target="../media/image56.png"/><Relationship Id="rId64" Type="http://schemas.openxmlformats.org/officeDocument/2006/relationships/image" Target="../media/image46.wmf"/><Relationship Id="rId69" Type="http://schemas.openxmlformats.org/officeDocument/2006/relationships/oleObject" Target="../embeddings/oleObject49.bin"/><Relationship Id="rId77" Type="http://schemas.openxmlformats.org/officeDocument/2006/relationships/oleObject" Target="../embeddings/oleObject53.bin"/><Relationship Id="rId8" Type="http://schemas.openxmlformats.org/officeDocument/2006/relationships/image" Target="../media/image19.wmf"/><Relationship Id="rId51" Type="http://schemas.openxmlformats.org/officeDocument/2006/relationships/image" Target="../media/image40.wmf"/><Relationship Id="rId72" Type="http://schemas.openxmlformats.org/officeDocument/2006/relationships/image" Target="../media/image50.wmf"/><Relationship Id="rId80" Type="http://schemas.openxmlformats.org/officeDocument/2006/relationships/image" Target="../media/image54.wmf"/><Relationship Id="rId3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38.bin"/><Relationship Id="rId59" Type="http://schemas.openxmlformats.org/officeDocument/2006/relationships/oleObject" Target="../embeddings/oleObject44.bin"/><Relationship Id="rId67" Type="http://schemas.openxmlformats.org/officeDocument/2006/relationships/oleObject" Target="../embeddings/oleObject48.bin"/><Relationship Id="rId20" Type="http://schemas.openxmlformats.org/officeDocument/2006/relationships/image" Target="../media/image25.wmf"/><Relationship Id="rId41" Type="http://schemas.openxmlformats.org/officeDocument/2006/relationships/image" Target="../media/image35.wmf"/><Relationship Id="rId54" Type="http://schemas.openxmlformats.org/officeDocument/2006/relationships/oleObject" Target="../embeddings/oleObject42.bin"/><Relationship Id="rId62" Type="http://schemas.openxmlformats.org/officeDocument/2006/relationships/image" Target="../media/image45.wmf"/><Relationship Id="rId70" Type="http://schemas.openxmlformats.org/officeDocument/2006/relationships/image" Target="../media/image49.emf"/><Relationship Id="rId75" Type="http://schemas.openxmlformats.org/officeDocument/2006/relationships/oleObject" Target="../embeddings/oleObject5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5" Type="http://schemas.openxmlformats.org/officeDocument/2006/relationships/oleObject" Target="../embeddings/oleObject23.bin"/><Relationship Id="rId23" Type="http://schemas.openxmlformats.org/officeDocument/2006/relationships/image" Target="../media/image55.png"/><Relationship Id="rId28" Type="http://schemas.openxmlformats.org/officeDocument/2006/relationships/oleObject" Target="../embeddings/oleObject29.bin"/><Relationship Id="rId36" Type="http://schemas.openxmlformats.org/officeDocument/2006/relationships/oleObject" Target="../embeddings/oleObject33.bin"/><Relationship Id="rId49" Type="http://schemas.openxmlformats.org/officeDocument/2006/relationships/image" Target="../media/image39.wmf"/><Relationship Id="rId57" Type="http://schemas.openxmlformats.org/officeDocument/2006/relationships/oleObject" Target="../embeddings/oleObject4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71.wmf"/><Relationship Id="rId26" Type="http://schemas.openxmlformats.org/officeDocument/2006/relationships/image" Target="../media/image375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0.wmf"/><Relationship Id="rId20" Type="http://schemas.openxmlformats.org/officeDocument/2006/relationships/image" Target="../media/image37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74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10" Type="http://schemas.openxmlformats.org/officeDocument/2006/relationships/image" Target="../media/image367.wmf"/><Relationship Id="rId19" Type="http://schemas.openxmlformats.org/officeDocument/2006/relationships/oleObject" Target="../embeddings/oleObject368.bin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69.wmf"/><Relationship Id="rId22" Type="http://schemas.openxmlformats.org/officeDocument/2006/relationships/image" Target="../media/image3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83.wmf"/><Relationship Id="rId26" Type="http://schemas.openxmlformats.org/officeDocument/2006/relationships/image" Target="../media/image387.wmf"/><Relationship Id="rId3" Type="http://schemas.openxmlformats.org/officeDocument/2006/relationships/oleObject" Target="../embeddings/oleObject372.bin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80.wmf"/><Relationship Id="rId17" Type="http://schemas.openxmlformats.org/officeDocument/2006/relationships/oleObject" Target="../embeddings/oleObject379.bin"/><Relationship Id="rId25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2.wmf"/><Relationship Id="rId20" Type="http://schemas.openxmlformats.org/officeDocument/2006/relationships/image" Target="../media/image384.wmf"/><Relationship Id="rId29" Type="http://schemas.openxmlformats.org/officeDocument/2006/relationships/oleObject" Target="../embeddings/oleObject38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7.wmf"/><Relationship Id="rId11" Type="http://schemas.openxmlformats.org/officeDocument/2006/relationships/oleObject" Target="../embeddings/oleObject376.bin"/><Relationship Id="rId24" Type="http://schemas.openxmlformats.org/officeDocument/2006/relationships/image" Target="../media/image386.wmf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2.bin"/><Relationship Id="rId28" Type="http://schemas.openxmlformats.org/officeDocument/2006/relationships/image" Target="../media/image388.wmf"/><Relationship Id="rId10" Type="http://schemas.openxmlformats.org/officeDocument/2006/relationships/image" Target="../media/image379.w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81.wmf"/><Relationship Id="rId22" Type="http://schemas.openxmlformats.org/officeDocument/2006/relationships/image" Target="../media/image385.wmf"/><Relationship Id="rId27" Type="http://schemas.openxmlformats.org/officeDocument/2006/relationships/oleObject" Target="../embeddings/oleObject384.bin"/><Relationship Id="rId30" Type="http://schemas.openxmlformats.org/officeDocument/2006/relationships/image" Target="../media/image38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97.e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94.emf"/><Relationship Id="rId1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6.emf"/><Relationship Id="rId20" Type="http://schemas.openxmlformats.org/officeDocument/2006/relationships/image" Target="../media/image39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1.e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10" Type="http://schemas.openxmlformats.org/officeDocument/2006/relationships/image" Target="../media/image393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390.e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9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406.emf"/><Relationship Id="rId26" Type="http://schemas.openxmlformats.org/officeDocument/2006/relationships/image" Target="../media/image410.emf"/><Relationship Id="rId3" Type="http://schemas.openxmlformats.org/officeDocument/2006/relationships/oleObject" Target="../embeddings/oleObject395.bin"/><Relationship Id="rId21" Type="http://schemas.openxmlformats.org/officeDocument/2006/relationships/oleObject" Target="../embeddings/oleObject404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02.bin"/><Relationship Id="rId25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5.emf"/><Relationship Id="rId20" Type="http://schemas.openxmlformats.org/officeDocument/2006/relationships/image" Target="../media/image407.emf"/><Relationship Id="rId29" Type="http://schemas.openxmlformats.org/officeDocument/2006/relationships/oleObject" Target="../embeddings/oleObject40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399.bin"/><Relationship Id="rId24" Type="http://schemas.openxmlformats.org/officeDocument/2006/relationships/image" Target="../media/image409.emf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image" Target="../media/image411.emf"/><Relationship Id="rId10" Type="http://schemas.openxmlformats.org/officeDocument/2006/relationships/image" Target="../media/image402.emf"/><Relationship Id="rId19" Type="http://schemas.openxmlformats.org/officeDocument/2006/relationships/oleObject" Target="../embeddings/oleObject403.bin"/><Relationship Id="rId4" Type="http://schemas.openxmlformats.org/officeDocument/2006/relationships/image" Target="../media/image399.e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404.emf"/><Relationship Id="rId22" Type="http://schemas.openxmlformats.org/officeDocument/2006/relationships/image" Target="../media/image408.wmf"/><Relationship Id="rId27" Type="http://schemas.openxmlformats.org/officeDocument/2006/relationships/oleObject" Target="../embeddings/oleObject407.bin"/><Relationship Id="rId30" Type="http://schemas.openxmlformats.org/officeDocument/2006/relationships/image" Target="../media/image41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420.wmf"/><Relationship Id="rId3" Type="http://schemas.openxmlformats.org/officeDocument/2006/relationships/oleObject" Target="../embeddings/oleObject409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417.wmf"/><Relationship Id="rId17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9.wmf"/><Relationship Id="rId20" Type="http://schemas.openxmlformats.org/officeDocument/2006/relationships/image" Target="../media/image42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10" Type="http://schemas.openxmlformats.org/officeDocument/2006/relationships/image" Target="../media/image416.wmf"/><Relationship Id="rId19" Type="http://schemas.openxmlformats.org/officeDocument/2006/relationships/oleObject" Target="../embeddings/oleObject417.bin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4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424.wmf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417.wmf"/><Relationship Id="rId17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10" Type="http://schemas.openxmlformats.org/officeDocument/2006/relationships/image" Target="../media/image416.wmf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422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1.bin"/><Relationship Id="rId18" Type="http://schemas.openxmlformats.org/officeDocument/2006/relationships/image" Target="../media/image432.emf"/><Relationship Id="rId26" Type="http://schemas.openxmlformats.org/officeDocument/2006/relationships/image" Target="../media/image436.wmf"/><Relationship Id="rId39" Type="http://schemas.openxmlformats.org/officeDocument/2006/relationships/oleObject" Target="../embeddings/oleObject444.bin"/><Relationship Id="rId3" Type="http://schemas.openxmlformats.org/officeDocument/2006/relationships/oleObject" Target="../embeddings/oleObject426.bin"/><Relationship Id="rId21" Type="http://schemas.openxmlformats.org/officeDocument/2006/relationships/oleObject" Target="../embeddings/oleObject435.bin"/><Relationship Id="rId34" Type="http://schemas.openxmlformats.org/officeDocument/2006/relationships/image" Target="../media/image440.emf"/><Relationship Id="rId42" Type="http://schemas.openxmlformats.org/officeDocument/2006/relationships/image" Target="../media/image444.emf"/><Relationship Id="rId47" Type="http://schemas.openxmlformats.org/officeDocument/2006/relationships/oleObject" Target="../embeddings/oleObject448.bin"/><Relationship Id="rId50" Type="http://schemas.openxmlformats.org/officeDocument/2006/relationships/image" Target="../media/image448.emf"/><Relationship Id="rId7" Type="http://schemas.openxmlformats.org/officeDocument/2006/relationships/oleObject" Target="../embeddings/oleObject428.bin"/><Relationship Id="rId12" Type="http://schemas.openxmlformats.org/officeDocument/2006/relationships/image" Target="../media/image429.emf"/><Relationship Id="rId17" Type="http://schemas.openxmlformats.org/officeDocument/2006/relationships/oleObject" Target="../embeddings/oleObject433.bin"/><Relationship Id="rId25" Type="http://schemas.openxmlformats.org/officeDocument/2006/relationships/oleObject" Target="../embeddings/oleObject437.bin"/><Relationship Id="rId33" Type="http://schemas.openxmlformats.org/officeDocument/2006/relationships/oleObject" Target="../embeddings/oleObject441.bin"/><Relationship Id="rId38" Type="http://schemas.openxmlformats.org/officeDocument/2006/relationships/image" Target="../media/image442.emf"/><Relationship Id="rId46" Type="http://schemas.openxmlformats.org/officeDocument/2006/relationships/image" Target="../media/image4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1.emf"/><Relationship Id="rId20" Type="http://schemas.openxmlformats.org/officeDocument/2006/relationships/image" Target="../media/image433.emf"/><Relationship Id="rId29" Type="http://schemas.openxmlformats.org/officeDocument/2006/relationships/oleObject" Target="../embeddings/oleObject439.bin"/><Relationship Id="rId41" Type="http://schemas.openxmlformats.org/officeDocument/2006/relationships/oleObject" Target="../embeddings/oleObject44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6.emf"/><Relationship Id="rId11" Type="http://schemas.openxmlformats.org/officeDocument/2006/relationships/oleObject" Target="../embeddings/oleObject430.bin"/><Relationship Id="rId24" Type="http://schemas.openxmlformats.org/officeDocument/2006/relationships/image" Target="../media/image435.wmf"/><Relationship Id="rId32" Type="http://schemas.openxmlformats.org/officeDocument/2006/relationships/image" Target="../media/image439.emf"/><Relationship Id="rId37" Type="http://schemas.openxmlformats.org/officeDocument/2006/relationships/oleObject" Target="../embeddings/oleObject443.bin"/><Relationship Id="rId40" Type="http://schemas.openxmlformats.org/officeDocument/2006/relationships/image" Target="../media/image443.emf"/><Relationship Id="rId45" Type="http://schemas.openxmlformats.org/officeDocument/2006/relationships/oleObject" Target="../embeddings/oleObject447.bin"/><Relationship Id="rId5" Type="http://schemas.openxmlformats.org/officeDocument/2006/relationships/oleObject" Target="../embeddings/oleObject427.bin"/><Relationship Id="rId15" Type="http://schemas.openxmlformats.org/officeDocument/2006/relationships/oleObject" Target="../embeddings/oleObject432.bin"/><Relationship Id="rId23" Type="http://schemas.openxmlformats.org/officeDocument/2006/relationships/oleObject" Target="../embeddings/oleObject436.bin"/><Relationship Id="rId28" Type="http://schemas.openxmlformats.org/officeDocument/2006/relationships/image" Target="../media/image437.emf"/><Relationship Id="rId36" Type="http://schemas.openxmlformats.org/officeDocument/2006/relationships/image" Target="../media/image441.emf"/><Relationship Id="rId49" Type="http://schemas.openxmlformats.org/officeDocument/2006/relationships/oleObject" Target="../embeddings/oleObject449.bin"/><Relationship Id="rId10" Type="http://schemas.openxmlformats.org/officeDocument/2006/relationships/image" Target="../media/image428.emf"/><Relationship Id="rId19" Type="http://schemas.openxmlformats.org/officeDocument/2006/relationships/oleObject" Target="../embeddings/oleObject434.bin"/><Relationship Id="rId31" Type="http://schemas.openxmlformats.org/officeDocument/2006/relationships/oleObject" Target="../embeddings/oleObject440.bin"/><Relationship Id="rId44" Type="http://schemas.openxmlformats.org/officeDocument/2006/relationships/image" Target="../media/image445.emf"/><Relationship Id="rId52" Type="http://schemas.openxmlformats.org/officeDocument/2006/relationships/image" Target="../media/image449.emf"/><Relationship Id="rId4" Type="http://schemas.openxmlformats.org/officeDocument/2006/relationships/image" Target="../media/image425.emf"/><Relationship Id="rId9" Type="http://schemas.openxmlformats.org/officeDocument/2006/relationships/oleObject" Target="../embeddings/oleObject429.bin"/><Relationship Id="rId14" Type="http://schemas.openxmlformats.org/officeDocument/2006/relationships/image" Target="../media/image430.emf"/><Relationship Id="rId22" Type="http://schemas.openxmlformats.org/officeDocument/2006/relationships/image" Target="../media/image434.emf"/><Relationship Id="rId27" Type="http://schemas.openxmlformats.org/officeDocument/2006/relationships/oleObject" Target="../embeddings/oleObject438.bin"/><Relationship Id="rId30" Type="http://schemas.openxmlformats.org/officeDocument/2006/relationships/image" Target="../media/image438.emf"/><Relationship Id="rId35" Type="http://schemas.openxmlformats.org/officeDocument/2006/relationships/oleObject" Target="../embeddings/oleObject442.bin"/><Relationship Id="rId43" Type="http://schemas.openxmlformats.org/officeDocument/2006/relationships/oleObject" Target="../embeddings/oleObject446.bin"/><Relationship Id="rId48" Type="http://schemas.openxmlformats.org/officeDocument/2006/relationships/image" Target="../media/image447.emf"/><Relationship Id="rId8" Type="http://schemas.openxmlformats.org/officeDocument/2006/relationships/image" Target="../media/image427.emf"/><Relationship Id="rId51" Type="http://schemas.openxmlformats.org/officeDocument/2006/relationships/oleObject" Target="../embeddings/oleObject4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3.bin"/><Relationship Id="rId13" Type="http://schemas.openxmlformats.org/officeDocument/2006/relationships/image" Target="../media/image454.wmf"/><Relationship Id="rId18" Type="http://schemas.openxmlformats.org/officeDocument/2006/relationships/oleObject" Target="../embeddings/oleObject458.bin"/><Relationship Id="rId26" Type="http://schemas.openxmlformats.org/officeDocument/2006/relationships/oleObject" Target="../embeddings/oleObject462.bin"/><Relationship Id="rId3" Type="http://schemas.openxmlformats.org/officeDocument/2006/relationships/image" Target="../media/image464.png"/><Relationship Id="rId21" Type="http://schemas.openxmlformats.org/officeDocument/2006/relationships/image" Target="../media/image458.wmf"/><Relationship Id="rId7" Type="http://schemas.openxmlformats.org/officeDocument/2006/relationships/image" Target="../media/image451.wmf"/><Relationship Id="rId12" Type="http://schemas.openxmlformats.org/officeDocument/2006/relationships/oleObject" Target="../embeddings/oleObject455.bin"/><Relationship Id="rId17" Type="http://schemas.openxmlformats.org/officeDocument/2006/relationships/image" Target="../media/image456.wmf"/><Relationship Id="rId25" Type="http://schemas.openxmlformats.org/officeDocument/2006/relationships/image" Target="../media/image4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7.bin"/><Relationship Id="rId20" Type="http://schemas.openxmlformats.org/officeDocument/2006/relationships/oleObject" Target="../embeddings/oleObject459.bin"/><Relationship Id="rId29" Type="http://schemas.openxmlformats.org/officeDocument/2006/relationships/image" Target="../media/image462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2.bin"/><Relationship Id="rId11" Type="http://schemas.openxmlformats.org/officeDocument/2006/relationships/image" Target="../media/image453.wmf"/><Relationship Id="rId24" Type="http://schemas.openxmlformats.org/officeDocument/2006/relationships/oleObject" Target="../embeddings/oleObject461.bin"/><Relationship Id="rId5" Type="http://schemas.openxmlformats.org/officeDocument/2006/relationships/image" Target="../media/image450.wmf"/><Relationship Id="rId15" Type="http://schemas.openxmlformats.org/officeDocument/2006/relationships/image" Target="../media/image455.wmf"/><Relationship Id="rId23" Type="http://schemas.openxmlformats.org/officeDocument/2006/relationships/image" Target="../media/image459.wmf"/><Relationship Id="rId28" Type="http://schemas.openxmlformats.org/officeDocument/2006/relationships/oleObject" Target="../embeddings/oleObject463.bin"/><Relationship Id="rId10" Type="http://schemas.openxmlformats.org/officeDocument/2006/relationships/oleObject" Target="../embeddings/oleObject454.bin"/><Relationship Id="rId19" Type="http://schemas.openxmlformats.org/officeDocument/2006/relationships/image" Target="../media/image457.wmf"/><Relationship Id="rId31" Type="http://schemas.openxmlformats.org/officeDocument/2006/relationships/image" Target="../media/image463.emf"/><Relationship Id="rId4" Type="http://schemas.openxmlformats.org/officeDocument/2006/relationships/oleObject" Target="../embeddings/oleObject451.bin"/><Relationship Id="rId9" Type="http://schemas.openxmlformats.org/officeDocument/2006/relationships/image" Target="../media/image452.wmf"/><Relationship Id="rId14" Type="http://schemas.openxmlformats.org/officeDocument/2006/relationships/oleObject" Target="../embeddings/oleObject456.bin"/><Relationship Id="rId22" Type="http://schemas.openxmlformats.org/officeDocument/2006/relationships/oleObject" Target="../embeddings/oleObject460.bin"/><Relationship Id="rId27" Type="http://schemas.openxmlformats.org/officeDocument/2006/relationships/image" Target="../media/image461.wmf"/><Relationship Id="rId30" Type="http://schemas.openxmlformats.org/officeDocument/2006/relationships/oleObject" Target="../embeddings/oleObject4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e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66.wmf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68.wmf"/><Relationship Id="rId4" Type="http://schemas.openxmlformats.org/officeDocument/2006/relationships/image" Target="../media/image465.wmf"/><Relationship Id="rId9" Type="http://schemas.openxmlformats.org/officeDocument/2006/relationships/oleObject" Target="../embeddings/oleObject46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emf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70.emf"/><Relationship Id="rId5" Type="http://schemas.openxmlformats.org/officeDocument/2006/relationships/oleObject" Target="../embeddings/oleObject470.bin"/><Relationship Id="rId10" Type="http://schemas.openxmlformats.org/officeDocument/2006/relationships/image" Target="../media/image472.emf"/><Relationship Id="rId4" Type="http://schemas.openxmlformats.org/officeDocument/2006/relationships/image" Target="../media/image469.emf"/><Relationship Id="rId9" Type="http://schemas.openxmlformats.org/officeDocument/2006/relationships/oleObject" Target="../embeddings/oleObject472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4.wmf"/><Relationship Id="rId26" Type="http://schemas.openxmlformats.org/officeDocument/2006/relationships/oleObject" Target="../embeddings/oleObject66.bin"/><Relationship Id="rId39" Type="http://schemas.openxmlformats.org/officeDocument/2006/relationships/image" Target="../media/image74.emf"/><Relationship Id="rId21" Type="http://schemas.openxmlformats.org/officeDocument/2006/relationships/oleObject" Target="../embeddings/oleObject64.bin"/><Relationship Id="rId34" Type="http://schemas.openxmlformats.org/officeDocument/2006/relationships/oleObject" Target="../embeddings/oleObject70.bin"/><Relationship Id="rId42" Type="http://schemas.openxmlformats.org/officeDocument/2006/relationships/oleObject" Target="../embeddings/oleObject74.bin"/><Relationship Id="rId47" Type="http://schemas.openxmlformats.org/officeDocument/2006/relationships/image" Target="../media/image78.wmf"/><Relationship Id="rId50" Type="http://schemas.openxmlformats.org/officeDocument/2006/relationships/oleObject" Target="../embeddings/oleObject78.bin"/><Relationship Id="rId55" Type="http://schemas.openxmlformats.org/officeDocument/2006/relationships/image" Target="../media/image82.wmf"/><Relationship Id="rId63" Type="http://schemas.openxmlformats.org/officeDocument/2006/relationships/image" Target="../media/image86.emf"/><Relationship Id="rId68" Type="http://schemas.openxmlformats.org/officeDocument/2006/relationships/oleObject" Target="../embeddings/oleObject87.bin"/><Relationship Id="rId7" Type="http://schemas.openxmlformats.org/officeDocument/2006/relationships/oleObject" Target="../embeddings/oleObject57.bin"/><Relationship Id="rId71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9" Type="http://schemas.openxmlformats.org/officeDocument/2006/relationships/image" Target="../media/image69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69.bin"/><Relationship Id="rId37" Type="http://schemas.openxmlformats.org/officeDocument/2006/relationships/image" Target="../media/image73.wmf"/><Relationship Id="rId40" Type="http://schemas.openxmlformats.org/officeDocument/2006/relationships/oleObject" Target="../embeddings/oleObject73.bin"/><Relationship Id="rId45" Type="http://schemas.openxmlformats.org/officeDocument/2006/relationships/image" Target="../media/image77.wmf"/><Relationship Id="rId53" Type="http://schemas.openxmlformats.org/officeDocument/2006/relationships/image" Target="../media/image81.wmf"/><Relationship Id="rId58" Type="http://schemas.openxmlformats.org/officeDocument/2006/relationships/oleObject" Target="../embeddings/oleObject82.bin"/><Relationship Id="rId66" Type="http://schemas.openxmlformats.org/officeDocument/2006/relationships/oleObject" Target="../embeddings/oleObject86.bin"/><Relationship Id="rId74" Type="http://schemas.openxmlformats.org/officeDocument/2006/relationships/oleObject" Target="../embeddings/oleObject90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93.png"/><Relationship Id="rId28" Type="http://schemas.openxmlformats.org/officeDocument/2006/relationships/oleObject" Target="../embeddings/oleObject67.bin"/><Relationship Id="rId36" Type="http://schemas.openxmlformats.org/officeDocument/2006/relationships/oleObject" Target="../embeddings/oleObject71.bin"/><Relationship Id="rId49" Type="http://schemas.openxmlformats.org/officeDocument/2006/relationships/image" Target="../media/image79.wmf"/><Relationship Id="rId57" Type="http://schemas.openxmlformats.org/officeDocument/2006/relationships/image" Target="../media/image83.emf"/><Relationship Id="rId61" Type="http://schemas.openxmlformats.org/officeDocument/2006/relationships/image" Target="../media/image85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3.bin"/><Relationship Id="rId31" Type="http://schemas.openxmlformats.org/officeDocument/2006/relationships/image" Target="../media/image70.wmf"/><Relationship Id="rId44" Type="http://schemas.openxmlformats.org/officeDocument/2006/relationships/oleObject" Target="../embeddings/oleObject75.bin"/><Relationship Id="rId52" Type="http://schemas.openxmlformats.org/officeDocument/2006/relationships/oleObject" Target="../embeddings/oleObject79.bin"/><Relationship Id="rId60" Type="http://schemas.openxmlformats.org/officeDocument/2006/relationships/oleObject" Target="../embeddings/oleObject83.bin"/><Relationship Id="rId65" Type="http://schemas.openxmlformats.org/officeDocument/2006/relationships/image" Target="../media/image87.wmf"/><Relationship Id="rId73" Type="http://schemas.openxmlformats.org/officeDocument/2006/relationships/image" Target="../media/image91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image" Target="../media/image68.wmf"/><Relationship Id="rId30" Type="http://schemas.openxmlformats.org/officeDocument/2006/relationships/oleObject" Target="../embeddings/oleObject68.bin"/><Relationship Id="rId35" Type="http://schemas.openxmlformats.org/officeDocument/2006/relationships/image" Target="../media/image72.wmf"/><Relationship Id="rId43" Type="http://schemas.openxmlformats.org/officeDocument/2006/relationships/image" Target="../media/image76.wmf"/><Relationship Id="rId48" Type="http://schemas.openxmlformats.org/officeDocument/2006/relationships/oleObject" Target="../embeddings/oleObject77.bin"/><Relationship Id="rId56" Type="http://schemas.openxmlformats.org/officeDocument/2006/relationships/oleObject" Target="../embeddings/oleObject81.bin"/><Relationship Id="rId64" Type="http://schemas.openxmlformats.org/officeDocument/2006/relationships/oleObject" Target="../embeddings/oleObject85.bin"/><Relationship Id="rId69" Type="http://schemas.openxmlformats.org/officeDocument/2006/relationships/image" Target="../media/image89.wmf"/><Relationship Id="rId8" Type="http://schemas.openxmlformats.org/officeDocument/2006/relationships/image" Target="../media/image59.wmf"/><Relationship Id="rId51" Type="http://schemas.openxmlformats.org/officeDocument/2006/relationships/image" Target="../media/image80.wmf"/><Relationship Id="rId72" Type="http://schemas.openxmlformats.org/officeDocument/2006/relationships/oleObject" Target="../embeddings/oleObject89.bin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67.wmf"/><Relationship Id="rId33" Type="http://schemas.openxmlformats.org/officeDocument/2006/relationships/image" Target="../media/image71.wmf"/><Relationship Id="rId38" Type="http://schemas.openxmlformats.org/officeDocument/2006/relationships/oleObject" Target="../embeddings/oleObject72.bin"/><Relationship Id="rId46" Type="http://schemas.openxmlformats.org/officeDocument/2006/relationships/oleObject" Target="../embeddings/oleObject76.bin"/><Relationship Id="rId59" Type="http://schemas.openxmlformats.org/officeDocument/2006/relationships/image" Target="../media/image84.emf"/><Relationship Id="rId67" Type="http://schemas.openxmlformats.org/officeDocument/2006/relationships/image" Target="../media/image88.wmf"/><Relationship Id="rId20" Type="http://schemas.openxmlformats.org/officeDocument/2006/relationships/image" Target="../media/image65.wmf"/><Relationship Id="rId41" Type="http://schemas.openxmlformats.org/officeDocument/2006/relationships/image" Target="../media/image75.wmf"/><Relationship Id="rId54" Type="http://schemas.openxmlformats.org/officeDocument/2006/relationships/oleObject" Target="../embeddings/oleObject80.bin"/><Relationship Id="rId62" Type="http://schemas.openxmlformats.org/officeDocument/2006/relationships/oleObject" Target="../embeddings/oleObject84.bin"/><Relationship Id="rId70" Type="http://schemas.openxmlformats.org/officeDocument/2006/relationships/oleObject" Target="../embeddings/oleObject88.bin"/><Relationship Id="rId75" Type="http://schemas.openxmlformats.org/officeDocument/2006/relationships/image" Target="../media/image9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13" Type="http://schemas.openxmlformats.org/officeDocument/2006/relationships/oleObject" Target="../embeddings/oleObject478.bin"/><Relationship Id="rId18" Type="http://schemas.openxmlformats.org/officeDocument/2006/relationships/image" Target="../media/image480.wmf"/><Relationship Id="rId26" Type="http://schemas.openxmlformats.org/officeDocument/2006/relationships/image" Target="../media/image484.wmf"/><Relationship Id="rId3" Type="http://schemas.openxmlformats.org/officeDocument/2006/relationships/oleObject" Target="../embeddings/oleObject473.bin"/><Relationship Id="rId21" Type="http://schemas.openxmlformats.org/officeDocument/2006/relationships/oleObject" Target="../embeddings/oleObject482.bin"/><Relationship Id="rId7" Type="http://schemas.openxmlformats.org/officeDocument/2006/relationships/oleObject" Target="../embeddings/oleObject475.bin"/><Relationship Id="rId12" Type="http://schemas.openxmlformats.org/officeDocument/2006/relationships/image" Target="../media/image477.wmf"/><Relationship Id="rId17" Type="http://schemas.openxmlformats.org/officeDocument/2006/relationships/oleObject" Target="../embeddings/oleObject480.bin"/><Relationship Id="rId25" Type="http://schemas.openxmlformats.org/officeDocument/2006/relationships/oleObject" Target="../embeddings/oleObject4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9.wmf"/><Relationship Id="rId20" Type="http://schemas.openxmlformats.org/officeDocument/2006/relationships/image" Target="../media/image48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477.bin"/><Relationship Id="rId24" Type="http://schemas.openxmlformats.org/officeDocument/2006/relationships/image" Target="../media/image483.wmf"/><Relationship Id="rId5" Type="http://schemas.openxmlformats.org/officeDocument/2006/relationships/oleObject" Target="../embeddings/oleObject474.bin"/><Relationship Id="rId15" Type="http://schemas.openxmlformats.org/officeDocument/2006/relationships/oleObject" Target="../embeddings/oleObject479.bin"/><Relationship Id="rId23" Type="http://schemas.openxmlformats.org/officeDocument/2006/relationships/oleObject" Target="../embeddings/oleObject483.bin"/><Relationship Id="rId28" Type="http://schemas.openxmlformats.org/officeDocument/2006/relationships/image" Target="../media/image485.wmf"/><Relationship Id="rId10" Type="http://schemas.openxmlformats.org/officeDocument/2006/relationships/image" Target="../media/image476.wmf"/><Relationship Id="rId19" Type="http://schemas.openxmlformats.org/officeDocument/2006/relationships/oleObject" Target="../embeddings/oleObject481.bin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476.bin"/><Relationship Id="rId14" Type="http://schemas.openxmlformats.org/officeDocument/2006/relationships/image" Target="../media/image478.wmf"/><Relationship Id="rId22" Type="http://schemas.openxmlformats.org/officeDocument/2006/relationships/image" Target="../media/image482.wmf"/><Relationship Id="rId27" Type="http://schemas.openxmlformats.org/officeDocument/2006/relationships/oleObject" Target="../embeddings/oleObject48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wmf"/><Relationship Id="rId13" Type="http://schemas.openxmlformats.org/officeDocument/2006/relationships/oleObject" Target="../embeddings/oleObject491.bin"/><Relationship Id="rId18" Type="http://schemas.openxmlformats.org/officeDocument/2006/relationships/image" Target="../media/image493.wmf"/><Relationship Id="rId26" Type="http://schemas.openxmlformats.org/officeDocument/2006/relationships/image" Target="../media/image497.wmf"/><Relationship Id="rId3" Type="http://schemas.openxmlformats.org/officeDocument/2006/relationships/oleObject" Target="../embeddings/oleObject486.bin"/><Relationship Id="rId21" Type="http://schemas.openxmlformats.org/officeDocument/2006/relationships/oleObject" Target="../embeddings/oleObject495.bin"/><Relationship Id="rId34" Type="http://schemas.openxmlformats.org/officeDocument/2006/relationships/image" Target="../media/image501.wmf"/><Relationship Id="rId7" Type="http://schemas.openxmlformats.org/officeDocument/2006/relationships/oleObject" Target="../embeddings/oleObject488.bin"/><Relationship Id="rId12" Type="http://schemas.openxmlformats.org/officeDocument/2006/relationships/image" Target="../media/image490.wmf"/><Relationship Id="rId17" Type="http://schemas.openxmlformats.org/officeDocument/2006/relationships/oleObject" Target="../embeddings/oleObject493.bin"/><Relationship Id="rId25" Type="http://schemas.openxmlformats.org/officeDocument/2006/relationships/oleObject" Target="../embeddings/oleObject497.bin"/><Relationship Id="rId33" Type="http://schemas.openxmlformats.org/officeDocument/2006/relationships/oleObject" Target="../embeddings/oleObject5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2.wmf"/><Relationship Id="rId20" Type="http://schemas.openxmlformats.org/officeDocument/2006/relationships/image" Target="../media/image494.wmf"/><Relationship Id="rId29" Type="http://schemas.openxmlformats.org/officeDocument/2006/relationships/oleObject" Target="../embeddings/oleObject49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7.wmf"/><Relationship Id="rId11" Type="http://schemas.openxmlformats.org/officeDocument/2006/relationships/oleObject" Target="../embeddings/oleObject490.bin"/><Relationship Id="rId24" Type="http://schemas.openxmlformats.org/officeDocument/2006/relationships/image" Target="../media/image496.wmf"/><Relationship Id="rId32" Type="http://schemas.openxmlformats.org/officeDocument/2006/relationships/image" Target="../media/image500.wmf"/><Relationship Id="rId5" Type="http://schemas.openxmlformats.org/officeDocument/2006/relationships/oleObject" Target="../embeddings/oleObject487.bin"/><Relationship Id="rId15" Type="http://schemas.openxmlformats.org/officeDocument/2006/relationships/oleObject" Target="../embeddings/oleObject492.bin"/><Relationship Id="rId23" Type="http://schemas.openxmlformats.org/officeDocument/2006/relationships/oleObject" Target="../embeddings/oleObject496.bin"/><Relationship Id="rId28" Type="http://schemas.openxmlformats.org/officeDocument/2006/relationships/image" Target="../media/image498.wmf"/><Relationship Id="rId10" Type="http://schemas.openxmlformats.org/officeDocument/2006/relationships/image" Target="../media/image489.wmf"/><Relationship Id="rId19" Type="http://schemas.openxmlformats.org/officeDocument/2006/relationships/oleObject" Target="../embeddings/oleObject494.bin"/><Relationship Id="rId31" Type="http://schemas.openxmlformats.org/officeDocument/2006/relationships/oleObject" Target="../embeddings/oleObject500.bin"/><Relationship Id="rId4" Type="http://schemas.openxmlformats.org/officeDocument/2006/relationships/image" Target="../media/image486.wmf"/><Relationship Id="rId9" Type="http://schemas.openxmlformats.org/officeDocument/2006/relationships/oleObject" Target="../embeddings/oleObject489.bin"/><Relationship Id="rId14" Type="http://schemas.openxmlformats.org/officeDocument/2006/relationships/image" Target="../media/image491.wmf"/><Relationship Id="rId22" Type="http://schemas.openxmlformats.org/officeDocument/2006/relationships/image" Target="../media/image495.wmf"/><Relationship Id="rId27" Type="http://schemas.openxmlformats.org/officeDocument/2006/relationships/oleObject" Target="../embeddings/oleObject498.bin"/><Relationship Id="rId30" Type="http://schemas.openxmlformats.org/officeDocument/2006/relationships/image" Target="../media/image4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5.bin"/><Relationship Id="rId13" Type="http://schemas.openxmlformats.org/officeDocument/2006/relationships/image" Target="../media/image477.wmf"/><Relationship Id="rId18" Type="http://schemas.openxmlformats.org/officeDocument/2006/relationships/oleObject" Target="../embeddings/oleObject510.bin"/><Relationship Id="rId26" Type="http://schemas.openxmlformats.org/officeDocument/2006/relationships/oleObject" Target="../embeddings/oleObject514.bin"/><Relationship Id="rId39" Type="http://schemas.openxmlformats.org/officeDocument/2006/relationships/image" Target="../media/image515.wmf"/><Relationship Id="rId3" Type="http://schemas.openxmlformats.org/officeDocument/2006/relationships/oleObject" Target="../embeddings/oleObject502.bin"/><Relationship Id="rId21" Type="http://schemas.openxmlformats.org/officeDocument/2006/relationships/image" Target="../media/image506.wmf"/><Relationship Id="rId34" Type="http://schemas.openxmlformats.org/officeDocument/2006/relationships/oleObject" Target="../embeddings/oleObject518.bin"/><Relationship Id="rId7" Type="http://schemas.openxmlformats.org/officeDocument/2006/relationships/oleObject" Target="../embeddings/oleObject504.bin"/><Relationship Id="rId12" Type="http://schemas.openxmlformats.org/officeDocument/2006/relationships/oleObject" Target="../embeddings/oleObject507.bin"/><Relationship Id="rId17" Type="http://schemas.openxmlformats.org/officeDocument/2006/relationships/image" Target="../media/image504.wmf"/><Relationship Id="rId25" Type="http://schemas.openxmlformats.org/officeDocument/2006/relationships/image" Target="../media/image508.wmf"/><Relationship Id="rId33" Type="http://schemas.openxmlformats.org/officeDocument/2006/relationships/image" Target="../media/image512.wmf"/><Relationship Id="rId38" Type="http://schemas.openxmlformats.org/officeDocument/2006/relationships/oleObject" Target="../embeddings/oleObject5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9.bin"/><Relationship Id="rId20" Type="http://schemas.openxmlformats.org/officeDocument/2006/relationships/oleObject" Target="../embeddings/oleObject511.bin"/><Relationship Id="rId29" Type="http://schemas.openxmlformats.org/officeDocument/2006/relationships/image" Target="../media/image51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79.wmf"/><Relationship Id="rId11" Type="http://schemas.openxmlformats.org/officeDocument/2006/relationships/image" Target="../media/image476.wmf"/><Relationship Id="rId24" Type="http://schemas.openxmlformats.org/officeDocument/2006/relationships/oleObject" Target="../embeddings/oleObject513.bin"/><Relationship Id="rId32" Type="http://schemas.openxmlformats.org/officeDocument/2006/relationships/oleObject" Target="../embeddings/oleObject517.bin"/><Relationship Id="rId37" Type="http://schemas.openxmlformats.org/officeDocument/2006/relationships/image" Target="../media/image514.wmf"/><Relationship Id="rId5" Type="http://schemas.openxmlformats.org/officeDocument/2006/relationships/oleObject" Target="../embeddings/oleObject503.bin"/><Relationship Id="rId15" Type="http://schemas.openxmlformats.org/officeDocument/2006/relationships/image" Target="../media/image503.wmf"/><Relationship Id="rId23" Type="http://schemas.openxmlformats.org/officeDocument/2006/relationships/image" Target="../media/image507.wmf"/><Relationship Id="rId28" Type="http://schemas.openxmlformats.org/officeDocument/2006/relationships/oleObject" Target="../embeddings/oleObject515.bin"/><Relationship Id="rId36" Type="http://schemas.openxmlformats.org/officeDocument/2006/relationships/oleObject" Target="../embeddings/oleObject519.bin"/><Relationship Id="rId10" Type="http://schemas.openxmlformats.org/officeDocument/2006/relationships/oleObject" Target="../embeddings/oleObject506.bin"/><Relationship Id="rId19" Type="http://schemas.openxmlformats.org/officeDocument/2006/relationships/image" Target="../media/image505.wmf"/><Relationship Id="rId31" Type="http://schemas.openxmlformats.org/officeDocument/2006/relationships/image" Target="../media/image511.wmf"/><Relationship Id="rId4" Type="http://schemas.openxmlformats.org/officeDocument/2006/relationships/image" Target="../media/image502.wmf"/><Relationship Id="rId9" Type="http://schemas.openxmlformats.org/officeDocument/2006/relationships/image" Target="../media/image478.wmf"/><Relationship Id="rId14" Type="http://schemas.openxmlformats.org/officeDocument/2006/relationships/oleObject" Target="../embeddings/oleObject508.bin"/><Relationship Id="rId22" Type="http://schemas.openxmlformats.org/officeDocument/2006/relationships/oleObject" Target="../embeddings/oleObject512.bin"/><Relationship Id="rId27" Type="http://schemas.openxmlformats.org/officeDocument/2006/relationships/image" Target="../media/image509.wmf"/><Relationship Id="rId30" Type="http://schemas.openxmlformats.org/officeDocument/2006/relationships/oleObject" Target="../embeddings/oleObject516.bin"/><Relationship Id="rId35" Type="http://schemas.openxmlformats.org/officeDocument/2006/relationships/image" Target="../media/image5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13" Type="http://schemas.openxmlformats.org/officeDocument/2006/relationships/image" Target="../media/image495.wmf"/><Relationship Id="rId18" Type="http://schemas.openxmlformats.org/officeDocument/2006/relationships/oleObject" Target="../embeddings/oleObject529.bin"/><Relationship Id="rId26" Type="http://schemas.openxmlformats.org/officeDocument/2006/relationships/oleObject" Target="../embeddings/oleObject533.bin"/><Relationship Id="rId3" Type="http://schemas.openxmlformats.org/officeDocument/2006/relationships/oleObject" Target="../embeddings/oleObject521.bin"/><Relationship Id="rId21" Type="http://schemas.openxmlformats.org/officeDocument/2006/relationships/image" Target="../media/image518.wmf"/><Relationship Id="rId7" Type="http://schemas.openxmlformats.org/officeDocument/2006/relationships/oleObject" Target="../embeddings/oleObject523.bin"/><Relationship Id="rId12" Type="http://schemas.openxmlformats.org/officeDocument/2006/relationships/oleObject" Target="../embeddings/oleObject526.bin"/><Relationship Id="rId17" Type="http://schemas.openxmlformats.org/officeDocument/2006/relationships/image" Target="../media/image492.wmf"/><Relationship Id="rId25" Type="http://schemas.openxmlformats.org/officeDocument/2006/relationships/image" Target="../media/image49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8.bin"/><Relationship Id="rId20" Type="http://schemas.openxmlformats.org/officeDocument/2006/relationships/oleObject" Target="../embeddings/oleObject530.bin"/><Relationship Id="rId29" Type="http://schemas.openxmlformats.org/officeDocument/2006/relationships/image" Target="../media/image52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89.wmf"/><Relationship Id="rId11" Type="http://schemas.openxmlformats.org/officeDocument/2006/relationships/oleObject" Target="../embeddings/oleObject525.bin"/><Relationship Id="rId24" Type="http://schemas.openxmlformats.org/officeDocument/2006/relationships/oleObject" Target="../embeddings/oleObject532.bin"/><Relationship Id="rId5" Type="http://schemas.openxmlformats.org/officeDocument/2006/relationships/oleObject" Target="../embeddings/oleObject522.bin"/><Relationship Id="rId15" Type="http://schemas.openxmlformats.org/officeDocument/2006/relationships/image" Target="../media/image516.wmf"/><Relationship Id="rId23" Type="http://schemas.openxmlformats.org/officeDocument/2006/relationships/image" Target="../media/image519.wmf"/><Relationship Id="rId28" Type="http://schemas.openxmlformats.org/officeDocument/2006/relationships/oleObject" Target="../embeddings/oleObject534.bin"/><Relationship Id="rId10" Type="http://schemas.openxmlformats.org/officeDocument/2006/relationships/image" Target="../media/image487.wmf"/><Relationship Id="rId19" Type="http://schemas.openxmlformats.org/officeDocument/2006/relationships/image" Target="../media/image517.wmf"/><Relationship Id="rId31" Type="http://schemas.openxmlformats.org/officeDocument/2006/relationships/image" Target="../media/image522.wmf"/><Relationship Id="rId4" Type="http://schemas.openxmlformats.org/officeDocument/2006/relationships/image" Target="../media/image490.wmf"/><Relationship Id="rId9" Type="http://schemas.openxmlformats.org/officeDocument/2006/relationships/oleObject" Target="../embeddings/oleObject524.bin"/><Relationship Id="rId14" Type="http://schemas.openxmlformats.org/officeDocument/2006/relationships/oleObject" Target="../embeddings/oleObject527.bin"/><Relationship Id="rId22" Type="http://schemas.openxmlformats.org/officeDocument/2006/relationships/oleObject" Target="../embeddings/oleObject531.bin"/><Relationship Id="rId27" Type="http://schemas.openxmlformats.org/officeDocument/2006/relationships/image" Target="../media/image520.wmf"/><Relationship Id="rId30" Type="http://schemas.openxmlformats.org/officeDocument/2006/relationships/oleObject" Target="../embeddings/oleObject53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wmf"/><Relationship Id="rId13" Type="http://schemas.openxmlformats.org/officeDocument/2006/relationships/oleObject" Target="../embeddings/oleObject541.bin"/><Relationship Id="rId18" Type="http://schemas.openxmlformats.org/officeDocument/2006/relationships/image" Target="../media/image530.wmf"/><Relationship Id="rId26" Type="http://schemas.openxmlformats.org/officeDocument/2006/relationships/oleObject" Target="../embeddings/oleObject548.bin"/><Relationship Id="rId3" Type="http://schemas.openxmlformats.org/officeDocument/2006/relationships/oleObject" Target="../embeddings/oleObject536.bin"/><Relationship Id="rId21" Type="http://schemas.openxmlformats.org/officeDocument/2006/relationships/oleObject" Target="../embeddings/oleObject545.bin"/><Relationship Id="rId7" Type="http://schemas.openxmlformats.org/officeDocument/2006/relationships/oleObject" Target="../embeddings/oleObject538.bin"/><Relationship Id="rId12" Type="http://schemas.openxmlformats.org/officeDocument/2006/relationships/image" Target="../media/image527.wmf"/><Relationship Id="rId17" Type="http://schemas.openxmlformats.org/officeDocument/2006/relationships/oleObject" Target="../embeddings/oleObject543.bin"/><Relationship Id="rId25" Type="http://schemas.openxmlformats.org/officeDocument/2006/relationships/image" Target="../media/image533.wmf"/><Relationship Id="rId33" Type="http://schemas.openxmlformats.org/officeDocument/2006/relationships/image" Target="../media/image5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9.wmf"/><Relationship Id="rId20" Type="http://schemas.openxmlformats.org/officeDocument/2006/relationships/image" Target="../media/image531.wmf"/><Relationship Id="rId29" Type="http://schemas.openxmlformats.org/officeDocument/2006/relationships/image" Target="../media/image53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24.wmf"/><Relationship Id="rId11" Type="http://schemas.openxmlformats.org/officeDocument/2006/relationships/oleObject" Target="../embeddings/oleObject540.bin"/><Relationship Id="rId24" Type="http://schemas.openxmlformats.org/officeDocument/2006/relationships/oleObject" Target="../embeddings/oleObject547.bin"/><Relationship Id="rId32" Type="http://schemas.openxmlformats.org/officeDocument/2006/relationships/oleObject" Target="../embeddings/oleObject551.bin"/><Relationship Id="rId5" Type="http://schemas.openxmlformats.org/officeDocument/2006/relationships/oleObject" Target="../embeddings/oleObject537.bin"/><Relationship Id="rId15" Type="http://schemas.openxmlformats.org/officeDocument/2006/relationships/oleObject" Target="../embeddings/oleObject542.bin"/><Relationship Id="rId23" Type="http://schemas.openxmlformats.org/officeDocument/2006/relationships/oleObject" Target="../embeddings/oleObject546.bin"/><Relationship Id="rId28" Type="http://schemas.openxmlformats.org/officeDocument/2006/relationships/oleObject" Target="../embeddings/oleObject549.bin"/><Relationship Id="rId10" Type="http://schemas.openxmlformats.org/officeDocument/2006/relationships/image" Target="../media/image526.wmf"/><Relationship Id="rId19" Type="http://schemas.openxmlformats.org/officeDocument/2006/relationships/oleObject" Target="../embeddings/oleObject544.bin"/><Relationship Id="rId31" Type="http://schemas.openxmlformats.org/officeDocument/2006/relationships/image" Target="../media/image536.wmf"/><Relationship Id="rId4" Type="http://schemas.openxmlformats.org/officeDocument/2006/relationships/image" Target="../media/image523.wmf"/><Relationship Id="rId9" Type="http://schemas.openxmlformats.org/officeDocument/2006/relationships/oleObject" Target="../embeddings/oleObject539.bin"/><Relationship Id="rId14" Type="http://schemas.openxmlformats.org/officeDocument/2006/relationships/image" Target="../media/image528.wmf"/><Relationship Id="rId22" Type="http://schemas.openxmlformats.org/officeDocument/2006/relationships/image" Target="../media/image532.wmf"/><Relationship Id="rId27" Type="http://schemas.openxmlformats.org/officeDocument/2006/relationships/image" Target="../media/image534.wmf"/><Relationship Id="rId30" Type="http://schemas.openxmlformats.org/officeDocument/2006/relationships/oleObject" Target="../embeddings/oleObject55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13" Type="http://schemas.openxmlformats.org/officeDocument/2006/relationships/image" Target="../media/image542.png"/><Relationship Id="rId3" Type="http://schemas.openxmlformats.org/officeDocument/2006/relationships/oleObject" Target="../embeddings/oleObject552.bin"/><Relationship Id="rId7" Type="http://schemas.openxmlformats.org/officeDocument/2006/relationships/oleObject" Target="../embeddings/oleObject554.bin"/><Relationship Id="rId12" Type="http://schemas.openxmlformats.org/officeDocument/2006/relationships/oleObject" Target="../embeddings/oleObject5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39.wmf"/><Relationship Id="rId11" Type="http://schemas.openxmlformats.org/officeDocument/2006/relationships/image" Target="../media/image541.wmf"/><Relationship Id="rId5" Type="http://schemas.openxmlformats.org/officeDocument/2006/relationships/oleObject" Target="../embeddings/oleObject553.bin"/><Relationship Id="rId10" Type="http://schemas.openxmlformats.org/officeDocument/2006/relationships/oleObject" Target="../embeddings/oleObject556.bin"/><Relationship Id="rId4" Type="http://schemas.openxmlformats.org/officeDocument/2006/relationships/image" Target="../media/image538.wmf"/><Relationship Id="rId9" Type="http://schemas.openxmlformats.org/officeDocument/2006/relationships/oleObject" Target="../embeddings/oleObject55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wmf"/><Relationship Id="rId3" Type="http://schemas.openxmlformats.org/officeDocument/2006/relationships/oleObject" Target="../embeddings/oleObject558.bin"/><Relationship Id="rId7" Type="http://schemas.openxmlformats.org/officeDocument/2006/relationships/oleObject" Target="../embeddings/oleObject5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44.wmf"/><Relationship Id="rId5" Type="http://schemas.openxmlformats.org/officeDocument/2006/relationships/oleObject" Target="../embeddings/oleObject559.bin"/><Relationship Id="rId10" Type="http://schemas.openxmlformats.org/officeDocument/2006/relationships/image" Target="../media/image546.wmf"/><Relationship Id="rId4" Type="http://schemas.openxmlformats.org/officeDocument/2006/relationships/image" Target="../media/image543.wmf"/><Relationship Id="rId9" Type="http://schemas.openxmlformats.org/officeDocument/2006/relationships/oleObject" Target="../embeddings/oleObject56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13" Type="http://schemas.openxmlformats.org/officeDocument/2006/relationships/oleObject" Target="../embeddings/oleObject567.bin"/><Relationship Id="rId3" Type="http://schemas.openxmlformats.org/officeDocument/2006/relationships/oleObject" Target="../embeddings/oleObject562.bin"/><Relationship Id="rId7" Type="http://schemas.openxmlformats.org/officeDocument/2006/relationships/oleObject" Target="../embeddings/oleObject564.bin"/><Relationship Id="rId12" Type="http://schemas.openxmlformats.org/officeDocument/2006/relationships/image" Target="../media/image5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48.wmf"/><Relationship Id="rId11" Type="http://schemas.openxmlformats.org/officeDocument/2006/relationships/oleObject" Target="../embeddings/oleObject566.bin"/><Relationship Id="rId5" Type="http://schemas.openxmlformats.org/officeDocument/2006/relationships/oleObject" Target="../embeddings/oleObject563.bin"/><Relationship Id="rId15" Type="http://schemas.openxmlformats.org/officeDocument/2006/relationships/oleObject" Target="../embeddings/oleObject568.bin"/><Relationship Id="rId10" Type="http://schemas.openxmlformats.org/officeDocument/2006/relationships/image" Target="../media/image550.wmf"/><Relationship Id="rId4" Type="http://schemas.openxmlformats.org/officeDocument/2006/relationships/image" Target="../media/image547.wmf"/><Relationship Id="rId9" Type="http://schemas.openxmlformats.org/officeDocument/2006/relationships/oleObject" Target="../embeddings/oleObject565.bin"/><Relationship Id="rId14" Type="http://schemas.openxmlformats.org/officeDocument/2006/relationships/image" Target="../media/image55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1.bin"/><Relationship Id="rId13" Type="http://schemas.openxmlformats.org/officeDocument/2006/relationships/image" Target="../media/image558.wmf"/><Relationship Id="rId18" Type="http://schemas.openxmlformats.org/officeDocument/2006/relationships/oleObject" Target="../embeddings/oleObject57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562.wmf"/><Relationship Id="rId7" Type="http://schemas.openxmlformats.org/officeDocument/2006/relationships/image" Target="../media/image555.wmf"/><Relationship Id="rId12" Type="http://schemas.openxmlformats.org/officeDocument/2006/relationships/oleObject" Target="../embeddings/oleObject573.bin"/><Relationship Id="rId17" Type="http://schemas.openxmlformats.org/officeDocument/2006/relationships/image" Target="../media/image5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5.bin"/><Relationship Id="rId20" Type="http://schemas.openxmlformats.org/officeDocument/2006/relationships/oleObject" Target="../embeddings/oleObject577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570.bin"/><Relationship Id="rId11" Type="http://schemas.openxmlformats.org/officeDocument/2006/relationships/image" Target="../media/image557.wmf"/><Relationship Id="rId5" Type="http://schemas.openxmlformats.org/officeDocument/2006/relationships/image" Target="../media/image554.wmf"/><Relationship Id="rId15" Type="http://schemas.openxmlformats.org/officeDocument/2006/relationships/image" Target="../media/image559.wmf"/><Relationship Id="rId10" Type="http://schemas.openxmlformats.org/officeDocument/2006/relationships/oleObject" Target="../embeddings/oleObject572.bin"/><Relationship Id="rId19" Type="http://schemas.openxmlformats.org/officeDocument/2006/relationships/image" Target="../media/image561.wmf"/><Relationship Id="rId4" Type="http://schemas.openxmlformats.org/officeDocument/2006/relationships/oleObject" Target="../embeddings/oleObject569.bin"/><Relationship Id="rId9" Type="http://schemas.openxmlformats.org/officeDocument/2006/relationships/image" Target="../media/image556.wmf"/><Relationship Id="rId14" Type="http://schemas.openxmlformats.org/officeDocument/2006/relationships/oleObject" Target="../embeddings/oleObject57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wmf"/><Relationship Id="rId13" Type="http://schemas.openxmlformats.org/officeDocument/2006/relationships/oleObject" Target="../embeddings/oleObject583.bin"/><Relationship Id="rId18" Type="http://schemas.openxmlformats.org/officeDocument/2006/relationships/image" Target="../media/image570.wmf"/><Relationship Id="rId26" Type="http://schemas.openxmlformats.org/officeDocument/2006/relationships/image" Target="../media/image574.wmf"/><Relationship Id="rId3" Type="http://schemas.openxmlformats.org/officeDocument/2006/relationships/oleObject" Target="../embeddings/oleObject578.bin"/><Relationship Id="rId21" Type="http://schemas.openxmlformats.org/officeDocument/2006/relationships/oleObject" Target="../embeddings/oleObject587.bin"/><Relationship Id="rId34" Type="http://schemas.openxmlformats.org/officeDocument/2006/relationships/image" Target="../media/image578.wmf"/><Relationship Id="rId7" Type="http://schemas.openxmlformats.org/officeDocument/2006/relationships/oleObject" Target="../embeddings/oleObject580.bin"/><Relationship Id="rId12" Type="http://schemas.openxmlformats.org/officeDocument/2006/relationships/image" Target="../media/image567.wmf"/><Relationship Id="rId17" Type="http://schemas.openxmlformats.org/officeDocument/2006/relationships/oleObject" Target="../embeddings/oleObject585.bin"/><Relationship Id="rId25" Type="http://schemas.openxmlformats.org/officeDocument/2006/relationships/oleObject" Target="../embeddings/oleObject589.bin"/><Relationship Id="rId33" Type="http://schemas.openxmlformats.org/officeDocument/2006/relationships/oleObject" Target="../embeddings/oleObject5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9.wmf"/><Relationship Id="rId20" Type="http://schemas.openxmlformats.org/officeDocument/2006/relationships/image" Target="../media/image571.wmf"/><Relationship Id="rId29" Type="http://schemas.openxmlformats.org/officeDocument/2006/relationships/oleObject" Target="../embeddings/oleObject591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64.wmf"/><Relationship Id="rId11" Type="http://schemas.openxmlformats.org/officeDocument/2006/relationships/oleObject" Target="../embeddings/oleObject582.bin"/><Relationship Id="rId24" Type="http://schemas.openxmlformats.org/officeDocument/2006/relationships/image" Target="../media/image573.wmf"/><Relationship Id="rId32" Type="http://schemas.openxmlformats.org/officeDocument/2006/relationships/image" Target="../media/image577.wmf"/><Relationship Id="rId5" Type="http://schemas.openxmlformats.org/officeDocument/2006/relationships/oleObject" Target="../embeddings/oleObject579.bin"/><Relationship Id="rId15" Type="http://schemas.openxmlformats.org/officeDocument/2006/relationships/oleObject" Target="../embeddings/oleObject584.bin"/><Relationship Id="rId23" Type="http://schemas.openxmlformats.org/officeDocument/2006/relationships/oleObject" Target="../embeddings/oleObject588.bin"/><Relationship Id="rId28" Type="http://schemas.openxmlformats.org/officeDocument/2006/relationships/image" Target="../media/image575.wmf"/><Relationship Id="rId36" Type="http://schemas.openxmlformats.org/officeDocument/2006/relationships/image" Target="../media/image579.wmf"/><Relationship Id="rId10" Type="http://schemas.openxmlformats.org/officeDocument/2006/relationships/image" Target="../media/image566.wmf"/><Relationship Id="rId19" Type="http://schemas.openxmlformats.org/officeDocument/2006/relationships/oleObject" Target="../embeddings/oleObject586.bin"/><Relationship Id="rId31" Type="http://schemas.openxmlformats.org/officeDocument/2006/relationships/oleObject" Target="../embeddings/oleObject592.bin"/><Relationship Id="rId4" Type="http://schemas.openxmlformats.org/officeDocument/2006/relationships/image" Target="../media/image563.wmf"/><Relationship Id="rId9" Type="http://schemas.openxmlformats.org/officeDocument/2006/relationships/oleObject" Target="../embeddings/oleObject581.bin"/><Relationship Id="rId14" Type="http://schemas.openxmlformats.org/officeDocument/2006/relationships/image" Target="../media/image568.wmf"/><Relationship Id="rId22" Type="http://schemas.openxmlformats.org/officeDocument/2006/relationships/image" Target="../media/image572.wmf"/><Relationship Id="rId27" Type="http://schemas.openxmlformats.org/officeDocument/2006/relationships/oleObject" Target="../embeddings/oleObject590.bin"/><Relationship Id="rId30" Type="http://schemas.openxmlformats.org/officeDocument/2006/relationships/image" Target="../media/image576.wmf"/><Relationship Id="rId35" Type="http://schemas.openxmlformats.org/officeDocument/2006/relationships/oleObject" Target="../embeddings/oleObject594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9" Type="http://schemas.openxmlformats.org/officeDocument/2006/relationships/image" Target="../media/image111.wmf"/><Relationship Id="rId3" Type="http://schemas.openxmlformats.org/officeDocument/2006/relationships/oleObject" Target="../embeddings/oleObject91.bin"/><Relationship Id="rId21" Type="http://schemas.openxmlformats.org/officeDocument/2006/relationships/image" Target="../media/image102.emf"/><Relationship Id="rId34" Type="http://schemas.openxmlformats.org/officeDocument/2006/relationships/oleObject" Target="../embeddings/oleObject106.bin"/><Relationship Id="rId42" Type="http://schemas.openxmlformats.org/officeDocument/2006/relationships/oleObject" Target="../embeddings/oleObject110.bin"/><Relationship Id="rId47" Type="http://schemas.openxmlformats.org/officeDocument/2006/relationships/image" Target="../media/image115.wmf"/><Relationship Id="rId50" Type="http://schemas.openxmlformats.org/officeDocument/2006/relationships/oleObject" Target="../embeddings/oleObject114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0.wmf"/><Relationship Id="rId25" Type="http://schemas.openxmlformats.org/officeDocument/2006/relationships/image" Target="../media/image104.wmf"/><Relationship Id="rId33" Type="http://schemas.openxmlformats.org/officeDocument/2006/relationships/image" Target="../media/image108.emf"/><Relationship Id="rId38" Type="http://schemas.openxmlformats.org/officeDocument/2006/relationships/oleObject" Target="../embeddings/oleObject108.bin"/><Relationship Id="rId46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106.wmf"/><Relationship Id="rId41" Type="http://schemas.openxmlformats.org/officeDocument/2006/relationships/image" Target="../media/image11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5.wmf"/><Relationship Id="rId11" Type="http://schemas.openxmlformats.org/officeDocument/2006/relationships/image" Target="../media/image97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5.bin"/><Relationship Id="rId37" Type="http://schemas.openxmlformats.org/officeDocument/2006/relationships/image" Target="../media/image110.wmf"/><Relationship Id="rId40" Type="http://schemas.openxmlformats.org/officeDocument/2006/relationships/oleObject" Target="../embeddings/oleObject109.bin"/><Relationship Id="rId45" Type="http://schemas.openxmlformats.org/officeDocument/2006/relationships/image" Target="../media/image114.wmf"/><Relationship Id="rId53" Type="http://schemas.openxmlformats.org/officeDocument/2006/relationships/image" Target="../media/image118.wmf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103.bin"/><Relationship Id="rId36" Type="http://schemas.openxmlformats.org/officeDocument/2006/relationships/oleObject" Target="../embeddings/oleObject107.bin"/><Relationship Id="rId49" Type="http://schemas.openxmlformats.org/officeDocument/2006/relationships/image" Target="../media/image116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01.wmf"/><Relationship Id="rId31" Type="http://schemas.openxmlformats.org/officeDocument/2006/relationships/image" Target="../media/image107.wmf"/><Relationship Id="rId44" Type="http://schemas.openxmlformats.org/officeDocument/2006/relationships/oleObject" Target="../embeddings/oleObject111.bin"/><Relationship Id="rId52" Type="http://schemas.openxmlformats.org/officeDocument/2006/relationships/oleObject" Target="../embeddings/oleObject115.bin"/><Relationship Id="rId4" Type="http://schemas.openxmlformats.org/officeDocument/2006/relationships/image" Target="../media/image94.wmf"/><Relationship Id="rId9" Type="http://schemas.openxmlformats.org/officeDocument/2006/relationships/image" Target="../media/image119.png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104.bin"/><Relationship Id="rId35" Type="http://schemas.openxmlformats.org/officeDocument/2006/relationships/image" Target="../media/image109.wmf"/><Relationship Id="rId43" Type="http://schemas.openxmlformats.org/officeDocument/2006/relationships/image" Target="../media/image113.wmf"/><Relationship Id="rId48" Type="http://schemas.openxmlformats.org/officeDocument/2006/relationships/oleObject" Target="../embeddings/oleObject113.bin"/><Relationship Id="rId8" Type="http://schemas.openxmlformats.org/officeDocument/2006/relationships/image" Target="../media/image96.wmf"/><Relationship Id="rId51" Type="http://schemas.openxmlformats.org/officeDocument/2006/relationships/image" Target="../media/image11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wmf"/><Relationship Id="rId13" Type="http://schemas.openxmlformats.org/officeDocument/2006/relationships/oleObject" Target="../embeddings/oleObject600.bin"/><Relationship Id="rId3" Type="http://schemas.openxmlformats.org/officeDocument/2006/relationships/oleObject" Target="../embeddings/oleObject595.bin"/><Relationship Id="rId7" Type="http://schemas.openxmlformats.org/officeDocument/2006/relationships/oleObject" Target="../embeddings/oleObject597.bin"/><Relationship Id="rId12" Type="http://schemas.openxmlformats.org/officeDocument/2006/relationships/image" Target="../media/image5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81.wmf"/><Relationship Id="rId11" Type="http://schemas.openxmlformats.org/officeDocument/2006/relationships/oleObject" Target="../embeddings/oleObject599.bin"/><Relationship Id="rId5" Type="http://schemas.openxmlformats.org/officeDocument/2006/relationships/oleObject" Target="../embeddings/oleObject596.bin"/><Relationship Id="rId10" Type="http://schemas.openxmlformats.org/officeDocument/2006/relationships/image" Target="../media/image583.wmf"/><Relationship Id="rId4" Type="http://schemas.openxmlformats.org/officeDocument/2006/relationships/image" Target="../media/image580.wmf"/><Relationship Id="rId9" Type="http://schemas.openxmlformats.org/officeDocument/2006/relationships/oleObject" Target="../embeddings/oleObject598.bin"/><Relationship Id="rId14" Type="http://schemas.openxmlformats.org/officeDocument/2006/relationships/image" Target="../media/image58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8.wmf"/><Relationship Id="rId3" Type="http://schemas.openxmlformats.org/officeDocument/2006/relationships/oleObject" Target="../embeddings/oleObject601.bin"/><Relationship Id="rId7" Type="http://schemas.openxmlformats.org/officeDocument/2006/relationships/oleObject" Target="../embeddings/oleObject6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87.wmf"/><Relationship Id="rId5" Type="http://schemas.openxmlformats.org/officeDocument/2006/relationships/oleObject" Target="../embeddings/oleObject602.bin"/><Relationship Id="rId10" Type="http://schemas.openxmlformats.org/officeDocument/2006/relationships/image" Target="../media/image589.wmf"/><Relationship Id="rId4" Type="http://schemas.openxmlformats.org/officeDocument/2006/relationships/image" Target="../media/image586.wmf"/><Relationship Id="rId9" Type="http://schemas.openxmlformats.org/officeDocument/2006/relationships/oleObject" Target="../embeddings/oleObject60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wmf"/><Relationship Id="rId13" Type="http://schemas.openxmlformats.org/officeDocument/2006/relationships/oleObject" Target="../embeddings/oleObject610.bin"/><Relationship Id="rId3" Type="http://schemas.openxmlformats.org/officeDocument/2006/relationships/oleObject" Target="../embeddings/oleObject605.bin"/><Relationship Id="rId7" Type="http://schemas.openxmlformats.org/officeDocument/2006/relationships/oleObject" Target="../embeddings/oleObject607.bin"/><Relationship Id="rId12" Type="http://schemas.openxmlformats.org/officeDocument/2006/relationships/image" Target="../media/image5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91.wmf"/><Relationship Id="rId11" Type="http://schemas.openxmlformats.org/officeDocument/2006/relationships/oleObject" Target="../embeddings/oleObject609.bin"/><Relationship Id="rId5" Type="http://schemas.openxmlformats.org/officeDocument/2006/relationships/oleObject" Target="../embeddings/oleObject606.bin"/><Relationship Id="rId15" Type="http://schemas.openxmlformats.org/officeDocument/2006/relationships/oleObject" Target="../embeddings/oleObject611.bin"/><Relationship Id="rId10" Type="http://schemas.openxmlformats.org/officeDocument/2006/relationships/image" Target="../media/image593.wmf"/><Relationship Id="rId4" Type="http://schemas.openxmlformats.org/officeDocument/2006/relationships/image" Target="../media/image590.wmf"/><Relationship Id="rId9" Type="http://schemas.openxmlformats.org/officeDocument/2006/relationships/oleObject" Target="../embeddings/oleObject608.bin"/><Relationship Id="rId14" Type="http://schemas.openxmlformats.org/officeDocument/2006/relationships/image" Target="../media/image59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9.wmf"/><Relationship Id="rId13" Type="http://schemas.openxmlformats.org/officeDocument/2006/relationships/oleObject" Target="../embeddings/oleObject617.bin"/><Relationship Id="rId18" Type="http://schemas.openxmlformats.org/officeDocument/2006/relationships/image" Target="../media/image604.wmf"/><Relationship Id="rId3" Type="http://schemas.openxmlformats.org/officeDocument/2006/relationships/oleObject" Target="../embeddings/oleObject612.bin"/><Relationship Id="rId21" Type="http://schemas.openxmlformats.org/officeDocument/2006/relationships/oleObject" Target="../embeddings/oleObject621.bin"/><Relationship Id="rId7" Type="http://schemas.openxmlformats.org/officeDocument/2006/relationships/oleObject" Target="../embeddings/oleObject614.bin"/><Relationship Id="rId12" Type="http://schemas.openxmlformats.org/officeDocument/2006/relationships/image" Target="../media/image601.wmf"/><Relationship Id="rId17" Type="http://schemas.openxmlformats.org/officeDocument/2006/relationships/oleObject" Target="../embeddings/oleObject6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3.wmf"/><Relationship Id="rId20" Type="http://schemas.openxmlformats.org/officeDocument/2006/relationships/image" Target="../media/image60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98.wmf"/><Relationship Id="rId11" Type="http://schemas.openxmlformats.org/officeDocument/2006/relationships/oleObject" Target="../embeddings/oleObject616.bin"/><Relationship Id="rId5" Type="http://schemas.openxmlformats.org/officeDocument/2006/relationships/oleObject" Target="../embeddings/oleObject613.bin"/><Relationship Id="rId15" Type="http://schemas.openxmlformats.org/officeDocument/2006/relationships/oleObject" Target="../embeddings/oleObject618.bin"/><Relationship Id="rId10" Type="http://schemas.openxmlformats.org/officeDocument/2006/relationships/image" Target="../media/image600.wmf"/><Relationship Id="rId19" Type="http://schemas.openxmlformats.org/officeDocument/2006/relationships/oleObject" Target="../embeddings/oleObject620.bin"/><Relationship Id="rId4" Type="http://schemas.openxmlformats.org/officeDocument/2006/relationships/image" Target="../media/image597.wmf"/><Relationship Id="rId9" Type="http://schemas.openxmlformats.org/officeDocument/2006/relationships/oleObject" Target="../embeddings/oleObject615.bin"/><Relationship Id="rId14" Type="http://schemas.openxmlformats.org/officeDocument/2006/relationships/image" Target="../media/image602.wmf"/><Relationship Id="rId22" Type="http://schemas.openxmlformats.org/officeDocument/2006/relationships/image" Target="../media/image60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wmf"/><Relationship Id="rId13" Type="http://schemas.openxmlformats.org/officeDocument/2006/relationships/oleObject" Target="../embeddings/oleObject627.bin"/><Relationship Id="rId18" Type="http://schemas.openxmlformats.org/officeDocument/2006/relationships/image" Target="../media/image614.wmf"/><Relationship Id="rId26" Type="http://schemas.openxmlformats.org/officeDocument/2006/relationships/image" Target="../media/image618.wmf"/><Relationship Id="rId3" Type="http://schemas.openxmlformats.org/officeDocument/2006/relationships/oleObject" Target="../embeddings/oleObject622.bin"/><Relationship Id="rId21" Type="http://schemas.openxmlformats.org/officeDocument/2006/relationships/oleObject" Target="../embeddings/oleObject631.bin"/><Relationship Id="rId7" Type="http://schemas.openxmlformats.org/officeDocument/2006/relationships/oleObject" Target="../embeddings/oleObject624.bin"/><Relationship Id="rId12" Type="http://schemas.openxmlformats.org/officeDocument/2006/relationships/image" Target="../media/image611.wmf"/><Relationship Id="rId17" Type="http://schemas.openxmlformats.org/officeDocument/2006/relationships/oleObject" Target="../embeddings/oleObject629.bin"/><Relationship Id="rId25" Type="http://schemas.openxmlformats.org/officeDocument/2006/relationships/oleObject" Target="../embeddings/oleObject6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3.wmf"/><Relationship Id="rId20" Type="http://schemas.openxmlformats.org/officeDocument/2006/relationships/image" Target="../media/image61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08.wmf"/><Relationship Id="rId11" Type="http://schemas.openxmlformats.org/officeDocument/2006/relationships/oleObject" Target="../embeddings/oleObject626.bin"/><Relationship Id="rId24" Type="http://schemas.openxmlformats.org/officeDocument/2006/relationships/image" Target="../media/image617.wmf"/><Relationship Id="rId5" Type="http://schemas.openxmlformats.org/officeDocument/2006/relationships/oleObject" Target="../embeddings/oleObject623.bin"/><Relationship Id="rId15" Type="http://schemas.openxmlformats.org/officeDocument/2006/relationships/oleObject" Target="../embeddings/oleObject628.bin"/><Relationship Id="rId23" Type="http://schemas.openxmlformats.org/officeDocument/2006/relationships/oleObject" Target="../embeddings/oleObject632.bin"/><Relationship Id="rId10" Type="http://schemas.openxmlformats.org/officeDocument/2006/relationships/image" Target="../media/image610.wmf"/><Relationship Id="rId19" Type="http://schemas.openxmlformats.org/officeDocument/2006/relationships/oleObject" Target="../embeddings/oleObject630.bin"/><Relationship Id="rId4" Type="http://schemas.openxmlformats.org/officeDocument/2006/relationships/image" Target="../media/image607.wmf"/><Relationship Id="rId9" Type="http://schemas.openxmlformats.org/officeDocument/2006/relationships/oleObject" Target="../embeddings/oleObject625.bin"/><Relationship Id="rId14" Type="http://schemas.openxmlformats.org/officeDocument/2006/relationships/image" Target="../media/image612.wmf"/><Relationship Id="rId22" Type="http://schemas.openxmlformats.org/officeDocument/2006/relationships/image" Target="../media/image61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wmf"/><Relationship Id="rId13" Type="http://schemas.openxmlformats.org/officeDocument/2006/relationships/oleObject" Target="../embeddings/oleObject639.bin"/><Relationship Id="rId18" Type="http://schemas.openxmlformats.org/officeDocument/2006/relationships/image" Target="../media/image626.wmf"/><Relationship Id="rId26" Type="http://schemas.openxmlformats.org/officeDocument/2006/relationships/image" Target="../media/image630.wmf"/><Relationship Id="rId3" Type="http://schemas.openxmlformats.org/officeDocument/2006/relationships/oleObject" Target="../embeddings/oleObject634.bin"/><Relationship Id="rId21" Type="http://schemas.openxmlformats.org/officeDocument/2006/relationships/oleObject" Target="../embeddings/oleObject643.bin"/><Relationship Id="rId34" Type="http://schemas.openxmlformats.org/officeDocument/2006/relationships/image" Target="../media/image634.wmf"/><Relationship Id="rId7" Type="http://schemas.openxmlformats.org/officeDocument/2006/relationships/oleObject" Target="../embeddings/oleObject636.bin"/><Relationship Id="rId12" Type="http://schemas.openxmlformats.org/officeDocument/2006/relationships/image" Target="../media/image623.wmf"/><Relationship Id="rId17" Type="http://schemas.openxmlformats.org/officeDocument/2006/relationships/oleObject" Target="../embeddings/oleObject641.bin"/><Relationship Id="rId25" Type="http://schemas.openxmlformats.org/officeDocument/2006/relationships/oleObject" Target="../embeddings/oleObject645.bin"/><Relationship Id="rId33" Type="http://schemas.openxmlformats.org/officeDocument/2006/relationships/oleObject" Target="../embeddings/oleObject649.bin"/><Relationship Id="rId38" Type="http://schemas.openxmlformats.org/officeDocument/2006/relationships/image" Target="../media/image6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5.wmf"/><Relationship Id="rId20" Type="http://schemas.openxmlformats.org/officeDocument/2006/relationships/image" Target="../media/image627.wmf"/><Relationship Id="rId29" Type="http://schemas.openxmlformats.org/officeDocument/2006/relationships/oleObject" Target="../embeddings/oleObject647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20.wmf"/><Relationship Id="rId11" Type="http://schemas.openxmlformats.org/officeDocument/2006/relationships/oleObject" Target="../embeddings/oleObject638.bin"/><Relationship Id="rId24" Type="http://schemas.openxmlformats.org/officeDocument/2006/relationships/image" Target="../media/image629.wmf"/><Relationship Id="rId32" Type="http://schemas.openxmlformats.org/officeDocument/2006/relationships/image" Target="../media/image633.wmf"/><Relationship Id="rId37" Type="http://schemas.openxmlformats.org/officeDocument/2006/relationships/oleObject" Target="../embeddings/oleObject651.bin"/><Relationship Id="rId5" Type="http://schemas.openxmlformats.org/officeDocument/2006/relationships/oleObject" Target="../embeddings/oleObject635.bin"/><Relationship Id="rId15" Type="http://schemas.openxmlformats.org/officeDocument/2006/relationships/oleObject" Target="../embeddings/oleObject640.bin"/><Relationship Id="rId23" Type="http://schemas.openxmlformats.org/officeDocument/2006/relationships/oleObject" Target="../embeddings/oleObject644.bin"/><Relationship Id="rId28" Type="http://schemas.openxmlformats.org/officeDocument/2006/relationships/image" Target="../media/image631.wmf"/><Relationship Id="rId36" Type="http://schemas.openxmlformats.org/officeDocument/2006/relationships/image" Target="../media/image635.wmf"/><Relationship Id="rId10" Type="http://schemas.openxmlformats.org/officeDocument/2006/relationships/image" Target="../media/image622.wmf"/><Relationship Id="rId19" Type="http://schemas.openxmlformats.org/officeDocument/2006/relationships/oleObject" Target="../embeddings/oleObject642.bin"/><Relationship Id="rId31" Type="http://schemas.openxmlformats.org/officeDocument/2006/relationships/oleObject" Target="../embeddings/oleObject648.bin"/><Relationship Id="rId4" Type="http://schemas.openxmlformats.org/officeDocument/2006/relationships/image" Target="../media/image619.wmf"/><Relationship Id="rId9" Type="http://schemas.openxmlformats.org/officeDocument/2006/relationships/oleObject" Target="../embeddings/oleObject637.bin"/><Relationship Id="rId14" Type="http://schemas.openxmlformats.org/officeDocument/2006/relationships/image" Target="../media/image624.wmf"/><Relationship Id="rId22" Type="http://schemas.openxmlformats.org/officeDocument/2006/relationships/image" Target="../media/image628.wmf"/><Relationship Id="rId27" Type="http://schemas.openxmlformats.org/officeDocument/2006/relationships/oleObject" Target="../embeddings/oleObject646.bin"/><Relationship Id="rId30" Type="http://schemas.openxmlformats.org/officeDocument/2006/relationships/image" Target="../media/image632.wmf"/><Relationship Id="rId35" Type="http://schemas.openxmlformats.org/officeDocument/2006/relationships/oleObject" Target="../embeddings/oleObject65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644.wmf"/><Relationship Id="rId3" Type="http://schemas.openxmlformats.org/officeDocument/2006/relationships/oleObject" Target="../embeddings/oleObject652.bin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641.wmf"/><Relationship Id="rId17" Type="http://schemas.openxmlformats.org/officeDocument/2006/relationships/oleObject" Target="../embeddings/oleObject6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3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38.wmf"/><Relationship Id="rId11" Type="http://schemas.openxmlformats.org/officeDocument/2006/relationships/oleObject" Target="../embeddings/oleObject656.bin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10" Type="http://schemas.openxmlformats.org/officeDocument/2006/relationships/image" Target="../media/image640.wmf"/><Relationship Id="rId4" Type="http://schemas.openxmlformats.org/officeDocument/2006/relationships/image" Target="../media/image637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64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7.wmf"/><Relationship Id="rId13" Type="http://schemas.openxmlformats.org/officeDocument/2006/relationships/oleObject" Target="../embeddings/oleObject665.bin"/><Relationship Id="rId3" Type="http://schemas.openxmlformats.org/officeDocument/2006/relationships/oleObject" Target="../embeddings/oleObject660.bin"/><Relationship Id="rId7" Type="http://schemas.openxmlformats.org/officeDocument/2006/relationships/oleObject" Target="../embeddings/oleObject662.bin"/><Relationship Id="rId12" Type="http://schemas.openxmlformats.org/officeDocument/2006/relationships/image" Target="../media/image6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46.wmf"/><Relationship Id="rId11" Type="http://schemas.openxmlformats.org/officeDocument/2006/relationships/oleObject" Target="../embeddings/oleObject664.bin"/><Relationship Id="rId5" Type="http://schemas.openxmlformats.org/officeDocument/2006/relationships/oleObject" Target="../embeddings/oleObject661.bin"/><Relationship Id="rId10" Type="http://schemas.openxmlformats.org/officeDocument/2006/relationships/image" Target="../media/image648.wmf"/><Relationship Id="rId4" Type="http://schemas.openxmlformats.org/officeDocument/2006/relationships/image" Target="../media/image645.wmf"/><Relationship Id="rId9" Type="http://schemas.openxmlformats.org/officeDocument/2006/relationships/oleObject" Target="../embeddings/oleObject663.bin"/><Relationship Id="rId14" Type="http://schemas.openxmlformats.org/officeDocument/2006/relationships/image" Target="../media/image65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3.wmf"/><Relationship Id="rId13" Type="http://schemas.openxmlformats.org/officeDocument/2006/relationships/oleObject" Target="../embeddings/oleObject671.bin"/><Relationship Id="rId3" Type="http://schemas.openxmlformats.org/officeDocument/2006/relationships/oleObject" Target="../embeddings/oleObject666.bin"/><Relationship Id="rId7" Type="http://schemas.openxmlformats.org/officeDocument/2006/relationships/oleObject" Target="../embeddings/oleObject668.bin"/><Relationship Id="rId12" Type="http://schemas.openxmlformats.org/officeDocument/2006/relationships/image" Target="../media/image6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7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52.wmf"/><Relationship Id="rId11" Type="http://schemas.openxmlformats.org/officeDocument/2006/relationships/oleObject" Target="../embeddings/oleObject670.bin"/><Relationship Id="rId5" Type="http://schemas.openxmlformats.org/officeDocument/2006/relationships/oleObject" Target="../embeddings/oleObject667.bin"/><Relationship Id="rId15" Type="http://schemas.openxmlformats.org/officeDocument/2006/relationships/oleObject" Target="../embeddings/oleObject672.bin"/><Relationship Id="rId10" Type="http://schemas.openxmlformats.org/officeDocument/2006/relationships/image" Target="../media/image654.wmf"/><Relationship Id="rId4" Type="http://schemas.openxmlformats.org/officeDocument/2006/relationships/image" Target="../media/image651.wmf"/><Relationship Id="rId9" Type="http://schemas.openxmlformats.org/officeDocument/2006/relationships/oleObject" Target="../embeddings/oleObject669.bin"/><Relationship Id="rId14" Type="http://schemas.openxmlformats.org/officeDocument/2006/relationships/image" Target="../media/image65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wmf"/><Relationship Id="rId3" Type="http://schemas.openxmlformats.org/officeDocument/2006/relationships/oleObject" Target="../embeddings/oleObject673.bin"/><Relationship Id="rId7" Type="http://schemas.openxmlformats.org/officeDocument/2006/relationships/oleObject" Target="../embeddings/oleObject6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59.wmf"/><Relationship Id="rId5" Type="http://schemas.openxmlformats.org/officeDocument/2006/relationships/oleObject" Target="../embeddings/oleObject674.bin"/><Relationship Id="rId10" Type="http://schemas.openxmlformats.org/officeDocument/2006/relationships/image" Target="../media/image661.wmf"/><Relationship Id="rId4" Type="http://schemas.openxmlformats.org/officeDocument/2006/relationships/image" Target="../media/image658.wmf"/><Relationship Id="rId9" Type="http://schemas.openxmlformats.org/officeDocument/2006/relationships/oleObject" Target="../embeddings/oleObject676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9" Type="http://schemas.openxmlformats.org/officeDocument/2006/relationships/oleObject" Target="../embeddings/oleObject134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5.wmf"/><Relationship Id="rId42" Type="http://schemas.openxmlformats.org/officeDocument/2006/relationships/image" Target="../media/image139.wmf"/><Relationship Id="rId47" Type="http://schemas.openxmlformats.org/officeDocument/2006/relationships/oleObject" Target="../embeddings/oleObject138.bin"/><Relationship Id="rId50" Type="http://schemas.openxmlformats.org/officeDocument/2006/relationships/image" Target="../media/image143.wmf"/><Relationship Id="rId55" Type="http://schemas.openxmlformats.org/officeDocument/2006/relationships/oleObject" Target="../embeddings/oleObject142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37.wmf"/><Relationship Id="rId46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29.bin"/><Relationship Id="rId41" Type="http://schemas.openxmlformats.org/officeDocument/2006/relationships/oleObject" Target="../embeddings/oleObject135.bin"/><Relationship Id="rId54" Type="http://schemas.openxmlformats.org/officeDocument/2006/relationships/image" Target="../media/image1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33.bin"/><Relationship Id="rId40" Type="http://schemas.openxmlformats.org/officeDocument/2006/relationships/image" Target="../media/image138.wmf"/><Relationship Id="rId45" Type="http://schemas.openxmlformats.org/officeDocument/2006/relationships/oleObject" Target="../embeddings/oleObject137.bin"/><Relationship Id="rId53" Type="http://schemas.openxmlformats.org/officeDocument/2006/relationships/oleObject" Target="../embeddings/oleObject141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49" Type="http://schemas.openxmlformats.org/officeDocument/2006/relationships/oleObject" Target="../embeddings/oleObject139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4" Type="http://schemas.openxmlformats.org/officeDocument/2006/relationships/image" Target="../media/image140.wmf"/><Relationship Id="rId52" Type="http://schemas.openxmlformats.org/officeDocument/2006/relationships/image" Target="../media/image144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32.bin"/><Relationship Id="rId43" Type="http://schemas.openxmlformats.org/officeDocument/2006/relationships/oleObject" Target="../embeddings/oleObject136.bin"/><Relationship Id="rId48" Type="http://schemas.openxmlformats.org/officeDocument/2006/relationships/image" Target="../media/image142.wmf"/><Relationship Id="rId56" Type="http://schemas.openxmlformats.org/officeDocument/2006/relationships/image" Target="../media/image146.wmf"/><Relationship Id="rId8" Type="http://schemas.openxmlformats.org/officeDocument/2006/relationships/image" Target="../media/image122.wmf"/><Relationship Id="rId51" Type="http://schemas.openxmlformats.org/officeDocument/2006/relationships/oleObject" Target="../embeddings/oleObject140.bin"/><Relationship Id="rId3" Type="http://schemas.openxmlformats.org/officeDocument/2006/relationships/oleObject" Target="../embeddings/oleObject11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4.wmf"/><Relationship Id="rId3" Type="http://schemas.openxmlformats.org/officeDocument/2006/relationships/oleObject" Target="../embeddings/oleObject677.bin"/><Relationship Id="rId7" Type="http://schemas.openxmlformats.org/officeDocument/2006/relationships/oleObject" Target="../embeddings/oleObject6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63.wmf"/><Relationship Id="rId5" Type="http://schemas.openxmlformats.org/officeDocument/2006/relationships/oleObject" Target="../embeddings/oleObject678.bin"/><Relationship Id="rId4" Type="http://schemas.openxmlformats.org/officeDocument/2006/relationships/image" Target="../media/image66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6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8.wmf"/><Relationship Id="rId3" Type="http://schemas.openxmlformats.org/officeDocument/2006/relationships/oleObject" Target="../embeddings/oleObject681.bin"/><Relationship Id="rId7" Type="http://schemas.openxmlformats.org/officeDocument/2006/relationships/oleObject" Target="../embeddings/oleObject6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67.wmf"/><Relationship Id="rId5" Type="http://schemas.openxmlformats.org/officeDocument/2006/relationships/oleObject" Target="../embeddings/oleObject682.bin"/><Relationship Id="rId10" Type="http://schemas.openxmlformats.org/officeDocument/2006/relationships/image" Target="../media/image669.wmf"/><Relationship Id="rId4" Type="http://schemas.openxmlformats.org/officeDocument/2006/relationships/image" Target="../media/image666.wmf"/><Relationship Id="rId9" Type="http://schemas.openxmlformats.org/officeDocument/2006/relationships/oleObject" Target="../embeddings/oleObject68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5.bin"/><Relationship Id="rId7" Type="http://schemas.openxmlformats.org/officeDocument/2006/relationships/image" Target="../media/image6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686.bin"/><Relationship Id="rId5" Type="http://schemas.openxmlformats.org/officeDocument/2006/relationships/image" Target="../media/image670.emf"/><Relationship Id="rId4" Type="http://schemas.openxmlformats.org/officeDocument/2006/relationships/oleObject" Target="../embeddings/Microsoft_Word_97_-_2003___1.doc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4.wmf"/><Relationship Id="rId13" Type="http://schemas.openxmlformats.org/officeDocument/2006/relationships/oleObject" Target="../embeddings/oleObject692.bin"/><Relationship Id="rId3" Type="http://schemas.openxmlformats.org/officeDocument/2006/relationships/oleObject" Target="../embeddings/oleObject687.bin"/><Relationship Id="rId7" Type="http://schemas.openxmlformats.org/officeDocument/2006/relationships/oleObject" Target="../embeddings/oleObject689.bin"/><Relationship Id="rId12" Type="http://schemas.openxmlformats.org/officeDocument/2006/relationships/image" Target="../media/image676.wmf"/><Relationship Id="rId17" Type="http://schemas.openxmlformats.org/officeDocument/2006/relationships/image" Target="../media/image67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73.wmf"/><Relationship Id="rId11" Type="http://schemas.openxmlformats.org/officeDocument/2006/relationships/oleObject" Target="../embeddings/oleObject691.bin"/><Relationship Id="rId5" Type="http://schemas.openxmlformats.org/officeDocument/2006/relationships/oleObject" Target="../embeddings/oleObject688.bin"/><Relationship Id="rId15" Type="http://schemas.openxmlformats.org/officeDocument/2006/relationships/oleObject" Target="../embeddings/oleObject693.bin"/><Relationship Id="rId10" Type="http://schemas.openxmlformats.org/officeDocument/2006/relationships/image" Target="../media/image675.wmf"/><Relationship Id="rId4" Type="http://schemas.openxmlformats.org/officeDocument/2006/relationships/image" Target="../media/image672.wmf"/><Relationship Id="rId9" Type="http://schemas.openxmlformats.org/officeDocument/2006/relationships/oleObject" Target="../embeddings/oleObject690.bin"/><Relationship Id="rId14" Type="http://schemas.openxmlformats.org/officeDocument/2006/relationships/image" Target="../media/image67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wmf"/><Relationship Id="rId13" Type="http://schemas.openxmlformats.org/officeDocument/2006/relationships/oleObject" Target="../embeddings/oleObject699.bin"/><Relationship Id="rId3" Type="http://schemas.openxmlformats.org/officeDocument/2006/relationships/oleObject" Target="../embeddings/oleObject694.bin"/><Relationship Id="rId7" Type="http://schemas.openxmlformats.org/officeDocument/2006/relationships/oleObject" Target="../embeddings/oleObject696.bin"/><Relationship Id="rId12" Type="http://schemas.openxmlformats.org/officeDocument/2006/relationships/image" Target="../media/image68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5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80.wmf"/><Relationship Id="rId11" Type="http://schemas.openxmlformats.org/officeDocument/2006/relationships/oleObject" Target="../embeddings/oleObject698.bin"/><Relationship Id="rId5" Type="http://schemas.openxmlformats.org/officeDocument/2006/relationships/oleObject" Target="../embeddings/oleObject695.bin"/><Relationship Id="rId15" Type="http://schemas.openxmlformats.org/officeDocument/2006/relationships/oleObject" Target="../embeddings/oleObject700.bin"/><Relationship Id="rId10" Type="http://schemas.openxmlformats.org/officeDocument/2006/relationships/image" Target="../media/image682.wmf"/><Relationship Id="rId4" Type="http://schemas.openxmlformats.org/officeDocument/2006/relationships/image" Target="../media/image679.wmf"/><Relationship Id="rId9" Type="http://schemas.openxmlformats.org/officeDocument/2006/relationships/oleObject" Target="../embeddings/oleObject697.bin"/><Relationship Id="rId14" Type="http://schemas.openxmlformats.org/officeDocument/2006/relationships/image" Target="../media/image68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wmf"/><Relationship Id="rId3" Type="http://schemas.openxmlformats.org/officeDocument/2006/relationships/oleObject" Target="../embeddings/oleObject701.bin"/><Relationship Id="rId7" Type="http://schemas.openxmlformats.org/officeDocument/2006/relationships/oleObject" Target="../embeddings/oleObject7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87.wmf"/><Relationship Id="rId5" Type="http://schemas.openxmlformats.org/officeDocument/2006/relationships/oleObject" Target="../embeddings/oleObject702.bin"/><Relationship Id="rId10" Type="http://schemas.openxmlformats.org/officeDocument/2006/relationships/image" Target="../media/image689.wmf"/><Relationship Id="rId4" Type="http://schemas.openxmlformats.org/officeDocument/2006/relationships/image" Target="../media/image686.wmf"/><Relationship Id="rId9" Type="http://schemas.openxmlformats.org/officeDocument/2006/relationships/oleObject" Target="../embeddings/oleObject70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2.wmf"/><Relationship Id="rId13" Type="http://schemas.openxmlformats.org/officeDocument/2006/relationships/oleObject" Target="../embeddings/oleObject710.bin"/><Relationship Id="rId18" Type="http://schemas.openxmlformats.org/officeDocument/2006/relationships/image" Target="../media/image697.wmf"/><Relationship Id="rId3" Type="http://schemas.openxmlformats.org/officeDocument/2006/relationships/oleObject" Target="../embeddings/oleObject705.bin"/><Relationship Id="rId7" Type="http://schemas.openxmlformats.org/officeDocument/2006/relationships/oleObject" Target="../embeddings/oleObject707.bin"/><Relationship Id="rId12" Type="http://schemas.openxmlformats.org/officeDocument/2006/relationships/image" Target="../media/image694.wmf"/><Relationship Id="rId17" Type="http://schemas.openxmlformats.org/officeDocument/2006/relationships/oleObject" Target="../embeddings/oleObject7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6.wmf"/><Relationship Id="rId20" Type="http://schemas.openxmlformats.org/officeDocument/2006/relationships/image" Target="../media/image698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91.wmf"/><Relationship Id="rId11" Type="http://schemas.openxmlformats.org/officeDocument/2006/relationships/oleObject" Target="../embeddings/oleObject709.bin"/><Relationship Id="rId5" Type="http://schemas.openxmlformats.org/officeDocument/2006/relationships/oleObject" Target="../embeddings/oleObject706.bin"/><Relationship Id="rId15" Type="http://schemas.openxmlformats.org/officeDocument/2006/relationships/oleObject" Target="../embeddings/oleObject711.bin"/><Relationship Id="rId10" Type="http://schemas.openxmlformats.org/officeDocument/2006/relationships/image" Target="../media/image693.wmf"/><Relationship Id="rId19" Type="http://schemas.openxmlformats.org/officeDocument/2006/relationships/oleObject" Target="../embeddings/oleObject713.bin"/><Relationship Id="rId4" Type="http://schemas.openxmlformats.org/officeDocument/2006/relationships/image" Target="../media/image690.wmf"/><Relationship Id="rId9" Type="http://schemas.openxmlformats.org/officeDocument/2006/relationships/oleObject" Target="../embeddings/oleObject708.bin"/><Relationship Id="rId14" Type="http://schemas.openxmlformats.org/officeDocument/2006/relationships/image" Target="../media/image69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1.wmf"/><Relationship Id="rId13" Type="http://schemas.openxmlformats.org/officeDocument/2006/relationships/oleObject" Target="../embeddings/oleObject719.bin"/><Relationship Id="rId18" Type="http://schemas.openxmlformats.org/officeDocument/2006/relationships/image" Target="../media/image706.wmf"/><Relationship Id="rId3" Type="http://schemas.openxmlformats.org/officeDocument/2006/relationships/oleObject" Target="../embeddings/oleObject714.bin"/><Relationship Id="rId21" Type="http://schemas.openxmlformats.org/officeDocument/2006/relationships/oleObject" Target="../embeddings/oleObject723.bin"/><Relationship Id="rId7" Type="http://schemas.openxmlformats.org/officeDocument/2006/relationships/oleObject" Target="../embeddings/oleObject716.bin"/><Relationship Id="rId12" Type="http://schemas.openxmlformats.org/officeDocument/2006/relationships/image" Target="../media/image703.wmf"/><Relationship Id="rId17" Type="http://schemas.openxmlformats.org/officeDocument/2006/relationships/oleObject" Target="../embeddings/oleObject7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5.wmf"/><Relationship Id="rId20" Type="http://schemas.openxmlformats.org/officeDocument/2006/relationships/image" Target="../media/image707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00.wmf"/><Relationship Id="rId11" Type="http://schemas.openxmlformats.org/officeDocument/2006/relationships/oleObject" Target="../embeddings/oleObject718.bin"/><Relationship Id="rId24" Type="http://schemas.openxmlformats.org/officeDocument/2006/relationships/image" Target="../media/image709.wmf"/><Relationship Id="rId5" Type="http://schemas.openxmlformats.org/officeDocument/2006/relationships/oleObject" Target="../embeddings/oleObject715.bin"/><Relationship Id="rId15" Type="http://schemas.openxmlformats.org/officeDocument/2006/relationships/oleObject" Target="../embeddings/oleObject720.bin"/><Relationship Id="rId23" Type="http://schemas.openxmlformats.org/officeDocument/2006/relationships/oleObject" Target="../embeddings/oleObject724.bin"/><Relationship Id="rId10" Type="http://schemas.openxmlformats.org/officeDocument/2006/relationships/image" Target="../media/image702.wmf"/><Relationship Id="rId19" Type="http://schemas.openxmlformats.org/officeDocument/2006/relationships/oleObject" Target="../embeddings/oleObject722.bin"/><Relationship Id="rId4" Type="http://schemas.openxmlformats.org/officeDocument/2006/relationships/image" Target="../media/image699.wmf"/><Relationship Id="rId9" Type="http://schemas.openxmlformats.org/officeDocument/2006/relationships/oleObject" Target="../embeddings/oleObject717.bin"/><Relationship Id="rId14" Type="http://schemas.openxmlformats.org/officeDocument/2006/relationships/image" Target="../media/image704.wmf"/><Relationship Id="rId22" Type="http://schemas.openxmlformats.org/officeDocument/2006/relationships/image" Target="../media/image70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wmf"/><Relationship Id="rId13" Type="http://schemas.openxmlformats.org/officeDocument/2006/relationships/oleObject" Target="../embeddings/oleObject730.bin"/><Relationship Id="rId18" Type="http://schemas.openxmlformats.org/officeDocument/2006/relationships/image" Target="../media/image717.wmf"/><Relationship Id="rId26" Type="http://schemas.openxmlformats.org/officeDocument/2006/relationships/image" Target="../media/image721.wmf"/><Relationship Id="rId3" Type="http://schemas.openxmlformats.org/officeDocument/2006/relationships/oleObject" Target="../embeddings/oleObject725.bin"/><Relationship Id="rId21" Type="http://schemas.openxmlformats.org/officeDocument/2006/relationships/oleObject" Target="../embeddings/oleObject734.bin"/><Relationship Id="rId34" Type="http://schemas.openxmlformats.org/officeDocument/2006/relationships/oleObject" Target="../embeddings/oleObject741.bin"/><Relationship Id="rId7" Type="http://schemas.openxmlformats.org/officeDocument/2006/relationships/oleObject" Target="../embeddings/oleObject727.bin"/><Relationship Id="rId12" Type="http://schemas.openxmlformats.org/officeDocument/2006/relationships/image" Target="../media/image714.wmf"/><Relationship Id="rId17" Type="http://schemas.openxmlformats.org/officeDocument/2006/relationships/oleObject" Target="../embeddings/oleObject732.bin"/><Relationship Id="rId25" Type="http://schemas.openxmlformats.org/officeDocument/2006/relationships/oleObject" Target="../embeddings/oleObject736.bin"/><Relationship Id="rId33" Type="http://schemas.openxmlformats.org/officeDocument/2006/relationships/image" Target="../media/image7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6.wmf"/><Relationship Id="rId20" Type="http://schemas.openxmlformats.org/officeDocument/2006/relationships/image" Target="../media/image718.wmf"/><Relationship Id="rId29" Type="http://schemas.openxmlformats.org/officeDocument/2006/relationships/image" Target="../media/image722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11.wmf"/><Relationship Id="rId11" Type="http://schemas.openxmlformats.org/officeDocument/2006/relationships/oleObject" Target="../embeddings/oleObject729.bin"/><Relationship Id="rId24" Type="http://schemas.openxmlformats.org/officeDocument/2006/relationships/image" Target="../media/image720.wmf"/><Relationship Id="rId32" Type="http://schemas.openxmlformats.org/officeDocument/2006/relationships/oleObject" Target="../embeddings/oleObject740.bin"/><Relationship Id="rId5" Type="http://schemas.openxmlformats.org/officeDocument/2006/relationships/oleObject" Target="../embeddings/oleObject726.bin"/><Relationship Id="rId15" Type="http://schemas.openxmlformats.org/officeDocument/2006/relationships/oleObject" Target="../embeddings/oleObject731.bin"/><Relationship Id="rId23" Type="http://schemas.openxmlformats.org/officeDocument/2006/relationships/oleObject" Target="../embeddings/oleObject735.bin"/><Relationship Id="rId28" Type="http://schemas.openxmlformats.org/officeDocument/2006/relationships/oleObject" Target="../embeddings/oleObject738.bin"/><Relationship Id="rId10" Type="http://schemas.openxmlformats.org/officeDocument/2006/relationships/image" Target="../media/image713.wmf"/><Relationship Id="rId19" Type="http://schemas.openxmlformats.org/officeDocument/2006/relationships/oleObject" Target="../embeddings/oleObject733.bin"/><Relationship Id="rId31" Type="http://schemas.openxmlformats.org/officeDocument/2006/relationships/image" Target="../media/image723.wmf"/><Relationship Id="rId4" Type="http://schemas.openxmlformats.org/officeDocument/2006/relationships/image" Target="../media/image710.emf"/><Relationship Id="rId9" Type="http://schemas.openxmlformats.org/officeDocument/2006/relationships/oleObject" Target="../embeddings/oleObject728.bin"/><Relationship Id="rId14" Type="http://schemas.openxmlformats.org/officeDocument/2006/relationships/image" Target="../media/image715.wmf"/><Relationship Id="rId22" Type="http://schemas.openxmlformats.org/officeDocument/2006/relationships/image" Target="../media/image719.wmf"/><Relationship Id="rId27" Type="http://schemas.openxmlformats.org/officeDocument/2006/relationships/oleObject" Target="../embeddings/oleObject737.bin"/><Relationship Id="rId30" Type="http://schemas.openxmlformats.org/officeDocument/2006/relationships/oleObject" Target="../embeddings/oleObject739.bin"/><Relationship Id="rId35" Type="http://schemas.openxmlformats.org/officeDocument/2006/relationships/image" Target="../media/image72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9" Type="http://schemas.openxmlformats.org/officeDocument/2006/relationships/oleObject" Target="../embeddings/oleObject161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62.wmf"/><Relationship Id="rId42" Type="http://schemas.openxmlformats.org/officeDocument/2006/relationships/image" Target="../media/image166.wmf"/><Relationship Id="rId47" Type="http://schemas.openxmlformats.org/officeDocument/2006/relationships/oleObject" Target="../embeddings/oleObject165.bin"/><Relationship Id="rId50" Type="http://schemas.openxmlformats.org/officeDocument/2006/relationships/image" Target="../media/image170.wmf"/><Relationship Id="rId55" Type="http://schemas.openxmlformats.org/officeDocument/2006/relationships/oleObject" Target="../embeddings/oleObject169.bin"/><Relationship Id="rId63" Type="http://schemas.openxmlformats.org/officeDocument/2006/relationships/oleObject" Target="../embeddings/oleObject17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56.bin"/><Relationship Id="rId41" Type="http://schemas.openxmlformats.org/officeDocument/2006/relationships/oleObject" Target="../embeddings/oleObject162.bin"/><Relationship Id="rId54" Type="http://schemas.openxmlformats.org/officeDocument/2006/relationships/image" Target="../media/image172.wmf"/><Relationship Id="rId62" Type="http://schemas.openxmlformats.org/officeDocument/2006/relationships/image" Target="../media/image17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57.wmf"/><Relationship Id="rId32" Type="http://schemas.openxmlformats.org/officeDocument/2006/relationships/image" Target="../media/image161.wmf"/><Relationship Id="rId37" Type="http://schemas.openxmlformats.org/officeDocument/2006/relationships/oleObject" Target="../embeddings/oleObject160.bin"/><Relationship Id="rId40" Type="http://schemas.openxmlformats.org/officeDocument/2006/relationships/image" Target="../media/image165.wmf"/><Relationship Id="rId45" Type="http://schemas.openxmlformats.org/officeDocument/2006/relationships/oleObject" Target="../embeddings/oleObject164.bin"/><Relationship Id="rId53" Type="http://schemas.openxmlformats.org/officeDocument/2006/relationships/oleObject" Target="../embeddings/oleObject168.bin"/><Relationship Id="rId58" Type="http://schemas.openxmlformats.org/officeDocument/2006/relationships/image" Target="../media/image174.wmf"/><Relationship Id="rId66" Type="http://schemas.openxmlformats.org/officeDocument/2006/relationships/image" Target="../media/image178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59.wmf"/><Relationship Id="rId36" Type="http://schemas.openxmlformats.org/officeDocument/2006/relationships/image" Target="../media/image163.wmf"/><Relationship Id="rId49" Type="http://schemas.openxmlformats.org/officeDocument/2006/relationships/oleObject" Target="../embeddings/oleObject166.bin"/><Relationship Id="rId57" Type="http://schemas.openxmlformats.org/officeDocument/2006/relationships/oleObject" Target="../embeddings/oleObject170.bin"/><Relationship Id="rId61" Type="http://schemas.openxmlformats.org/officeDocument/2006/relationships/oleObject" Target="../embeddings/oleObject172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4" Type="http://schemas.openxmlformats.org/officeDocument/2006/relationships/image" Target="../media/image167.wmf"/><Relationship Id="rId52" Type="http://schemas.openxmlformats.org/officeDocument/2006/relationships/image" Target="../media/image171.wmf"/><Relationship Id="rId60" Type="http://schemas.openxmlformats.org/officeDocument/2006/relationships/image" Target="../media/image175.wmf"/><Relationship Id="rId65" Type="http://schemas.openxmlformats.org/officeDocument/2006/relationships/oleObject" Target="../embeddings/oleObject174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60.wmf"/><Relationship Id="rId35" Type="http://schemas.openxmlformats.org/officeDocument/2006/relationships/oleObject" Target="../embeddings/oleObject159.bin"/><Relationship Id="rId43" Type="http://schemas.openxmlformats.org/officeDocument/2006/relationships/oleObject" Target="../embeddings/oleObject163.bin"/><Relationship Id="rId48" Type="http://schemas.openxmlformats.org/officeDocument/2006/relationships/image" Target="../media/image169.wmf"/><Relationship Id="rId56" Type="http://schemas.openxmlformats.org/officeDocument/2006/relationships/image" Target="../media/image173.wmf"/><Relationship Id="rId64" Type="http://schemas.openxmlformats.org/officeDocument/2006/relationships/image" Target="../media/image177.wmf"/><Relationship Id="rId8" Type="http://schemas.openxmlformats.org/officeDocument/2006/relationships/image" Target="../media/image149.wmf"/><Relationship Id="rId51" Type="http://schemas.openxmlformats.org/officeDocument/2006/relationships/oleObject" Target="../embeddings/oleObject167.bin"/><Relationship Id="rId3" Type="http://schemas.openxmlformats.org/officeDocument/2006/relationships/oleObject" Target="../embeddings/oleObject143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38" Type="http://schemas.openxmlformats.org/officeDocument/2006/relationships/image" Target="../media/image164.wmf"/><Relationship Id="rId46" Type="http://schemas.openxmlformats.org/officeDocument/2006/relationships/image" Target="../media/image168.wmf"/><Relationship Id="rId59" Type="http://schemas.openxmlformats.org/officeDocument/2006/relationships/oleObject" Target="../embeddings/oleObject17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8.wmf"/><Relationship Id="rId3" Type="http://schemas.openxmlformats.org/officeDocument/2006/relationships/oleObject" Target="../embeddings/oleObject742.bin"/><Relationship Id="rId7" Type="http://schemas.openxmlformats.org/officeDocument/2006/relationships/oleObject" Target="../embeddings/oleObject744.bin"/><Relationship Id="rId12" Type="http://schemas.openxmlformats.org/officeDocument/2006/relationships/image" Target="../media/image7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727.wmf"/><Relationship Id="rId11" Type="http://schemas.openxmlformats.org/officeDocument/2006/relationships/oleObject" Target="../embeddings/oleObject746.bin"/><Relationship Id="rId5" Type="http://schemas.openxmlformats.org/officeDocument/2006/relationships/oleObject" Target="../embeddings/oleObject743.bin"/><Relationship Id="rId10" Type="http://schemas.openxmlformats.org/officeDocument/2006/relationships/image" Target="../media/image729.wmf"/><Relationship Id="rId4" Type="http://schemas.openxmlformats.org/officeDocument/2006/relationships/image" Target="../media/image726.wmf"/><Relationship Id="rId9" Type="http://schemas.openxmlformats.org/officeDocument/2006/relationships/oleObject" Target="../embeddings/oleObject745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3.wmf"/><Relationship Id="rId3" Type="http://schemas.openxmlformats.org/officeDocument/2006/relationships/oleObject" Target="../embeddings/oleObject747.bin"/><Relationship Id="rId7" Type="http://schemas.openxmlformats.org/officeDocument/2006/relationships/oleObject" Target="../embeddings/oleObject749.bin"/><Relationship Id="rId12" Type="http://schemas.openxmlformats.org/officeDocument/2006/relationships/image" Target="../media/image7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732.wmf"/><Relationship Id="rId11" Type="http://schemas.openxmlformats.org/officeDocument/2006/relationships/oleObject" Target="../embeddings/oleObject751.bin"/><Relationship Id="rId5" Type="http://schemas.openxmlformats.org/officeDocument/2006/relationships/oleObject" Target="../embeddings/oleObject748.bin"/><Relationship Id="rId10" Type="http://schemas.openxmlformats.org/officeDocument/2006/relationships/image" Target="../media/image734.wmf"/><Relationship Id="rId4" Type="http://schemas.openxmlformats.org/officeDocument/2006/relationships/image" Target="../media/image731.wmf"/><Relationship Id="rId9" Type="http://schemas.openxmlformats.org/officeDocument/2006/relationships/oleObject" Target="../embeddings/oleObject75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7.wmf"/><Relationship Id="rId2" Type="http://schemas.openxmlformats.org/officeDocument/2006/relationships/image" Target="../media/image73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9.wmf"/><Relationship Id="rId4" Type="http://schemas.openxmlformats.org/officeDocument/2006/relationships/image" Target="../media/image73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wmf"/><Relationship Id="rId2" Type="http://schemas.openxmlformats.org/officeDocument/2006/relationships/image" Target="../media/image74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3.wmf"/><Relationship Id="rId4" Type="http://schemas.openxmlformats.org/officeDocument/2006/relationships/image" Target="../media/image74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5.wmf"/><Relationship Id="rId7" Type="http://schemas.openxmlformats.org/officeDocument/2006/relationships/image" Target="../media/image749.wmf"/><Relationship Id="rId2" Type="http://schemas.openxmlformats.org/officeDocument/2006/relationships/image" Target="../media/image7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8.wmf"/><Relationship Id="rId5" Type="http://schemas.openxmlformats.org/officeDocument/2006/relationships/image" Target="../media/image747.wmf"/><Relationship Id="rId4" Type="http://schemas.openxmlformats.org/officeDocument/2006/relationships/image" Target="../media/image746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1.wmf"/><Relationship Id="rId7" Type="http://schemas.openxmlformats.org/officeDocument/2006/relationships/image" Target="../media/image755.wmf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4.png"/><Relationship Id="rId5" Type="http://schemas.openxmlformats.org/officeDocument/2006/relationships/image" Target="../media/image753.wmf"/><Relationship Id="rId4" Type="http://schemas.openxmlformats.org/officeDocument/2006/relationships/image" Target="../media/image75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7.wmf"/><Relationship Id="rId2" Type="http://schemas.openxmlformats.org/officeDocument/2006/relationships/image" Target="../media/image75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9.wmf"/><Relationship Id="rId4" Type="http://schemas.openxmlformats.org/officeDocument/2006/relationships/image" Target="../media/image75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1.wmf"/><Relationship Id="rId7" Type="http://schemas.openxmlformats.org/officeDocument/2006/relationships/image" Target="../media/image765.wmf"/><Relationship Id="rId2" Type="http://schemas.openxmlformats.org/officeDocument/2006/relationships/image" Target="../media/image76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4.wmf"/><Relationship Id="rId5" Type="http://schemas.openxmlformats.org/officeDocument/2006/relationships/image" Target="../media/image763.wmf"/><Relationship Id="rId4" Type="http://schemas.openxmlformats.org/officeDocument/2006/relationships/image" Target="../media/image762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8.wmf"/><Relationship Id="rId13" Type="http://schemas.openxmlformats.org/officeDocument/2006/relationships/oleObject" Target="../embeddings/oleObject757.bin"/><Relationship Id="rId18" Type="http://schemas.openxmlformats.org/officeDocument/2006/relationships/image" Target="../media/image773.wmf"/><Relationship Id="rId3" Type="http://schemas.openxmlformats.org/officeDocument/2006/relationships/oleObject" Target="../embeddings/oleObject752.bin"/><Relationship Id="rId21" Type="http://schemas.openxmlformats.org/officeDocument/2006/relationships/oleObject" Target="../embeddings/oleObject761.bin"/><Relationship Id="rId7" Type="http://schemas.openxmlformats.org/officeDocument/2006/relationships/oleObject" Target="../embeddings/oleObject754.bin"/><Relationship Id="rId12" Type="http://schemas.openxmlformats.org/officeDocument/2006/relationships/image" Target="../media/image770.wmf"/><Relationship Id="rId17" Type="http://schemas.openxmlformats.org/officeDocument/2006/relationships/oleObject" Target="../embeddings/oleObject7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2.wmf"/><Relationship Id="rId20" Type="http://schemas.openxmlformats.org/officeDocument/2006/relationships/image" Target="../media/image774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767.wmf"/><Relationship Id="rId11" Type="http://schemas.openxmlformats.org/officeDocument/2006/relationships/oleObject" Target="../embeddings/oleObject756.bin"/><Relationship Id="rId24" Type="http://schemas.openxmlformats.org/officeDocument/2006/relationships/image" Target="../media/image776.wmf"/><Relationship Id="rId5" Type="http://schemas.openxmlformats.org/officeDocument/2006/relationships/oleObject" Target="../embeddings/oleObject753.bin"/><Relationship Id="rId15" Type="http://schemas.openxmlformats.org/officeDocument/2006/relationships/oleObject" Target="../embeddings/oleObject758.bin"/><Relationship Id="rId23" Type="http://schemas.openxmlformats.org/officeDocument/2006/relationships/oleObject" Target="../embeddings/oleObject762.bin"/><Relationship Id="rId10" Type="http://schemas.openxmlformats.org/officeDocument/2006/relationships/image" Target="../media/image769.wmf"/><Relationship Id="rId19" Type="http://schemas.openxmlformats.org/officeDocument/2006/relationships/oleObject" Target="../embeddings/oleObject760.bin"/><Relationship Id="rId4" Type="http://schemas.openxmlformats.org/officeDocument/2006/relationships/image" Target="../media/image766.wmf"/><Relationship Id="rId9" Type="http://schemas.openxmlformats.org/officeDocument/2006/relationships/oleObject" Target="../embeddings/oleObject755.bin"/><Relationship Id="rId14" Type="http://schemas.openxmlformats.org/officeDocument/2006/relationships/image" Target="../media/image771.wmf"/><Relationship Id="rId22" Type="http://schemas.openxmlformats.org/officeDocument/2006/relationships/image" Target="../media/image775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9.wmf"/><Relationship Id="rId3" Type="http://schemas.openxmlformats.org/officeDocument/2006/relationships/oleObject" Target="../embeddings/oleObject763.bin"/><Relationship Id="rId7" Type="http://schemas.openxmlformats.org/officeDocument/2006/relationships/oleObject" Target="../embeddings/oleObject765.bin"/><Relationship Id="rId12" Type="http://schemas.openxmlformats.org/officeDocument/2006/relationships/image" Target="../media/image7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778.wmf"/><Relationship Id="rId11" Type="http://schemas.openxmlformats.org/officeDocument/2006/relationships/oleObject" Target="../embeddings/oleObject767.bin"/><Relationship Id="rId5" Type="http://schemas.openxmlformats.org/officeDocument/2006/relationships/oleObject" Target="../embeddings/oleObject764.bin"/><Relationship Id="rId10" Type="http://schemas.openxmlformats.org/officeDocument/2006/relationships/image" Target="../media/image780.wmf"/><Relationship Id="rId4" Type="http://schemas.openxmlformats.org/officeDocument/2006/relationships/image" Target="../media/image777.wmf"/><Relationship Id="rId9" Type="http://schemas.openxmlformats.org/officeDocument/2006/relationships/oleObject" Target="../embeddings/oleObject76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4.emf"/><Relationship Id="rId13" Type="http://schemas.openxmlformats.org/officeDocument/2006/relationships/oleObject" Target="../embeddings/oleObject773.bin"/><Relationship Id="rId18" Type="http://schemas.openxmlformats.org/officeDocument/2006/relationships/image" Target="../media/image789.emf"/><Relationship Id="rId26" Type="http://schemas.openxmlformats.org/officeDocument/2006/relationships/image" Target="../media/image793.emf"/><Relationship Id="rId3" Type="http://schemas.openxmlformats.org/officeDocument/2006/relationships/oleObject" Target="../embeddings/oleObject768.bin"/><Relationship Id="rId21" Type="http://schemas.openxmlformats.org/officeDocument/2006/relationships/oleObject" Target="../embeddings/oleObject777.bin"/><Relationship Id="rId34" Type="http://schemas.openxmlformats.org/officeDocument/2006/relationships/image" Target="../media/image797.emf"/><Relationship Id="rId7" Type="http://schemas.openxmlformats.org/officeDocument/2006/relationships/oleObject" Target="../embeddings/oleObject770.bin"/><Relationship Id="rId12" Type="http://schemas.openxmlformats.org/officeDocument/2006/relationships/image" Target="../media/image786.emf"/><Relationship Id="rId17" Type="http://schemas.openxmlformats.org/officeDocument/2006/relationships/oleObject" Target="../embeddings/oleObject775.bin"/><Relationship Id="rId25" Type="http://schemas.openxmlformats.org/officeDocument/2006/relationships/oleObject" Target="../embeddings/oleObject779.bin"/><Relationship Id="rId33" Type="http://schemas.openxmlformats.org/officeDocument/2006/relationships/oleObject" Target="../embeddings/oleObject783.bin"/><Relationship Id="rId38" Type="http://schemas.openxmlformats.org/officeDocument/2006/relationships/image" Target="../media/image79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8.emf"/><Relationship Id="rId20" Type="http://schemas.openxmlformats.org/officeDocument/2006/relationships/image" Target="../media/image790.emf"/><Relationship Id="rId29" Type="http://schemas.openxmlformats.org/officeDocument/2006/relationships/oleObject" Target="../embeddings/oleObject781.bin"/><Relationship Id="rId1" Type="http://schemas.openxmlformats.org/officeDocument/2006/relationships/vmlDrawing" Target="../drawings/vmlDrawing64.vml"/><Relationship Id="rId6" Type="http://schemas.openxmlformats.org/officeDocument/2006/relationships/image" Target="../media/image783.emf"/><Relationship Id="rId11" Type="http://schemas.openxmlformats.org/officeDocument/2006/relationships/oleObject" Target="../embeddings/oleObject772.bin"/><Relationship Id="rId24" Type="http://schemas.openxmlformats.org/officeDocument/2006/relationships/image" Target="../media/image792.emf"/><Relationship Id="rId32" Type="http://schemas.openxmlformats.org/officeDocument/2006/relationships/image" Target="../media/image796.emf"/><Relationship Id="rId37" Type="http://schemas.openxmlformats.org/officeDocument/2006/relationships/oleObject" Target="../embeddings/oleObject785.bin"/><Relationship Id="rId5" Type="http://schemas.openxmlformats.org/officeDocument/2006/relationships/oleObject" Target="../embeddings/oleObject769.bin"/><Relationship Id="rId15" Type="http://schemas.openxmlformats.org/officeDocument/2006/relationships/oleObject" Target="../embeddings/oleObject774.bin"/><Relationship Id="rId23" Type="http://schemas.openxmlformats.org/officeDocument/2006/relationships/oleObject" Target="../embeddings/oleObject778.bin"/><Relationship Id="rId28" Type="http://schemas.openxmlformats.org/officeDocument/2006/relationships/image" Target="../media/image794.emf"/><Relationship Id="rId36" Type="http://schemas.openxmlformats.org/officeDocument/2006/relationships/image" Target="../media/image798.emf"/><Relationship Id="rId10" Type="http://schemas.openxmlformats.org/officeDocument/2006/relationships/image" Target="../media/image785.emf"/><Relationship Id="rId19" Type="http://schemas.openxmlformats.org/officeDocument/2006/relationships/oleObject" Target="../embeddings/oleObject776.bin"/><Relationship Id="rId31" Type="http://schemas.openxmlformats.org/officeDocument/2006/relationships/oleObject" Target="../embeddings/oleObject782.bin"/><Relationship Id="rId4" Type="http://schemas.openxmlformats.org/officeDocument/2006/relationships/image" Target="../media/image782.emf"/><Relationship Id="rId9" Type="http://schemas.openxmlformats.org/officeDocument/2006/relationships/oleObject" Target="../embeddings/oleObject771.bin"/><Relationship Id="rId14" Type="http://schemas.openxmlformats.org/officeDocument/2006/relationships/image" Target="../media/image787.emf"/><Relationship Id="rId22" Type="http://schemas.openxmlformats.org/officeDocument/2006/relationships/image" Target="../media/image791.emf"/><Relationship Id="rId27" Type="http://schemas.openxmlformats.org/officeDocument/2006/relationships/oleObject" Target="../embeddings/oleObject780.bin"/><Relationship Id="rId30" Type="http://schemas.openxmlformats.org/officeDocument/2006/relationships/image" Target="../media/image795.emf"/><Relationship Id="rId35" Type="http://schemas.openxmlformats.org/officeDocument/2006/relationships/oleObject" Target="../embeddings/oleObject78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2.wmf"/><Relationship Id="rId13" Type="http://schemas.openxmlformats.org/officeDocument/2006/relationships/oleObject" Target="../embeddings/oleObject791.bin"/><Relationship Id="rId3" Type="http://schemas.openxmlformats.org/officeDocument/2006/relationships/oleObject" Target="../embeddings/oleObject786.bin"/><Relationship Id="rId7" Type="http://schemas.openxmlformats.org/officeDocument/2006/relationships/oleObject" Target="../embeddings/oleObject788.bin"/><Relationship Id="rId12" Type="http://schemas.openxmlformats.org/officeDocument/2006/relationships/image" Target="../media/image8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801.wmf"/><Relationship Id="rId11" Type="http://schemas.openxmlformats.org/officeDocument/2006/relationships/oleObject" Target="../embeddings/oleObject790.bin"/><Relationship Id="rId5" Type="http://schemas.openxmlformats.org/officeDocument/2006/relationships/oleObject" Target="../embeddings/oleObject787.bin"/><Relationship Id="rId10" Type="http://schemas.openxmlformats.org/officeDocument/2006/relationships/image" Target="../media/image803.wmf"/><Relationship Id="rId4" Type="http://schemas.openxmlformats.org/officeDocument/2006/relationships/image" Target="../media/image800.wmf"/><Relationship Id="rId9" Type="http://schemas.openxmlformats.org/officeDocument/2006/relationships/oleObject" Target="../embeddings/oleObject789.bin"/><Relationship Id="rId14" Type="http://schemas.openxmlformats.org/officeDocument/2006/relationships/image" Target="../media/image80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8.wmf"/><Relationship Id="rId13" Type="http://schemas.openxmlformats.org/officeDocument/2006/relationships/oleObject" Target="../embeddings/oleObject797.bin"/><Relationship Id="rId18" Type="http://schemas.openxmlformats.org/officeDocument/2006/relationships/image" Target="../media/image813.wmf"/><Relationship Id="rId3" Type="http://schemas.openxmlformats.org/officeDocument/2006/relationships/oleObject" Target="../embeddings/oleObject792.bin"/><Relationship Id="rId7" Type="http://schemas.openxmlformats.org/officeDocument/2006/relationships/oleObject" Target="../embeddings/oleObject794.bin"/><Relationship Id="rId12" Type="http://schemas.openxmlformats.org/officeDocument/2006/relationships/image" Target="../media/image810.wmf"/><Relationship Id="rId17" Type="http://schemas.openxmlformats.org/officeDocument/2006/relationships/oleObject" Target="../embeddings/oleObject7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2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07.wmf"/><Relationship Id="rId11" Type="http://schemas.openxmlformats.org/officeDocument/2006/relationships/oleObject" Target="../embeddings/oleObject796.bin"/><Relationship Id="rId5" Type="http://schemas.openxmlformats.org/officeDocument/2006/relationships/oleObject" Target="../embeddings/oleObject793.bin"/><Relationship Id="rId15" Type="http://schemas.openxmlformats.org/officeDocument/2006/relationships/oleObject" Target="../embeddings/oleObject798.bin"/><Relationship Id="rId10" Type="http://schemas.openxmlformats.org/officeDocument/2006/relationships/image" Target="../media/image809.wmf"/><Relationship Id="rId4" Type="http://schemas.openxmlformats.org/officeDocument/2006/relationships/image" Target="../media/image806.wmf"/><Relationship Id="rId9" Type="http://schemas.openxmlformats.org/officeDocument/2006/relationships/oleObject" Target="../embeddings/oleObject795.bin"/><Relationship Id="rId14" Type="http://schemas.openxmlformats.org/officeDocument/2006/relationships/image" Target="../media/image81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6.wmf"/><Relationship Id="rId13" Type="http://schemas.openxmlformats.org/officeDocument/2006/relationships/oleObject" Target="../embeddings/oleObject805.bin"/><Relationship Id="rId3" Type="http://schemas.openxmlformats.org/officeDocument/2006/relationships/oleObject" Target="../embeddings/oleObject800.bin"/><Relationship Id="rId7" Type="http://schemas.openxmlformats.org/officeDocument/2006/relationships/oleObject" Target="../embeddings/oleObject802.bin"/><Relationship Id="rId12" Type="http://schemas.openxmlformats.org/officeDocument/2006/relationships/image" Target="../media/image8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0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15.wmf"/><Relationship Id="rId11" Type="http://schemas.openxmlformats.org/officeDocument/2006/relationships/oleObject" Target="../embeddings/oleObject804.bin"/><Relationship Id="rId5" Type="http://schemas.openxmlformats.org/officeDocument/2006/relationships/oleObject" Target="../embeddings/oleObject801.bin"/><Relationship Id="rId15" Type="http://schemas.openxmlformats.org/officeDocument/2006/relationships/oleObject" Target="../embeddings/oleObject806.bin"/><Relationship Id="rId10" Type="http://schemas.openxmlformats.org/officeDocument/2006/relationships/image" Target="../media/image817.wmf"/><Relationship Id="rId4" Type="http://schemas.openxmlformats.org/officeDocument/2006/relationships/image" Target="../media/image814.wmf"/><Relationship Id="rId9" Type="http://schemas.openxmlformats.org/officeDocument/2006/relationships/oleObject" Target="../embeddings/oleObject803.bin"/><Relationship Id="rId14" Type="http://schemas.openxmlformats.org/officeDocument/2006/relationships/image" Target="../media/image819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3.wmf"/><Relationship Id="rId13" Type="http://schemas.openxmlformats.org/officeDocument/2006/relationships/oleObject" Target="../embeddings/oleObject812.bin"/><Relationship Id="rId18" Type="http://schemas.openxmlformats.org/officeDocument/2006/relationships/image" Target="../media/image828.wmf"/><Relationship Id="rId3" Type="http://schemas.openxmlformats.org/officeDocument/2006/relationships/oleObject" Target="../embeddings/oleObject807.bin"/><Relationship Id="rId21" Type="http://schemas.openxmlformats.org/officeDocument/2006/relationships/oleObject" Target="../embeddings/oleObject816.bin"/><Relationship Id="rId7" Type="http://schemas.openxmlformats.org/officeDocument/2006/relationships/oleObject" Target="../embeddings/oleObject809.bin"/><Relationship Id="rId12" Type="http://schemas.openxmlformats.org/officeDocument/2006/relationships/image" Target="../media/image825.wmf"/><Relationship Id="rId17" Type="http://schemas.openxmlformats.org/officeDocument/2006/relationships/oleObject" Target="../embeddings/oleObject8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7.wmf"/><Relationship Id="rId20" Type="http://schemas.openxmlformats.org/officeDocument/2006/relationships/image" Target="../media/image829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822.wmf"/><Relationship Id="rId11" Type="http://schemas.openxmlformats.org/officeDocument/2006/relationships/oleObject" Target="../embeddings/oleObject811.bin"/><Relationship Id="rId24" Type="http://schemas.openxmlformats.org/officeDocument/2006/relationships/image" Target="../media/image831.wmf"/><Relationship Id="rId5" Type="http://schemas.openxmlformats.org/officeDocument/2006/relationships/oleObject" Target="../embeddings/oleObject808.bin"/><Relationship Id="rId15" Type="http://schemas.openxmlformats.org/officeDocument/2006/relationships/oleObject" Target="../embeddings/oleObject813.bin"/><Relationship Id="rId23" Type="http://schemas.openxmlformats.org/officeDocument/2006/relationships/oleObject" Target="../embeddings/oleObject817.bin"/><Relationship Id="rId10" Type="http://schemas.openxmlformats.org/officeDocument/2006/relationships/image" Target="../media/image824.wmf"/><Relationship Id="rId19" Type="http://schemas.openxmlformats.org/officeDocument/2006/relationships/oleObject" Target="../embeddings/oleObject815.bin"/><Relationship Id="rId4" Type="http://schemas.openxmlformats.org/officeDocument/2006/relationships/image" Target="../media/image821.wmf"/><Relationship Id="rId9" Type="http://schemas.openxmlformats.org/officeDocument/2006/relationships/oleObject" Target="../embeddings/oleObject810.bin"/><Relationship Id="rId14" Type="http://schemas.openxmlformats.org/officeDocument/2006/relationships/image" Target="../media/image826.wmf"/><Relationship Id="rId22" Type="http://schemas.openxmlformats.org/officeDocument/2006/relationships/image" Target="../media/image830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4.wmf"/><Relationship Id="rId13" Type="http://schemas.openxmlformats.org/officeDocument/2006/relationships/oleObject" Target="../embeddings/oleObject823.bin"/><Relationship Id="rId18" Type="http://schemas.openxmlformats.org/officeDocument/2006/relationships/image" Target="../media/image839.wmf"/><Relationship Id="rId26" Type="http://schemas.openxmlformats.org/officeDocument/2006/relationships/image" Target="../media/image829.wmf"/><Relationship Id="rId3" Type="http://schemas.openxmlformats.org/officeDocument/2006/relationships/oleObject" Target="../embeddings/oleObject818.bin"/><Relationship Id="rId21" Type="http://schemas.openxmlformats.org/officeDocument/2006/relationships/oleObject" Target="../embeddings/oleObject827.bin"/><Relationship Id="rId34" Type="http://schemas.openxmlformats.org/officeDocument/2006/relationships/image" Target="../media/image842.wmf"/><Relationship Id="rId7" Type="http://schemas.openxmlformats.org/officeDocument/2006/relationships/oleObject" Target="../embeddings/oleObject820.bin"/><Relationship Id="rId12" Type="http://schemas.openxmlformats.org/officeDocument/2006/relationships/image" Target="../media/image836.wmf"/><Relationship Id="rId17" Type="http://schemas.openxmlformats.org/officeDocument/2006/relationships/oleObject" Target="../embeddings/oleObject825.bin"/><Relationship Id="rId25" Type="http://schemas.openxmlformats.org/officeDocument/2006/relationships/oleObject" Target="../embeddings/oleObject829.bin"/><Relationship Id="rId33" Type="http://schemas.openxmlformats.org/officeDocument/2006/relationships/oleObject" Target="../embeddings/oleObject833.bin"/><Relationship Id="rId38" Type="http://schemas.openxmlformats.org/officeDocument/2006/relationships/image" Target="../media/image8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8.wmf"/><Relationship Id="rId20" Type="http://schemas.openxmlformats.org/officeDocument/2006/relationships/image" Target="../media/image826.wmf"/><Relationship Id="rId29" Type="http://schemas.openxmlformats.org/officeDocument/2006/relationships/oleObject" Target="../embeddings/oleObject831.bin"/><Relationship Id="rId1" Type="http://schemas.openxmlformats.org/officeDocument/2006/relationships/vmlDrawing" Target="../drawings/vmlDrawing69.vml"/><Relationship Id="rId6" Type="http://schemas.openxmlformats.org/officeDocument/2006/relationships/image" Target="../media/image833.wmf"/><Relationship Id="rId11" Type="http://schemas.openxmlformats.org/officeDocument/2006/relationships/oleObject" Target="../embeddings/oleObject822.bin"/><Relationship Id="rId24" Type="http://schemas.openxmlformats.org/officeDocument/2006/relationships/image" Target="../media/image828.wmf"/><Relationship Id="rId32" Type="http://schemas.openxmlformats.org/officeDocument/2006/relationships/image" Target="../media/image841.wmf"/><Relationship Id="rId37" Type="http://schemas.openxmlformats.org/officeDocument/2006/relationships/oleObject" Target="../embeddings/oleObject835.bin"/><Relationship Id="rId5" Type="http://schemas.openxmlformats.org/officeDocument/2006/relationships/oleObject" Target="../embeddings/oleObject819.bin"/><Relationship Id="rId15" Type="http://schemas.openxmlformats.org/officeDocument/2006/relationships/oleObject" Target="../embeddings/oleObject824.bin"/><Relationship Id="rId23" Type="http://schemas.openxmlformats.org/officeDocument/2006/relationships/oleObject" Target="../embeddings/oleObject828.bin"/><Relationship Id="rId28" Type="http://schemas.openxmlformats.org/officeDocument/2006/relationships/image" Target="../media/image830.wmf"/><Relationship Id="rId36" Type="http://schemas.openxmlformats.org/officeDocument/2006/relationships/image" Target="../media/image843.wmf"/><Relationship Id="rId10" Type="http://schemas.openxmlformats.org/officeDocument/2006/relationships/image" Target="../media/image835.emf"/><Relationship Id="rId19" Type="http://schemas.openxmlformats.org/officeDocument/2006/relationships/oleObject" Target="../embeddings/oleObject826.bin"/><Relationship Id="rId31" Type="http://schemas.openxmlformats.org/officeDocument/2006/relationships/oleObject" Target="../embeddings/oleObject832.bin"/><Relationship Id="rId4" Type="http://schemas.openxmlformats.org/officeDocument/2006/relationships/image" Target="../media/image832.wmf"/><Relationship Id="rId9" Type="http://schemas.openxmlformats.org/officeDocument/2006/relationships/oleObject" Target="../embeddings/oleObject821.bin"/><Relationship Id="rId14" Type="http://schemas.openxmlformats.org/officeDocument/2006/relationships/image" Target="../media/image837.wmf"/><Relationship Id="rId22" Type="http://schemas.openxmlformats.org/officeDocument/2006/relationships/image" Target="../media/image827.wmf"/><Relationship Id="rId27" Type="http://schemas.openxmlformats.org/officeDocument/2006/relationships/oleObject" Target="../embeddings/oleObject830.bin"/><Relationship Id="rId30" Type="http://schemas.openxmlformats.org/officeDocument/2006/relationships/image" Target="../media/image840.wmf"/><Relationship Id="rId35" Type="http://schemas.openxmlformats.org/officeDocument/2006/relationships/oleObject" Target="../embeddings/oleObject83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8.bin"/><Relationship Id="rId13" Type="http://schemas.openxmlformats.org/officeDocument/2006/relationships/image" Target="../media/image849.emf"/><Relationship Id="rId18" Type="http://schemas.openxmlformats.org/officeDocument/2006/relationships/oleObject" Target="../embeddings/oleObject843.bin"/><Relationship Id="rId3" Type="http://schemas.openxmlformats.org/officeDocument/2006/relationships/oleObject" Target="../embeddings/oleObject836.bin"/><Relationship Id="rId21" Type="http://schemas.openxmlformats.org/officeDocument/2006/relationships/image" Target="../media/image853.emf"/><Relationship Id="rId7" Type="http://schemas.openxmlformats.org/officeDocument/2006/relationships/image" Target="../media/image846.emf"/><Relationship Id="rId12" Type="http://schemas.openxmlformats.org/officeDocument/2006/relationships/oleObject" Target="../embeddings/oleObject840.bin"/><Relationship Id="rId17" Type="http://schemas.openxmlformats.org/officeDocument/2006/relationships/image" Target="../media/image85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2.bin"/><Relationship Id="rId20" Type="http://schemas.openxmlformats.org/officeDocument/2006/relationships/oleObject" Target="../embeddings/oleObject844.bin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837.bin"/><Relationship Id="rId11" Type="http://schemas.openxmlformats.org/officeDocument/2006/relationships/image" Target="../media/image848.emf"/><Relationship Id="rId24" Type="http://schemas.openxmlformats.org/officeDocument/2006/relationships/image" Target="../media/image854.emf"/><Relationship Id="rId5" Type="http://schemas.openxmlformats.org/officeDocument/2006/relationships/image" Target="../media/image845.emf"/><Relationship Id="rId15" Type="http://schemas.openxmlformats.org/officeDocument/2006/relationships/image" Target="../media/image850.emf"/><Relationship Id="rId23" Type="http://schemas.openxmlformats.org/officeDocument/2006/relationships/oleObject" Target="../embeddings/Microsoft_Word_97_-_2003___3.doc"/><Relationship Id="rId10" Type="http://schemas.openxmlformats.org/officeDocument/2006/relationships/oleObject" Target="../embeddings/oleObject839.bin"/><Relationship Id="rId19" Type="http://schemas.openxmlformats.org/officeDocument/2006/relationships/image" Target="../media/image852.emf"/><Relationship Id="rId4" Type="http://schemas.openxmlformats.org/officeDocument/2006/relationships/oleObject" Target="../embeddings/Microsoft_Word_97_-_2003___2.doc"/><Relationship Id="rId9" Type="http://schemas.openxmlformats.org/officeDocument/2006/relationships/image" Target="../media/image847.wmf"/><Relationship Id="rId14" Type="http://schemas.openxmlformats.org/officeDocument/2006/relationships/oleObject" Target="../embeddings/oleObject841.bin"/><Relationship Id="rId22" Type="http://schemas.openxmlformats.org/officeDocument/2006/relationships/oleObject" Target="../embeddings/oleObject845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7.wmf"/><Relationship Id="rId3" Type="http://schemas.openxmlformats.org/officeDocument/2006/relationships/oleObject" Target="../embeddings/oleObject846.bin"/><Relationship Id="rId7" Type="http://schemas.openxmlformats.org/officeDocument/2006/relationships/oleObject" Target="../embeddings/oleObject8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856.wmf"/><Relationship Id="rId5" Type="http://schemas.openxmlformats.org/officeDocument/2006/relationships/oleObject" Target="../embeddings/oleObject847.bin"/><Relationship Id="rId10" Type="http://schemas.openxmlformats.org/officeDocument/2006/relationships/image" Target="../media/image858.wmf"/><Relationship Id="rId4" Type="http://schemas.openxmlformats.org/officeDocument/2006/relationships/image" Target="../media/image855.wmf"/><Relationship Id="rId9" Type="http://schemas.openxmlformats.org/officeDocument/2006/relationships/oleObject" Target="../embeddings/oleObject849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wmf"/><Relationship Id="rId13" Type="http://schemas.openxmlformats.org/officeDocument/2006/relationships/oleObject" Target="../embeddings/oleObject855.bin"/><Relationship Id="rId3" Type="http://schemas.openxmlformats.org/officeDocument/2006/relationships/oleObject" Target="../embeddings/oleObject850.bin"/><Relationship Id="rId7" Type="http://schemas.openxmlformats.org/officeDocument/2006/relationships/oleObject" Target="../embeddings/oleObject852.bin"/><Relationship Id="rId12" Type="http://schemas.openxmlformats.org/officeDocument/2006/relationships/image" Target="../media/image8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860.wmf"/><Relationship Id="rId11" Type="http://schemas.openxmlformats.org/officeDocument/2006/relationships/oleObject" Target="../embeddings/oleObject854.bin"/><Relationship Id="rId5" Type="http://schemas.openxmlformats.org/officeDocument/2006/relationships/oleObject" Target="../embeddings/oleObject851.bin"/><Relationship Id="rId10" Type="http://schemas.openxmlformats.org/officeDocument/2006/relationships/image" Target="../media/image862.wmf"/><Relationship Id="rId4" Type="http://schemas.openxmlformats.org/officeDocument/2006/relationships/image" Target="../media/image859.wmf"/><Relationship Id="rId9" Type="http://schemas.openxmlformats.org/officeDocument/2006/relationships/oleObject" Target="../embeddings/oleObject853.bin"/><Relationship Id="rId14" Type="http://schemas.openxmlformats.org/officeDocument/2006/relationships/image" Target="../media/image864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7.emf"/><Relationship Id="rId13" Type="http://schemas.openxmlformats.org/officeDocument/2006/relationships/oleObject" Target="../embeddings/oleObject861.bin"/><Relationship Id="rId18" Type="http://schemas.openxmlformats.org/officeDocument/2006/relationships/image" Target="../media/image872.emf"/><Relationship Id="rId3" Type="http://schemas.openxmlformats.org/officeDocument/2006/relationships/oleObject" Target="../embeddings/oleObject856.bin"/><Relationship Id="rId7" Type="http://schemas.openxmlformats.org/officeDocument/2006/relationships/oleObject" Target="../embeddings/oleObject858.bin"/><Relationship Id="rId12" Type="http://schemas.openxmlformats.org/officeDocument/2006/relationships/image" Target="../media/image869.emf"/><Relationship Id="rId17" Type="http://schemas.openxmlformats.org/officeDocument/2006/relationships/oleObject" Target="../embeddings/oleObject8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1.e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866.emf"/><Relationship Id="rId11" Type="http://schemas.openxmlformats.org/officeDocument/2006/relationships/oleObject" Target="../embeddings/oleObject860.bin"/><Relationship Id="rId5" Type="http://schemas.openxmlformats.org/officeDocument/2006/relationships/oleObject" Target="../embeddings/oleObject857.bin"/><Relationship Id="rId15" Type="http://schemas.openxmlformats.org/officeDocument/2006/relationships/oleObject" Target="../embeddings/oleObject862.bin"/><Relationship Id="rId10" Type="http://schemas.openxmlformats.org/officeDocument/2006/relationships/image" Target="../media/image868.emf"/><Relationship Id="rId4" Type="http://schemas.openxmlformats.org/officeDocument/2006/relationships/image" Target="../media/image865.emf"/><Relationship Id="rId9" Type="http://schemas.openxmlformats.org/officeDocument/2006/relationships/oleObject" Target="../embeddings/oleObject859.bin"/><Relationship Id="rId14" Type="http://schemas.openxmlformats.org/officeDocument/2006/relationships/image" Target="../media/image87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5.emf"/><Relationship Id="rId13" Type="http://schemas.openxmlformats.org/officeDocument/2006/relationships/oleObject" Target="../embeddings/oleObject869.bin"/><Relationship Id="rId18" Type="http://schemas.openxmlformats.org/officeDocument/2006/relationships/image" Target="../media/image880.emf"/><Relationship Id="rId26" Type="http://schemas.openxmlformats.org/officeDocument/2006/relationships/image" Target="../media/image884.emf"/><Relationship Id="rId3" Type="http://schemas.openxmlformats.org/officeDocument/2006/relationships/oleObject" Target="../embeddings/oleObject864.bin"/><Relationship Id="rId21" Type="http://schemas.openxmlformats.org/officeDocument/2006/relationships/oleObject" Target="../embeddings/oleObject873.bin"/><Relationship Id="rId7" Type="http://schemas.openxmlformats.org/officeDocument/2006/relationships/oleObject" Target="../embeddings/oleObject866.bin"/><Relationship Id="rId12" Type="http://schemas.openxmlformats.org/officeDocument/2006/relationships/image" Target="../media/image877.emf"/><Relationship Id="rId17" Type="http://schemas.openxmlformats.org/officeDocument/2006/relationships/oleObject" Target="../embeddings/oleObject871.bin"/><Relationship Id="rId25" Type="http://schemas.openxmlformats.org/officeDocument/2006/relationships/oleObject" Target="../embeddings/oleObject8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9.emf"/><Relationship Id="rId20" Type="http://schemas.openxmlformats.org/officeDocument/2006/relationships/image" Target="../media/image881.e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874.emf"/><Relationship Id="rId11" Type="http://schemas.openxmlformats.org/officeDocument/2006/relationships/oleObject" Target="../embeddings/oleObject868.bin"/><Relationship Id="rId24" Type="http://schemas.openxmlformats.org/officeDocument/2006/relationships/image" Target="../media/image883.emf"/><Relationship Id="rId5" Type="http://schemas.openxmlformats.org/officeDocument/2006/relationships/oleObject" Target="../embeddings/oleObject865.bin"/><Relationship Id="rId15" Type="http://schemas.openxmlformats.org/officeDocument/2006/relationships/oleObject" Target="../embeddings/oleObject870.bin"/><Relationship Id="rId23" Type="http://schemas.openxmlformats.org/officeDocument/2006/relationships/oleObject" Target="../embeddings/oleObject874.bin"/><Relationship Id="rId10" Type="http://schemas.openxmlformats.org/officeDocument/2006/relationships/image" Target="../media/image876.emf"/><Relationship Id="rId19" Type="http://schemas.openxmlformats.org/officeDocument/2006/relationships/oleObject" Target="../embeddings/oleObject872.bin"/><Relationship Id="rId4" Type="http://schemas.openxmlformats.org/officeDocument/2006/relationships/image" Target="../media/image873.emf"/><Relationship Id="rId9" Type="http://schemas.openxmlformats.org/officeDocument/2006/relationships/oleObject" Target="../embeddings/oleObject867.bin"/><Relationship Id="rId14" Type="http://schemas.openxmlformats.org/officeDocument/2006/relationships/image" Target="../media/image878.emf"/><Relationship Id="rId22" Type="http://schemas.openxmlformats.org/officeDocument/2006/relationships/image" Target="../media/image882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7.emf"/><Relationship Id="rId3" Type="http://schemas.openxmlformats.org/officeDocument/2006/relationships/oleObject" Target="../embeddings/oleObject876.bin"/><Relationship Id="rId7" Type="http://schemas.openxmlformats.org/officeDocument/2006/relationships/oleObject" Target="../embeddings/oleObject878.bin"/><Relationship Id="rId12" Type="http://schemas.openxmlformats.org/officeDocument/2006/relationships/image" Target="../media/image8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886.emf"/><Relationship Id="rId11" Type="http://schemas.openxmlformats.org/officeDocument/2006/relationships/oleObject" Target="../embeddings/oleObject880.bin"/><Relationship Id="rId5" Type="http://schemas.openxmlformats.org/officeDocument/2006/relationships/oleObject" Target="../embeddings/oleObject877.bin"/><Relationship Id="rId10" Type="http://schemas.openxmlformats.org/officeDocument/2006/relationships/image" Target="../media/image888.emf"/><Relationship Id="rId4" Type="http://schemas.openxmlformats.org/officeDocument/2006/relationships/image" Target="../media/image885.emf"/><Relationship Id="rId9" Type="http://schemas.openxmlformats.org/officeDocument/2006/relationships/oleObject" Target="../embeddings/oleObject87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emf"/><Relationship Id="rId13" Type="http://schemas.openxmlformats.org/officeDocument/2006/relationships/oleObject" Target="../embeddings/oleObject885.bin"/><Relationship Id="rId3" Type="http://schemas.openxmlformats.org/officeDocument/2006/relationships/oleObject" Target="../embeddings/oleObject881.bin"/><Relationship Id="rId7" Type="http://schemas.openxmlformats.org/officeDocument/2006/relationships/oleObject" Target="../embeddings/Microsoft_Word_97_-_2003___5.doc"/><Relationship Id="rId12" Type="http://schemas.openxmlformats.org/officeDocument/2006/relationships/image" Target="../media/image8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882.bin"/><Relationship Id="rId11" Type="http://schemas.openxmlformats.org/officeDocument/2006/relationships/oleObject" Target="../embeddings/oleObject884.bin"/><Relationship Id="rId5" Type="http://schemas.openxmlformats.org/officeDocument/2006/relationships/image" Target="../media/image890.emf"/><Relationship Id="rId10" Type="http://schemas.openxmlformats.org/officeDocument/2006/relationships/image" Target="../media/image892.emf"/><Relationship Id="rId4" Type="http://schemas.openxmlformats.org/officeDocument/2006/relationships/oleObject" Target="../embeddings/Microsoft_Word_97_-_2003___4.doc"/><Relationship Id="rId9" Type="http://schemas.openxmlformats.org/officeDocument/2006/relationships/oleObject" Target="../embeddings/oleObject883.bin"/><Relationship Id="rId14" Type="http://schemas.openxmlformats.org/officeDocument/2006/relationships/image" Target="../media/image894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7.wmf"/><Relationship Id="rId3" Type="http://schemas.openxmlformats.org/officeDocument/2006/relationships/oleObject" Target="../embeddings/oleObject886.bin"/><Relationship Id="rId7" Type="http://schemas.openxmlformats.org/officeDocument/2006/relationships/oleObject" Target="../embeddings/oleObject888.bin"/><Relationship Id="rId12" Type="http://schemas.openxmlformats.org/officeDocument/2006/relationships/image" Target="../media/image8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896.wmf"/><Relationship Id="rId11" Type="http://schemas.openxmlformats.org/officeDocument/2006/relationships/oleObject" Target="../embeddings/oleObject890.bin"/><Relationship Id="rId5" Type="http://schemas.openxmlformats.org/officeDocument/2006/relationships/oleObject" Target="../embeddings/oleObject887.bin"/><Relationship Id="rId10" Type="http://schemas.openxmlformats.org/officeDocument/2006/relationships/image" Target="../media/image898.wmf"/><Relationship Id="rId4" Type="http://schemas.openxmlformats.org/officeDocument/2006/relationships/image" Target="../media/image895.wmf"/><Relationship Id="rId9" Type="http://schemas.openxmlformats.org/officeDocument/2006/relationships/oleObject" Target="../embeddings/oleObject889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2.wmf"/><Relationship Id="rId3" Type="http://schemas.openxmlformats.org/officeDocument/2006/relationships/oleObject" Target="../embeddings/oleObject891.bin"/><Relationship Id="rId7" Type="http://schemas.openxmlformats.org/officeDocument/2006/relationships/oleObject" Target="../embeddings/oleObject8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901.wmf"/><Relationship Id="rId5" Type="http://schemas.openxmlformats.org/officeDocument/2006/relationships/oleObject" Target="../embeddings/oleObject892.bin"/><Relationship Id="rId4" Type="http://schemas.openxmlformats.org/officeDocument/2006/relationships/image" Target="../media/image900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3.wmf"/><Relationship Id="rId13" Type="http://schemas.openxmlformats.org/officeDocument/2006/relationships/oleObject" Target="../embeddings/oleObject899.bin"/><Relationship Id="rId18" Type="http://schemas.openxmlformats.org/officeDocument/2006/relationships/image" Target="../media/image909.wmf"/><Relationship Id="rId3" Type="http://schemas.openxmlformats.org/officeDocument/2006/relationships/oleObject" Target="../embeddings/oleObject894.bin"/><Relationship Id="rId21" Type="http://schemas.openxmlformats.org/officeDocument/2006/relationships/oleObject" Target="../embeddings/oleObject903.bin"/><Relationship Id="rId7" Type="http://schemas.openxmlformats.org/officeDocument/2006/relationships/oleObject" Target="../embeddings/oleObject896.bin"/><Relationship Id="rId12" Type="http://schemas.openxmlformats.org/officeDocument/2006/relationships/image" Target="../media/image906.wmf"/><Relationship Id="rId17" Type="http://schemas.openxmlformats.org/officeDocument/2006/relationships/oleObject" Target="../embeddings/oleObject9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8.wmf"/><Relationship Id="rId20" Type="http://schemas.openxmlformats.org/officeDocument/2006/relationships/image" Target="../media/image910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904.wmf"/><Relationship Id="rId11" Type="http://schemas.openxmlformats.org/officeDocument/2006/relationships/oleObject" Target="../embeddings/oleObject898.bin"/><Relationship Id="rId5" Type="http://schemas.openxmlformats.org/officeDocument/2006/relationships/oleObject" Target="../embeddings/oleObject895.bin"/><Relationship Id="rId15" Type="http://schemas.openxmlformats.org/officeDocument/2006/relationships/oleObject" Target="../embeddings/oleObject900.bin"/><Relationship Id="rId10" Type="http://schemas.openxmlformats.org/officeDocument/2006/relationships/image" Target="../media/image905.wmf"/><Relationship Id="rId19" Type="http://schemas.openxmlformats.org/officeDocument/2006/relationships/oleObject" Target="../embeddings/oleObject902.bin"/><Relationship Id="rId4" Type="http://schemas.openxmlformats.org/officeDocument/2006/relationships/image" Target="../media/image903.wmf"/><Relationship Id="rId9" Type="http://schemas.openxmlformats.org/officeDocument/2006/relationships/oleObject" Target="../embeddings/oleObject897.bin"/><Relationship Id="rId14" Type="http://schemas.openxmlformats.org/officeDocument/2006/relationships/image" Target="../media/image907.wmf"/><Relationship Id="rId22" Type="http://schemas.openxmlformats.org/officeDocument/2006/relationships/image" Target="../media/image911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6.bin"/><Relationship Id="rId13" Type="http://schemas.openxmlformats.org/officeDocument/2006/relationships/image" Target="../media/image915.wmf"/><Relationship Id="rId18" Type="http://schemas.openxmlformats.org/officeDocument/2006/relationships/oleObject" Target="../embeddings/oleObject91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19.wmf"/><Relationship Id="rId7" Type="http://schemas.openxmlformats.org/officeDocument/2006/relationships/image" Target="../media/image913.wmf"/><Relationship Id="rId12" Type="http://schemas.openxmlformats.org/officeDocument/2006/relationships/oleObject" Target="../embeddings/oleObject908.bin"/><Relationship Id="rId17" Type="http://schemas.openxmlformats.org/officeDocument/2006/relationships/image" Target="../media/image9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0.bin"/><Relationship Id="rId20" Type="http://schemas.openxmlformats.org/officeDocument/2006/relationships/oleObject" Target="../embeddings/oleObject912.bin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905.bin"/><Relationship Id="rId11" Type="http://schemas.openxmlformats.org/officeDocument/2006/relationships/image" Target="../media/image673.wmf"/><Relationship Id="rId5" Type="http://schemas.openxmlformats.org/officeDocument/2006/relationships/image" Target="../media/image912.wmf"/><Relationship Id="rId15" Type="http://schemas.openxmlformats.org/officeDocument/2006/relationships/image" Target="../media/image916.wmf"/><Relationship Id="rId10" Type="http://schemas.openxmlformats.org/officeDocument/2006/relationships/oleObject" Target="../embeddings/oleObject907.bin"/><Relationship Id="rId19" Type="http://schemas.openxmlformats.org/officeDocument/2006/relationships/image" Target="../media/image918.wmf"/><Relationship Id="rId4" Type="http://schemas.openxmlformats.org/officeDocument/2006/relationships/oleObject" Target="../embeddings/oleObject904.bin"/><Relationship Id="rId9" Type="http://schemas.openxmlformats.org/officeDocument/2006/relationships/image" Target="../media/image914.wmf"/><Relationship Id="rId14" Type="http://schemas.openxmlformats.org/officeDocument/2006/relationships/oleObject" Target="../embeddings/oleObject909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wmf"/><Relationship Id="rId13" Type="http://schemas.openxmlformats.org/officeDocument/2006/relationships/oleObject" Target="../embeddings/oleObject918.bin"/><Relationship Id="rId3" Type="http://schemas.openxmlformats.org/officeDocument/2006/relationships/oleObject" Target="../embeddings/oleObject913.bin"/><Relationship Id="rId7" Type="http://schemas.openxmlformats.org/officeDocument/2006/relationships/oleObject" Target="../embeddings/oleObject915.bin"/><Relationship Id="rId12" Type="http://schemas.openxmlformats.org/officeDocument/2006/relationships/image" Target="../media/image9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860.wmf"/><Relationship Id="rId11" Type="http://schemas.openxmlformats.org/officeDocument/2006/relationships/oleObject" Target="../embeddings/oleObject917.bin"/><Relationship Id="rId5" Type="http://schemas.openxmlformats.org/officeDocument/2006/relationships/oleObject" Target="../embeddings/oleObject914.bin"/><Relationship Id="rId10" Type="http://schemas.openxmlformats.org/officeDocument/2006/relationships/image" Target="../media/image922.wmf"/><Relationship Id="rId4" Type="http://schemas.openxmlformats.org/officeDocument/2006/relationships/image" Target="../media/image920.emf"/><Relationship Id="rId9" Type="http://schemas.openxmlformats.org/officeDocument/2006/relationships/oleObject" Target="../embeddings/oleObject916.bin"/><Relationship Id="rId14" Type="http://schemas.openxmlformats.org/officeDocument/2006/relationships/image" Target="../media/image924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7.emf"/><Relationship Id="rId13" Type="http://schemas.openxmlformats.org/officeDocument/2006/relationships/oleObject" Target="../embeddings/oleObject924.bin"/><Relationship Id="rId3" Type="http://schemas.openxmlformats.org/officeDocument/2006/relationships/oleObject" Target="../embeddings/oleObject919.bin"/><Relationship Id="rId7" Type="http://schemas.openxmlformats.org/officeDocument/2006/relationships/oleObject" Target="../embeddings/oleObject921.bin"/><Relationship Id="rId12" Type="http://schemas.openxmlformats.org/officeDocument/2006/relationships/image" Target="../media/image9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926.emf"/><Relationship Id="rId11" Type="http://schemas.openxmlformats.org/officeDocument/2006/relationships/oleObject" Target="../embeddings/oleObject923.bin"/><Relationship Id="rId5" Type="http://schemas.openxmlformats.org/officeDocument/2006/relationships/oleObject" Target="../embeddings/oleObject920.bin"/><Relationship Id="rId10" Type="http://schemas.openxmlformats.org/officeDocument/2006/relationships/image" Target="../media/image928.emf"/><Relationship Id="rId4" Type="http://schemas.openxmlformats.org/officeDocument/2006/relationships/image" Target="../media/image925.wmf"/><Relationship Id="rId9" Type="http://schemas.openxmlformats.org/officeDocument/2006/relationships/oleObject" Target="../embeddings/oleObject922.bin"/><Relationship Id="rId14" Type="http://schemas.openxmlformats.org/officeDocument/2006/relationships/image" Target="../media/image930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7.png"/><Relationship Id="rId3" Type="http://schemas.openxmlformats.org/officeDocument/2006/relationships/image" Target="../media/image932.wmf"/><Relationship Id="rId7" Type="http://schemas.openxmlformats.org/officeDocument/2006/relationships/image" Target="../media/image936.wmf"/><Relationship Id="rId2" Type="http://schemas.openxmlformats.org/officeDocument/2006/relationships/image" Target="../media/image9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5.wmf"/><Relationship Id="rId5" Type="http://schemas.openxmlformats.org/officeDocument/2006/relationships/image" Target="../media/image934.wmf"/><Relationship Id="rId10" Type="http://schemas.openxmlformats.org/officeDocument/2006/relationships/image" Target="../media/image939.wmf"/><Relationship Id="rId4" Type="http://schemas.openxmlformats.org/officeDocument/2006/relationships/image" Target="../media/image933.wmf"/><Relationship Id="rId9" Type="http://schemas.openxmlformats.org/officeDocument/2006/relationships/image" Target="../media/image9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Text Box 2"/>
          <p:cNvSpPr txBox="1">
            <a:spLocks noChangeArrowheads="1"/>
          </p:cNvSpPr>
          <p:nvPr/>
        </p:nvSpPr>
        <p:spPr bwMode="auto">
          <a:xfrm>
            <a:off x="539750" y="115888"/>
            <a:ext cx="6786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第三部分    重积分</a:t>
            </a:r>
          </a:p>
        </p:txBody>
      </p:sp>
      <p:sp>
        <p:nvSpPr>
          <p:cNvPr id="789515" name="Text Box 11"/>
          <p:cNvSpPr txBox="1">
            <a:spLocks noChangeArrowheads="1"/>
          </p:cNvSpPr>
          <p:nvPr/>
        </p:nvSpPr>
        <p:spPr bwMode="auto">
          <a:xfrm>
            <a:off x="539750" y="692150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一、 二重积分</a:t>
            </a:r>
          </a:p>
        </p:txBody>
      </p:sp>
      <p:sp>
        <p:nvSpPr>
          <p:cNvPr id="789516" name="Text Box 12"/>
          <p:cNvSpPr txBox="1">
            <a:spLocks noChangeArrowheads="1"/>
          </p:cNvSpPr>
          <p:nvPr/>
        </p:nvSpPr>
        <p:spPr bwMode="auto">
          <a:xfrm>
            <a:off x="539750" y="162877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1. </a:t>
            </a:r>
            <a:r>
              <a:rPr kumimoji="0" lang="zh-CN" altLang="en-US" sz="2400" b="1">
                <a:solidFill>
                  <a:srgbClr val="FF0000"/>
                </a:solidFill>
              </a:rPr>
              <a:t>二重积分的定义及几何意义</a:t>
            </a:r>
          </a:p>
        </p:txBody>
      </p:sp>
      <p:graphicFrame>
        <p:nvGraphicFramePr>
          <p:cNvPr id="789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51714"/>
              </p:ext>
            </p:extLst>
          </p:nvPr>
        </p:nvGraphicFramePr>
        <p:xfrm>
          <a:off x="1030288" y="2179638"/>
          <a:ext cx="15605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3" imgW="825480" imgH="368280" progId="Equation.DSMT4">
                  <p:embed/>
                </p:oleObj>
              </mc:Choice>
              <mc:Fallback>
                <p:oleObj name="Equation" r:id="rId3" imgW="825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179638"/>
                        <a:ext cx="15605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518" name="Group 14"/>
          <p:cNvGrpSpPr>
            <a:grpSpLocks/>
          </p:cNvGrpSpPr>
          <p:nvPr/>
        </p:nvGrpSpPr>
        <p:grpSpPr bwMode="auto">
          <a:xfrm>
            <a:off x="2627313" y="2193925"/>
            <a:ext cx="865187" cy="336550"/>
            <a:chOff x="0" y="0"/>
            <a:chExt cx="545" cy="212"/>
          </a:xfrm>
        </p:grpSpPr>
        <p:sp>
          <p:nvSpPr>
            <p:cNvPr id="789519" name="Line 15"/>
            <p:cNvSpPr>
              <a:spLocks noChangeShapeType="1"/>
            </p:cNvSpPr>
            <p:nvPr/>
          </p:nvSpPr>
          <p:spPr bwMode="auto">
            <a:xfrm>
              <a:off x="0" y="171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89520" name="Freeform 16"/>
            <p:cNvSpPr>
              <a:spLocks/>
            </p:cNvSpPr>
            <p:nvPr/>
          </p:nvSpPr>
          <p:spPr bwMode="auto">
            <a:xfrm>
              <a:off x="9" y="208"/>
              <a:ext cx="532" cy="4"/>
            </a:xfrm>
            <a:custGeom>
              <a:avLst/>
              <a:gdLst>
                <a:gd name="T0" fmla="*/ 0 w 532"/>
                <a:gd name="T1" fmla="*/ 4 h 4"/>
                <a:gd name="T2" fmla="*/ 532 w 532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4">
                  <a:moveTo>
                    <a:pt x="0" y="4"/>
                  </a:moveTo>
                  <a:lnTo>
                    <a:pt x="5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895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195703"/>
                </p:ext>
              </p:extLst>
            </p:nvPr>
          </p:nvGraphicFramePr>
          <p:xfrm>
            <a:off x="184" y="0"/>
            <a:ext cx="15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0"/>
                          <a:ext cx="15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9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13907"/>
              </p:ext>
            </p:extLst>
          </p:nvPr>
        </p:nvGraphicFramePr>
        <p:xfrm>
          <a:off x="3538538" y="2087563"/>
          <a:ext cx="23352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7" imgW="1231560" imgH="431640" progId="Equation.DSMT4">
                  <p:embed/>
                </p:oleObj>
              </mc:Choice>
              <mc:Fallback>
                <p:oleObj name="Equation" r:id="rId7" imgW="123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2087563"/>
                        <a:ext cx="23352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777912"/>
              </p:ext>
            </p:extLst>
          </p:nvPr>
        </p:nvGraphicFramePr>
        <p:xfrm>
          <a:off x="622300" y="2962275"/>
          <a:ext cx="13430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962275"/>
                        <a:ext cx="13430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31099"/>
              </p:ext>
            </p:extLst>
          </p:nvPr>
        </p:nvGraphicFramePr>
        <p:xfrm>
          <a:off x="2132013" y="2973388"/>
          <a:ext cx="2857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11" imgW="1511280" imgH="215640" progId="Equation.DSMT4">
                  <p:embed/>
                </p:oleObj>
              </mc:Choice>
              <mc:Fallback>
                <p:oleObj name="Equation" r:id="rId11" imgW="1511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973388"/>
                        <a:ext cx="28575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65754"/>
              </p:ext>
            </p:extLst>
          </p:nvPr>
        </p:nvGraphicFramePr>
        <p:xfrm>
          <a:off x="5049838" y="2854325"/>
          <a:ext cx="2159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13" imgW="1143000" imgH="368280" progId="Equation.DSMT4">
                  <p:embed/>
                </p:oleObj>
              </mc:Choice>
              <mc:Fallback>
                <p:oleObj name="Equation" r:id="rId13" imgW="1143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854325"/>
                        <a:ext cx="2159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7874"/>
              </p:ext>
            </p:extLst>
          </p:nvPr>
        </p:nvGraphicFramePr>
        <p:xfrm>
          <a:off x="550863" y="3406775"/>
          <a:ext cx="12255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15" imgW="647640" imgH="203040" progId="Equation.DSMT4">
                  <p:embed/>
                </p:oleObj>
              </mc:Choice>
              <mc:Fallback>
                <p:oleObj name="Equation" r:id="rId1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406775"/>
                        <a:ext cx="12255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87803"/>
              </p:ext>
            </p:extLst>
          </p:nvPr>
        </p:nvGraphicFramePr>
        <p:xfrm>
          <a:off x="612775" y="3900488"/>
          <a:ext cx="34083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17" imgW="1803240" imgH="215640" progId="Equation.DSMT4">
                  <p:embed/>
                </p:oleObj>
              </mc:Choice>
              <mc:Fallback>
                <p:oleObj name="Equation" r:id="rId17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900488"/>
                        <a:ext cx="34083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64555"/>
              </p:ext>
            </p:extLst>
          </p:nvPr>
        </p:nvGraphicFramePr>
        <p:xfrm>
          <a:off x="4140200" y="3836988"/>
          <a:ext cx="46545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19" imgW="2463480" imgH="368280" progId="Equation.DSMT4">
                  <p:embed/>
                </p:oleObj>
              </mc:Choice>
              <mc:Fallback>
                <p:oleObj name="Equation" r:id="rId19" imgW="2463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836988"/>
                        <a:ext cx="46545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34625"/>
              </p:ext>
            </p:extLst>
          </p:nvPr>
        </p:nvGraphicFramePr>
        <p:xfrm>
          <a:off x="46038" y="4545013"/>
          <a:ext cx="27860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21" imgW="1473120" imgH="215640" progId="Equation.DSMT4">
                  <p:embed/>
                </p:oleObj>
              </mc:Choice>
              <mc:Fallback>
                <p:oleObj name="Equation" r:id="rId21" imgW="147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4545013"/>
                        <a:ext cx="27860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26322"/>
              </p:ext>
            </p:extLst>
          </p:nvPr>
        </p:nvGraphicFramePr>
        <p:xfrm>
          <a:off x="2940050" y="4546600"/>
          <a:ext cx="59324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23" imgW="3136680" imgH="215640" progId="Equation.DSMT4">
                  <p:embed/>
                </p:oleObj>
              </mc:Choice>
              <mc:Fallback>
                <p:oleObj name="Equation" r:id="rId23" imgW="313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546600"/>
                        <a:ext cx="59324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58380"/>
              </p:ext>
            </p:extLst>
          </p:nvPr>
        </p:nvGraphicFramePr>
        <p:xfrm>
          <a:off x="-3175" y="5002213"/>
          <a:ext cx="3281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25" imgW="1739880" imgH="203040" progId="Equation.DSMT4">
                  <p:embed/>
                </p:oleObj>
              </mc:Choice>
              <mc:Fallback>
                <p:oleObj name="Equation" r:id="rId25" imgW="1739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" y="5002213"/>
                        <a:ext cx="32813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32" name="Text Box 28"/>
          <p:cNvSpPr txBox="1">
            <a:spLocks noChangeArrowheads="1"/>
          </p:cNvSpPr>
          <p:nvPr/>
        </p:nvSpPr>
        <p:spPr bwMode="auto">
          <a:xfrm>
            <a:off x="323850" y="117157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（一） 基本内容小结</a:t>
            </a:r>
          </a:p>
        </p:txBody>
      </p:sp>
      <p:sp>
        <p:nvSpPr>
          <p:cNvPr id="789533" name="Text Box 29"/>
          <p:cNvSpPr txBox="1">
            <a:spLocks noChangeArrowheads="1"/>
          </p:cNvSpPr>
          <p:nvPr/>
        </p:nvSpPr>
        <p:spPr bwMode="auto">
          <a:xfrm>
            <a:off x="517525" y="5410200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2. </a:t>
            </a:r>
            <a:r>
              <a:rPr kumimoji="0" lang="zh-CN" altLang="en-US" sz="2400" b="1">
                <a:solidFill>
                  <a:srgbClr val="FF0000"/>
                </a:solidFill>
              </a:rPr>
              <a:t>二重积分的性质</a:t>
            </a:r>
          </a:p>
        </p:txBody>
      </p:sp>
      <p:graphicFrame>
        <p:nvGraphicFramePr>
          <p:cNvPr id="789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33166"/>
              </p:ext>
            </p:extLst>
          </p:nvPr>
        </p:nvGraphicFramePr>
        <p:xfrm>
          <a:off x="658813" y="5878513"/>
          <a:ext cx="4362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Equation" r:id="rId27" imgW="2349360" imgH="215640" progId="Equation.DSMT4">
                  <p:embed/>
                </p:oleObj>
              </mc:Choice>
              <mc:Fallback>
                <p:oleObj name="Equation" r:id="rId27" imgW="2349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878513"/>
                        <a:ext cx="43624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95704"/>
              </p:ext>
            </p:extLst>
          </p:nvPr>
        </p:nvGraphicFramePr>
        <p:xfrm>
          <a:off x="5076825" y="5902325"/>
          <a:ext cx="3721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Equation" r:id="rId29" imgW="2019240" imgH="203040" progId="Equation.DSMT4">
                  <p:embed/>
                </p:oleObj>
              </mc:Choice>
              <mc:Fallback>
                <p:oleObj name="Equation" r:id="rId29" imgW="2019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902325"/>
                        <a:ext cx="3721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870948"/>
              </p:ext>
            </p:extLst>
          </p:nvPr>
        </p:nvGraphicFramePr>
        <p:xfrm>
          <a:off x="179759" y="6381750"/>
          <a:ext cx="431801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quation" r:id="rId31" imgW="228600" imgH="215640" progId="Equation.DSMT4">
                  <p:embed/>
                </p:oleObj>
              </mc:Choice>
              <mc:Fallback>
                <p:oleObj name="Equation" r:id="rId31" imgW="228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59" y="6381750"/>
                        <a:ext cx="431801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279120"/>
              </p:ext>
            </p:extLst>
          </p:nvPr>
        </p:nvGraphicFramePr>
        <p:xfrm>
          <a:off x="660400" y="6381750"/>
          <a:ext cx="45656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Equation" r:id="rId33" imgW="2412720" imgH="215640" progId="Equation.DSMT4">
                  <p:embed/>
                </p:oleObj>
              </mc:Choice>
              <mc:Fallback>
                <p:oleObj name="Equation" r:id="rId33" imgW="241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6381750"/>
                        <a:ext cx="45656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3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8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8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7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7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78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7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78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autoUpdateAnimBg="0"/>
      <p:bldP spid="789515" grpId="0" autoUpdateAnimBg="0"/>
      <p:bldP spid="789516" grpId="0" autoUpdateAnimBg="0"/>
      <p:bldP spid="789532" grpId="0" autoUpdateAnimBg="0"/>
      <p:bldP spid="78953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468313" y="92075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二、 三重积分</a:t>
            </a:r>
          </a:p>
        </p:txBody>
      </p:sp>
      <p:sp>
        <p:nvSpPr>
          <p:cNvPr id="798740" name="Text Box 20"/>
          <p:cNvSpPr txBox="1">
            <a:spLocks noChangeArrowheads="1"/>
          </p:cNvSpPr>
          <p:nvPr/>
        </p:nvSpPr>
        <p:spPr bwMode="auto">
          <a:xfrm>
            <a:off x="323850" y="620713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（一） 基本内容小结</a:t>
            </a:r>
          </a:p>
        </p:txBody>
      </p:sp>
      <p:sp>
        <p:nvSpPr>
          <p:cNvPr id="798746" name="Text Box 26"/>
          <p:cNvSpPr txBox="1">
            <a:spLocks noChangeArrowheads="1"/>
          </p:cNvSpPr>
          <p:nvPr/>
        </p:nvSpPr>
        <p:spPr bwMode="auto">
          <a:xfrm>
            <a:off x="561975" y="119697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1. </a:t>
            </a:r>
            <a:r>
              <a:rPr lang="zh-CN" altLang="en-US" sz="2400" b="1">
                <a:solidFill>
                  <a:srgbClr val="FF0000"/>
                </a:solidFill>
              </a:rPr>
              <a:t>三重积分的概念与性质</a:t>
            </a:r>
          </a:p>
        </p:txBody>
      </p:sp>
      <p:graphicFrame>
        <p:nvGraphicFramePr>
          <p:cNvPr id="7987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8200"/>
              </p:ext>
            </p:extLst>
          </p:nvPr>
        </p:nvGraphicFramePr>
        <p:xfrm>
          <a:off x="779463" y="1695450"/>
          <a:ext cx="182403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Equation" r:id="rId3" imgW="965160" imgH="368280" progId="Equation.DSMT4">
                  <p:embed/>
                </p:oleObj>
              </mc:Choice>
              <mc:Fallback>
                <p:oleObj name="Equation" r:id="rId3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695450"/>
                        <a:ext cx="182403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31674"/>
              </p:ext>
            </p:extLst>
          </p:nvPr>
        </p:nvGraphicFramePr>
        <p:xfrm>
          <a:off x="2624138" y="1646238"/>
          <a:ext cx="7366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Equation" r:id="rId5" imgW="444240" imgH="279360" progId="Equation.DSMT4">
                  <p:embed/>
                </p:oleObj>
              </mc:Choice>
              <mc:Fallback>
                <p:oleObj name="Equation" r:id="rId5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646238"/>
                        <a:ext cx="7366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06680"/>
              </p:ext>
            </p:extLst>
          </p:nvPr>
        </p:nvGraphicFramePr>
        <p:xfrm>
          <a:off x="3392488" y="1628775"/>
          <a:ext cx="25955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5" name="Equation" r:id="rId7" imgW="1371600" imgH="431640" progId="Equation.DSMT4">
                  <p:embed/>
                </p:oleObj>
              </mc:Choice>
              <mc:Fallback>
                <p:oleObj name="Equation" r:id="rId7" imgW="137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628775"/>
                        <a:ext cx="25955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81823"/>
              </p:ext>
            </p:extLst>
          </p:nvPr>
        </p:nvGraphicFramePr>
        <p:xfrm>
          <a:off x="611188" y="2490788"/>
          <a:ext cx="13430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0788"/>
                        <a:ext cx="13430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10517"/>
              </p:ext>
            </p:extLst>
          </p:nvPr>
        </p:nvGraphicFramePr>
        <p:xfrm>
          <a:off x="2111375" y="2473325"/>
          <a:ext cx="3119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" name="Equation" r:id="rId11" imgW="1650960" imgH="215640" progId="Equation.DSMT4">
                  <p:embed/>
                </p:oleObj>
              </mc:Choice>
              <mc:Fallback>
                <p:oleObj name="Equation" r:id="rId11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473325"/>
                        <a:ext cx="31194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77212"/>
              </p:ext>
            </p:extLst>
          </p:nvPr>
        </p:nvGraphicFramePr>
        <p:xfrm>
          <a:off x="5337175" y="2381250"/>
          <a:ext cx="2425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8" name="Equation" r:id="rId13" imgW="1282680" imgH="368280" progId="Equation.DSMT4">
                  <p:embed/>
                </p:oleObj>
              </mc:Choice>
              <mc:Fallback>
                <p:oleObj name="Equation" r:id="rId13" imgW="1282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2381250"/>
                        <a:ext cx="2425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11580"/>
              </p:ext>
            </p:extLst>
          </p:nvPr>
        </p:nvGraphicFramePr>
        <p:xfrm>
          <a:off x="587375" y="3143250"/>
          <a:ext cx="2952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" name="Equation" r:id="rId15" imgW="1562040" imgH="215640" progId="Equation.DSMT4">
                  <p:embed/>
                </p:oleObj>
              </mc:Choice>
              <mc:Fallback>
                <p:oleObj name="Equation" r:id="rId15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143250"/>
                        <a:ext cx="29527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2102"/>
              </p:ext>
            </p:extLst>
          </p:nvPr>
        </p:nvGraphicFramePr>
        <p:xfrm>
          <a:off x="3986213" y="3141663"/>
          <a:ext cx="2590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0" name="Equation" r:id="rId17" imgW="1371600" imgH="215640" progId="Equation.DSMT4">
                  <p:embed/>
                </p:oleObj>
              </mc:Choice>
              <mc:Fallback>
                <p:oleObj name="Equation" r:id="rId17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141663"/>
                        <a:ext cx="2590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12757"/>
              </p:ext>
            </p:extLst>
          </p:nvPr>
        </p:nvGraphicFramePr>
        <p:xfrm>
          <a:off x="587375" y="3644900"/>
          <a:ext cx="44386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" name="Equation" r:id="rId19" imgW="2349360" imgH="215640" progId="Equation.DSMT4">
                  <p:embed/>
                </p:oleObj>
              </mc:Choice>
              <mc:Fallback>
                <p:oleObj name="Equation" r:id="rId19" imgW="2349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644900"/>
                        <a:ext cx="44386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29548"/>
              </p:ext>
            </p:extLst>
          </p:nvPr>
        </p:nvGraphicFramePr>
        <p:xfrm>
          <a:off x="593725" y="4186238"/>
          <a:ext cx="37258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" name="Equation" r:id="rId21" imgW="1930320" imgH="215640" progId="Equation.DSMT4">
                  <p:embed/>
                </p:oleObj>
              </mc:Choice>
              <mc:Fallback>
                <p:oleObj name="Equation" r:id="rId21" imgW="1930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186238"/>
                        <a:ext cx="37258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30064"/>
              </p:ext>
            </p:extLst>
          </p:nvPr>
        </p:nvGraphicFramePr>
        <p:xfrm>
          <a:off x="4500563" y="4221163"/>
          <a:ext cx="3508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" name="Equation" r:id="rId23" imgW="190440" imgH="203040" progId="Equation.DSMT4">
                  <p:embed/>
                </p:oleObj>
              </mc:Choice>
              <mc:Fallback>
                <p:oleObj name="Equation" r:id="rId2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221163"/>
                        <a:ext cx="3508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27177"/>
              </p:ext>
            </p:extLst>
          </p:nvPr>
        </p:nvGraphicFramePr>
        <p:xfrm>
          <a:off x="298450" y="5046663"/>
          <a:ext cx="18240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" name="Equation" r:id="rId25" imgW="965160" imgH="368280" progId="Equation.DSMT4">
                  <p:embed/>
                </p:oleObj>
              </mc:Choice>
              <mc:Fallback>
                <p:oleObj name="Equation" r:id="rId25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5046663"/>
                        <a:ext cx="18240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25610"/>
              </p:ext>
            </p:extLst>
          </p:nvPr>
        </p:nvGraphicFramePr>
        <p:xfrm>
          <a:off x="2195513" y="4881563"/>
          <a:ext cx="585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" name="Equation" r:id="rId27" imgW="317160" imgH="457200" progId="Equation.DSMT4">
                  <p:embed/>
                </p:oleObj>
              </mc:Choice>
              <mc:Fallback>
                <p:oleObj name="Equation" r:id="rId27" imgW="317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81563"/>
                        <a:ext cx="5857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12674"/>
              </p:ext>
            </p:extLst>
          </p:nvPr>
        </p:nvGraphicFramePr>
        <p:xfrm>
          <a:off x="4846638" y="4711700"/>
          <a:ext cx="29733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" name="Equation" r:id="rId29" imgW="1612800" imgH="215640" progId="Equation.DSMT4">
                  <p:embed/>
                </p:oleObj>
              </mc:Choice>
              <mc:Fallback>
                <p:oleObj name="Equation" r:id="rId29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4711700"/>
                        <a:ext cx="29733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78350"/>
              </p:ext>
            </p:extLst>
          </p:nvPr>
        </p:nvGraphicFramePr>
        <p:xfrm>
          <a:off x="2746375" y="4772025"/>
          <a:ext cx="5508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" name="Equation" r:id="rId31" imgW="291960" imgH="203040" progId="Equation.DSMT4">
                  <p:embed/>
                </p:oleObj>
              </mc:Choice>
              <mc:Fallback>
                <p:oleObj name="Equation" r:id="rId3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772025"/>
                        <a:ext cx="5508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25791"/>
              </p:ext>
            </p:extLst>
          </p:nvPr>
        </p:nvGraphicFramePr>
        <p:xfrm>
          <a:off x="4895850" y="5395913"/>
          <a:ext cx="2974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" name="Equation" r:id="rId33" imgW="1612800" imgH="215640" progId="Equation.DSMT4">
                  <p:embed/>
                </p:oleObj>
              </mc:Choice>
              <mc:Fallback>
                <p:oleObj name="Equation" r:id="rId33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395913"/>
                        <a:ext cx="29749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97226"/>
              </p:ext>
            </p:extLst>
          </p:nvPr>
        </p:nvGraphicFramePr>
        <p:xfrm>
          <a:off x="2640013" y="5359400"/>
          <a:ext cx="2038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" name="Equation" r:id="rId35" imgW="1079280" imgH="393480" progId="Equation.DSMT4">
                  <p:embed/>
                </p:oleObj>
              </mc:Choice>
              <mc:Fallback>
                <p:oleObj name="Equation" r:id="rId35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359400"/>
                        <a:ext cx="20383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76941"/>
              </p:ext>
            </p:extLst>
          </p:nvPr>
        </p:nvGraphicFramePr>
        <p:xfrm>
          <a:off x="92075" y="6191250"/>
          <a:ext cx="35353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" name="Equation" r:id="rId37" imgW="1917360" imgH="228600" progId="Equation.DSMT4">
                  <p:embed/>
                </p:oleObj>
              </mc:Choice>
              <mc:Fallback>
                <p:oleObj name="Equation" r:id="rId37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6191250"/>
                        <a:ext cx="35353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027337"/>
              </p:ext>
            </p:extLst>
          </p:nvPr>
        </p:nvGraphicFramePr>
        <p:xfrm>
          <a:off x="3800475" y="6202363"/>
          <a:ext cx="50117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" name="Equation" r:id="rId39" imgW="2717640" imgH="215640" progId="Equation.DSMT4">
                  <p:embed/>
                </p:oleObj>
              </mc:Choice>
              <mc:Fallback>
                <p:oleObj name="Equation" r:id="rId39" imgW="271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6202363"/>
                        <a:ext cx="50117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2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9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9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9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9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9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9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9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9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79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79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79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79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79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79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79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7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7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utoUpdateAnimBg="0"/>
      <p:bldP spid="798740" grpId="0" autoUpdateAnimBg="0"/>
      <p:bldP spid="7987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66" name="Text Box 22"/>
          <p:cNvSpPr txBox="1">
            <a:spLocks noChangeArrowheads="1"/>
          </p:cNvSpPr>
          <p:nvPr/>
        </p:nvSpPr>
        <p:spPr bwMode="auto">
          <a:xfrm>
            <a:off x="359296" y="331812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2. </a:t>
            </a:r>
            <a:r>
              <a:rPr lang="zh-CN" altLang="en-US" sz="2400" b="1">
                <a:solidFill>
                  <a:srgbClr val="FF0000"/>
                </a:solidFill>
              </a:rPr>
              <a:t>三重积分的计算法</a:t>
            </a:r>
          </a:p>
        </p:txBody>
      </p:sp>
      <p:graphicFrame>
        <p:nvGraphicFramePr>
          <p:cNvPr id="799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78284"/>
              </p:ext>
            </p:extLst>
          </p:nvPr>
        </p:nvGraphicFramePr>
        <p:xfrm>
          <a:off x="413271" y="896962"/>
          <a:ext cx="21780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" name="Equation" r:id="rId3" imgW="1143000" imgH="215640" progId="Equation.DSMT4">
                  <p:embed/>
                </p:oleObj>
              </mc:Choice>
              <mc:Fallback>
                <p:oleObj name="Equation" r:id="rId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71" y="896962"/>
                        <a:ext cx="21780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050248"/>
              </p:ext>
            </p:extLst>
          </p:nvPr>
        </p:nvGraphicFramePr>
        <p:xfrm>
          <a:off x="516459" y="1412900"/>
          <a:ext cx="2819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" name="Equation" r:id="rId5" imgW="1460160" imgH="215640" progId="Equation.DSMT4">
                  <p:embed/>
                </p:oleObj>
              </mc:Choice>
              <mc:Fallback>
                <p:oleObj name="Equation" r:id="rId5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59" y="1412900"/>
                        <a:ext cx="2819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769" name="Group 25"/>
          <p:cNvGrpSpPr>
            <a:grpSpLocks/>
          </p:cNvGrpSpPr>
          <p:nvPr/>
        </p:nvGrpSpPr>
        <p:grpSpPr bwMode="auto">
          <a:xfrm>
            <a:off x="5398021" y="252437"/>
            <a:ext cx="3536950" cy="2970214"/>
            <a:chOff x="3492" y="46"/>
            <a:chExt cx="2228" cy="1871"/>
          </a:xfrm>
        </p:grpSpPr>
        <p:sp>
          <p:nvSpPr>
            <p:cNvPr id="799770" name="Line 26"/>
            <p:cNvSpPr>
              <a:spLocks noChangeShapeType="1"/>
            </p:cNvSpPr>
            <p:nvPr/>
          </p:nvSpPr>
          <p:spPr bwMode="auto">
            <a:xfrm>
              <a:off x="3900" y="1480"/>
              <a:ext cx="1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71" name="Line 27"/>
            <p:cNvSpPr>
              <a:spLocks noChangeShapeType="1"/>
            </p:cNvSpPr>
            <p:nvPr/>
          </p:nvSpPr>
          <p:spPr bwMode="auto">
            <a:xfrm flipV="1">
              <a:off x="3900" y="255"/>
              <a:ext cx="0" cy="1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72" name="Line 28"/>
            <p:cNvSpPr>
              <a:spLocks noChangeShapeType="1"/>
            </p:cNvSpPr>
            <p:nvPr/>
          </p:nvSpPr>
          <p:spPr bwMode="auto">
            <a:xfrm flipH="1">
              <a:off x="3492" y="1480"/>
              <a:ext cx="408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977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985105"/>
                </p:ext>
              </p:extLst>
            </p:nvPr>
          </p:nvGraphicFramePr>
          <p:xfrm>
            <a:off x="5125" y="1465"/>
            <a:ext cx="17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0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" y="1465"/>
                          <a:ext cx="17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77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57745"/>
                </p:ext>
              </p:extLst>
            </p:nvPr>
          </p:nvGraphicFramePr>
          <p:xfrm>
            <a:off x="3500" y="1752"/>
            <a:ext cx="15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1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1752"/>
                          <a:ext cx="15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77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3186392"/>
                </p:ext>
              </p:extLst>
            </p:nvPr>
          </p:nvGraphicFramePr>
          <p:xfrm>
            <a:off x="3752" y="194"/>
            <a:ext cx="15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2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194"/>
                          <a:ext cx="15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77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840859"/>
                </p:ext>
              </p:extLst>
            </p:nvPr>
          </p:nvGraphicFramePr>
          <p:xfrm>
            <a:off x="3840" y="1458"/>
            <a:ext cx="18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3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58"/>
                          <a:ext cx="18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777" name="Freeform 33"/>
            <p:cNvSpPr>
              <a:spLocks/>
            </p:cNvSpPr>
            <p:nvPr/>
          </p:nvSpPr>
          <p:spPr bwMode="auto">
            <a:xfrm>
              <a:off x="4090" y="129"/>
              <a:ext cx="863" cy="413"/>
            </a:xfrm>
            <a:custGeom>
              <a:avLst/>
              <a:gdLst>
                <a:gd name="T0" fmla="*/ 34 w 863"/>
                <a:gd name="T1" fmla="*/ 266 h 413"/>
                <a:gd name="T2" fmla="*/ 303 w 863"/>
                <a:gd name="T3" fmla="*/ 12 h 413"/>
                <a:gd name="T4" fmla="*/ 829 w 863"/>
                <a:gd name="T5" fmla="*/ 194 h 413"/>
                <a:gd name="T6" fmla="*/ 507 w 863"/>
                <a:gd name="T7" fmla="*/ 401 h 413"/>
                <a:gd name="T8" fmla="*/ 34 w 863"/>
                <a:gd name="T9" fmla="*/ 26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413">
                  <a:moveTo>
                    <a:pt x="34" y="266"/>
                  </a:moveTo>
                  <a:cubicBezTo>
                    <a:pt x="0" y="201"/>
                    <a:pt x="171" y="24"/>
                    <a:pt x="303" y="12"/>
                  </a:cubicBezTo>
                  <a:cubicBezTo>
                    <a:pt x="435" y="0"/>
                    <a:pt x="795" y="129"/>
                    <a:pt x="829" y="194"/>
                  </a:cubicBezTo>
                  <a:cubicBezTo>
                    <a:pt x="863" y="259"/>
                    <a:pt x="639" y="389"/>
                    <a:pt x="507" y="401"/>
                  </a:cubicBezTo>
                  <a:cubicBezTo>
                    <a:pt x="375" y="413"/>
                    <a:pt x="68" y="331"/>
                    <a:pt x="34" y="26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78" name="Freeform 34"/>
            <p:cNvSpPr>
              <a:spLocks/>
            </p:cNvSpPr>
            <p:nvPr/>
          </p:nvSpPr>
          <p:spPr bwMode="auto">
            <a:xfrm>
              <a:off x="4920" y="348"/>
              <a:ext cx="7" cy="629"/>
            </a:xfrm>
            <a:custGeom>
              <a:avLst/>
              <a:gdLst>
                <a:gd name="T0" fmla="*/ 0 w 7"/>
                <a:gd name="T1" fmla="*/ 43 h 629"/>
                <a:gd name="T2" fmla="*/ 1 w 7"/>
                <a:gd name="T3" fmla="*/ 0 h 629"/>
                <a:gd name="T4" fmla="*/ 7 w 7"/>
                <a:gd name="T5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29">
                  <a:moveTo>
                    <a:pt x="0" y="43"/>
                  </a:moveTo>
                  <a:lnTo>
                    <a:pt x="1" y="0"/>
                  </a:lnTo>
                  <a:lnTo>
                    <a:pt x="7" y="62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79" name="Freeform 35"/>
            <p:cNvSpPr>
              <a:spLocks/>
            </p:cNvSpPr>
            <p:nvPr/>
          </p:nvSpPr>
          <p:spPr bwMode="auto">
            <a:xfrm>
              <a:off x="4120" y="249"/>
              <a:ext cx="795" cy="140"/>
            </a:xfrm>
            <a:custGeom>
              <a:avLst/>
              <a:gdLst>
                <a:gd name="T0" fmla="*/ 0 w 795"/>
                <a:gd name="T1" fmla="*/ 140 h 140"/>
                <a:gd name="T2" fmla="*/ 324 w 795"/>
                <a:gd name="T3" fmla="*/ 6 h 140"/>
                <a:gd name="T4" fmla="*/ 795 w 795"/>
                <a:gd name="T5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5" h="140">
                  <a:moveTo>
                    <a:pt x="0" y="140"/>
                  </a:moveTo>
                  <a:cubicBezTo>
                    <a:pt x="54" y="118"/>
                    <a:pt x="191" y="12"/>
                    <a:pt x="324" y="6"/>
                  </a:cubicBezTo>
                  <a:cubicBezTo>
                    <a:pt x="457" y="0"/>
                    <a:pt x="697" y="85"/>
                    <a:pt x="795" y="10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0" name="Freeform 36"/>
            <p:cNvSpPr>
              <a:spLocks/>
            </p:cNvSpPr>
            <p:nvPr/>
          </p:nvSpPr>
          <p:spPr bwMode="auto">
            <a:xfrm>
              <a:off x="4121" y="966"/>
              <a:ext cx="6" cy="780"/>
            </a:xfrm>
            <a:custGeom>
              <a:avLst/>
              <a:gdLst>
                <a:gd name="T0" fmla="*/ 6 w 6"/>
                <a:gd name="T1" fmla="*/ 0 h 780"/>
                <a:gd name="T2" fmla="*/ 0 w 6"/>
                <a:gd name="T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780">
                  <a:moveTo>
                    <a:pt x="6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1" name="Freeform 37"/>
            <p:cNvSpPr>
              <a:spLocks/>
            </p:cNvSpPr>
            <p:nvPr/>
          </p:nvSpPr>
          <p:spPr bwMode="auto">
            <a:xfrm>
              <a:off x="4920" y="966"/>
              <a:ext cx="11" cy="755"/>
            </a:xfrm>
            <a:custGeom>
              <a:avLst/>
              <a:gdLst>
                <a:gd name="T0" fmla="*/ 11 w 11"/>
                <a:gd name="T1" fmla="*/ 0 h 755"/>
                <a:gd name="T2" fmla="*/ 0 w 11"/>
                <a:gd name="T3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55">
                  <a:moveTo>
                    <a:pt x="11" y="0"/>
                  </a:moveTo>
                  <a:lnTo>
                    <a:pt x="0" y="75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2" name="Freeform 38"/>
            <p:cNvSpPr>
              <a:spLocks/>
            </p:cNvSpPr>
            <p:nvPr/>
          </p:nvSpPr>
          <p:spPr bwMode="auto">
            <a:xfrm>
              <a:off x="4089" y="1502"/>
              <a:ext cx="854" cy="386"/>
            </a:xfrm>
            <a:custGeom>
              <a:avLst/>
              <a:gdLst>
                <a:gd name="T0" fmla="*/ 23 w 854"/>
                <a:gd name="T1" fmla="*/ 295 h 386"/>
                <a:gd name="T2" fmla="*/ 287 w 854"/>
                <a:gd name="T3" fmla="*/ 23 h 386"/>
                <a:gd name="T4" fmla="*/ 831 w 854"/>
                <a:gd name="T5" fmla="*/ 159 h 386"/>
                <a:gd name="T6" fmla="*/ 423 w 854"/>
                <a:gd name="T7" fmla="*/ 363 h 386"/>
                <a:gd name="T8" fmla="*/ 23 w 854"/>
                <a:gd name="T9" fmla="*/ 29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386">
                  <a:moveTo>
                    <a:pt x="23" y="295"/>
                  </a:moveTo>
                  <a:cubicBezTo>
                    <a:pt x="0" y="238"/>
                    <a:pt x="152" y="46"/>
                    <a:pt x="287" y="23"/>
                  </a:cubicBezTo>
                  <a:cubicBezTo>
                    <a:pt x="423" y="0"/>
                    <a:pt x="808" y="102"/>
                    <a:pt x="831" y="159"/>
                  </a:cubicBezTo>
                  <a:cubicBezTo>
                    <a:pt x="854" y="216"/>
                    <a:pt x="558" y="340"/>
                    <a:pt x="423" y="363"/>
                  </a:cubicBezTo>
                  <a:cubicBezTo>
                    <a:pt x="288" y="386"/>
                    <a:pt x="46" y="352"/>
                    <a:pt x="23" y="295"/>
                  </a:cubicBezTo>
                  <a:close/>
                </a:path>
              </a:pathLst>
            </a:custGeom>
            <a:solidFill>
              <a:srgbClr val="66FF3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3" name="Freeform 39"/>
            <p:cNvSpPr>
              <a:spLocks/>
            </p:cNvSpPr>
            <p:nvPr/>
          </p:nvSpPr>
          <p:spPr bwMode="auto">
            <a:xfrm>
              <a:off x="4115" y="392"/>
              <a:ext cx="6" cy="568"/>
            </a:xfrm>
            <a:custGeom>
              <a:avLst/>
              <a:gdLst>
                <a:gd name="T0" fmla="*/ 0 w 6"/>
                <a:gd name="T1" fmla="*/ 0 h 568"/>
                <a:gd name="T2" fmla="*/ 6 w 6"/>
                <a:gd name="T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568">
                  <a:moveTo>
                    <a:pt x="0" y="0"/>
                  </a:moveTo>
                  <a:lnTo>
                    <a:pt x="6" y="5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4" name="Freeform 40"/>
            <p:cNvSpPr>
              <a:spLocks/>
            </p:cNvSpPr>
            <p:nvPr/>
          </p:nvSpPr>
          <p:spPr bwMode="auto">
            <a:xfrm>
              <a:off x="4117" y="954"/>
              <a:ext cx="804" cy="259"/>
            </a:xfrm>
            <a:custGeom>
              <a:avLst/>
              <a:gdLst>
                <a:gd name="T0" fmla="*/ 0 w 804"/>
                <a:gd name="T1" fmla="*/ 0 h 259"/>
                <a:gd name="T2" fmla="*/ 202 w 804"/>
                <a:gd name="T3" fmla="*/ 204 h 259"/>
                <a:gd name="T4" fmla="*/ 327 w 804"/>
                <a:gd name="T5" fmla="*/ 253 h 259"/>
                <a:gd name="T6" fmla="*/ 550 w 804"/>
                <a:gd name="T7" fmla="*/ 242 h 259"/>
                <a:gd name="T8" fmla="*/ 678 w 804"/>
                <a:gd name="T9" fmla="*/ 165 h 259"/>
                <a:gd name="T10" fmla="*/ 804 w 804"/>
                <a:gd name="T11" fmla="*/ 2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59">
                  <a:moveTo>
                    <a:pt x="0" y="0"/>
                  </a:moveTo>
                  <a:cubicBezTo>
                    <a:pt x="34" y="34"/>
                    <a:pt x="148" y="162"/>
                    <a:pt x="202" y="204"/>
                  </a:cubicBezTo>
                  <a:cubicBezTo>
                    <a:pt x="256" y="246"/>
                    <a:pt x="269" y="247"/>
                    <a:pt x="327" y="253"/>
                  </a:cubicBezTo>
                  <a:cubicBezTo>
                    <a:pt x="385" y="259"/>
                    <a:pt x="492" y="257"/>
                    <a:pt x="550" y="242"/>
                  </a:cubicBezTo>
                  <a:cubicBezTo>
                    <a:pt x="608" y="227"/>
                    <a:pt x="636" y="201"/>
                    <a:pt x="678" y="165"/>
                  </a:cubicBezTo>
                  <a:cubicBezTo>
                    <a:pt x="720" y="129"/>
                    <a:pt x="778" y="53"/>
                    <a:pt x="804" y="2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5" name="Freeform 41"/>
            <p:cNvSpPr>
              <a:spLocks/>
            </p:cNvSpPr>
            <p:nvPr/>
          </p:nvSpPr>
          <p:spPr bwMode="auto">
            <a:xfrm>
              <a:off x="4123" y="960"/>
              <a:ext cx="801" cy="176"/>
            </a:xfrm>
            <a:custGeom>
              <a:avLst/>
              <a:gdLst>
                <a:gd name="T0" fmla="*/ 0 w 801"/>
                <a:gd name="T1" fmla="*/ 0 h 176"/>
                <a:gd name="T2" fmla="*/ 330 w 801"/>
                <a:gd name="T3" fmla="*/ 155 h 176"/>
                <a:gd name="T4" fmla="*/ 604 w 801"/>
                <a:gd name="T5" fmla="*/ 129 h 176"/>
                <a:gd name="T6" fmla="*/ 801 w 801"/>
                <a:gd name="T7" fmla="*/ 1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176">
                  <a:moveTo>
                    <a:pt x="0" y="0"/>
                  </a:moveTo>
                  <a:cubicBezTo>
                    <a:pt x="55" y="26"/>
                    <a:pt x="229" y="134"/>
                    <a:pt x="330" y="155"/>
                  </a:cubicBezTo>
                  <a:cubicBezTo>
                    <a:pt x="431" y="176"/>
                    <a:pt x="526" y="153"/>
                    <a:pt x="604" y="129"/>
                  </a:cubicBezTo>
                  <a:cubicBezTo>
                    <a:pt x="682" y="105"/>
                    <a:pt x="760" y="36"/>
                    <a:pt x="801" y="1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86" name="Freeform 42"/>
            <p:cNvSpPr>
              <a:spLocks/>
            </p:cNvSpPr>
            <p:nvPr/>
          </p:nvSpPr>
          <p:spPr bwMode="auto">
            <a:xfrm>
              <a:off x="4118" y="856"/>
              <a:ext cx="810" cy="113"/>
            </a:xfrm>
            <a:custGeom>
              <a:avLst/>
              <a:gdLst>
                <a:gd name="T0" fmla="*/ 0 w 810"/>
                <a:gd name="T1" fmla="*/ 91 h 113"/>
                <a:gd name="T2" fmla="*/ 241 w 810"/>
                <a:gd name="T3" fmla="*/ 12 h 113"/>
                <a:gd name="T4" fmla="*/ 548 w 810"/>
                <a:gd name="T5" fmla="*/ 20 h 113"/>
                <a:gd name="T6" fmla="*/ 810 w 810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113">
                  <a:moveTo>
                    <a:pt x="0" y="91"/>
                  </a:moveTo>
                  <a:cubicBezTo>
                    <a:pt x="40" y="78"/>
                    <a:pt x="150" y="24"/>
                    <a:pt x="241" y="12"/>
                  </a:cubicBezTo>
                  <a:cubicBezTo>
                    <a:pt x="332" y="0"/>
                    <a:pt x="453" y="3"/>
                    <a:pt x="548" y="20"/>
                  </a:cubicBezTo>
                  <a:cubicBezTo>
                    <a:pt x="643" y="37"/>
                    <a:pt x="755" y="94"/>
                    <a:pt x="810" y="11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9787" name="Object 43"/>
            <p:cNvGraphicFramePr>
              <a:graphicFrameLocks noChangeAspect="1"/>
            </p:cNvGraphicFramePr>
            <p:nvPr/>
          </p:nvGraphicFramePr>
          <p:xfrm>
            <a:off x="4322" y="1548"/>
            <a:ext cx="31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4" name="公式" r:id="rId15" imgW="253800" imgH="241200" progId="Equation.3">
                    <p:embed/>
                  </p:oleObj>
                </mc:Choice>
                <mc:Fallback>
                  <p:oleObj name="公式" r:id="rId1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1548"/>
                          <a:ext cx="31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788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188682"/>
                </p:ext>
              </p:extLst>
            </p:nvPr>
          </p:nvGraphicFramePr>
          <p:xfrm>
            <a:off x="4803" y="46"/>
            <a:ext cx="91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5" name="Equation" r:id="rId17" imgW="977760" imgH="228600" progId="Equation.DSMT4">
                    <p:embed/>
                  </p:oleObj>
                </mc:Choice>
                <mc:Fallback>
                  <p:oleObj name="Equation" r:id="rId17" imgW="977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46"/>
                          <a:ext cx="91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789" name="Freeform 45"/>
            <p:cNvSpPr>
              <a:spLocks/>
            </p:cNvSpPr>
            <p:nvPr/>
          </p:nvSpPr>
          <p:spPr bwMode="auto">
            <a:xfrm>
              <a:off x="4649" y="119"/>
              <a:ext cx="136" cy="68"/>
            </a:xfrm>
            <a:custGeom>
              <a:avLst/>
              <a:gdLst>
                <a:gd name="T0" fmla="*/ 136 w 136"/>
                <a:gd name="T1" fmla="*/ 0 h 68"/>
                <a:gd name="T2" fmla="*/ 0 w 136"/>
                <a:gd name="T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68">
                  <a:moveTo>
                    <a:pt x="136" y="0"/>
                  </a:moveTo>
                  <a:cubicBezTo>
                    <a:pt x="79" y="28"/>
                    <a:pt x="23" y="57"/>
                    <a:pt x="0" y="68"/>
                  </a:cubicBezTo>
                </a:path>
              </a:pathLst>
            </a:custGeom>
            <a:solidFill>
              <a:srgbClr val="66FF3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979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354423"/>
                </p:ext>
              </p:extLst>
            </p:nvPr>
          </p:nvGraphicFramePr>
          <p:xfrm>
            <a:off x="4753" y="1202"/>
            <a:ext cx="88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6" name="Equation" r:id="rId19" imgW="939600" imgH="228600" progId="Equation.DSMT4">
                    <p:embed/>
                  </p:oleObj>
                </mc:Choice>
                <mc:Fallback>
                  <p:oleObj name="Equation" r:id="rId19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1202"/>
                          <a:ext cx="88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791" name="Freeform 47"/>
            <p:cNvSpPr>
              <a:spLocks/>
            </p:cNvSpPr>
            <p:nvPr/>
          </p:nvSpPr>
          <p:spPr bwMode="auto">
            <a:xfrm flipV="1">
              <a:off x="4445" y="1207"/>
              <a:ext cx="272" cy="68"/>
            </a:xfrm>
            <a:custGeom>
              <a:avLst/>
              <a:gdLst>
                <a:gd name="T0" fmla="*/ 136 w 136"/>
                <a:gd name="T1" fmla="*/ 0 h 68"/>
                <a:gd name="T2" fmla="*/ 0 w 136"/>
                <a:gd name="T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68">
                  <a:moveTo>
                    <a:pt x="136" y="0"/>
                  </a:moveTo>
                  <a:cubicBezTo>
                    <a:pt x="79" y="28"/>
                    <a:pt x="23" y="57"/>
                    <a:pt x="0" y="68"/>
                  </a:cubicBezTo>
                </a:path>
              </a:pathLst>
            </a:custGeom>
            <a:solidFill>
              <a:srgbClr val="66FF3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997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68869"/>
              </p:ext>
            </p:extLst>
          </p:nvPr>
        </p:nvGraphicFramePr>
        <p:xfrm>
          <a:off x="194196" y="1985987"/>
          <a:ext cx="1914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7" name="Equation" r:id="rId21" imgW="965160" imgH="368280" progId="Equation.DSMT4">
                  <p:embed/>
                </p:oleObj>
              </mc:Choice>
              <mc:Fallback>
                <p:oleObj name="Equation" r:id="rId21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96" y="1985987"/>
                        <a:ext cx="1914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60607"/>
              </p:ext>
            </p:extLst>
          </p:nvPr>
        </p:nvGraphicFramePr>
        <p:xfrm>
          <a:off x="2126184" y="1916137"/>
          <a:ext cx="34020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" name="Equation" r:id="rId23" imgW="1714320" imgH="444240" progId="Equation.DSMT4">
                  <p:embed/>
                </p:oleObj>
              </mc:Choice>
              <mc:Fallback>
                <p:oleObj name="Equation" r:id="rId23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184" y="1916137"/>
                        <a:ext cx="340201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87042"/>
              </p:ext>
            </p:extLst>
          </p:nvPr>
        </p:nvGraphicFramePr>
        <p:xfrm>
          <a:off x="443434" y="2733700"/>
          <a:ext cx="28924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" name="Equation" r:id="rId25" imgW="1498320" imgH="215640" progId="Equation.DSMT4">
                  <p:embed/>
                </p:oleObj>
              </mc:Choice>
              <mc:Fallback>
                <p:oleObj name="Equation" r:id="rId25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34" y="2733700"/>
                        <a:ext cx="28924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795" name="Group 51"/>
          <p:cNvGrpSpPr>
            <a:grpSpLocks/>
          </p:cNvGrpSpPr>
          <p:nvPr/>
        </p:nvGrpSpPr>
        <p:grpSpPr bwMode="auto">
          <a:xfrm>
            <a:off x="5471046" y="3079775"/>
            <a:ext cx="2863850" cy="2735263"/>
            <a:chOff x="3934" y="2070"/>
            <a:chExt cx="1804" cy="1723"/>
          </a:xfrm>
        </p:grpSpPr>
        <p:sp>
          <p:nvSpPr>
            <p:cNvPr id="799796" name="Oval 52"/>
            <p:cNvSpPr>
              <a:spLocks noChangeArrowheads="1"/>
            </p:cNvSpPr>
            <p:nvPr/>
          </p:nvSpPr>
          <p:spPr bwMode="auto">
            <a:xfrm>
              <a:off x="4717" y="2500"/>
              <a:ext cx="544" cy="204"/>
            </a:xfrm>
            <a:prstGeom prst="ellipse">
              <a:avLst/>
            </a:prstGeom>
            <a:solidFill>
              <a:srgbClr val="66FF33"/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97" name="Line 53"/>
            <p:cNvSpPr>
              <a:spLocks noChangeShapeType="1"/>
            </p:cNvSpPr>
            <p:nvPr/>
          </p:nvSpPr>
          <p:spPr bwMode="auto">
            <a:xfrm>
              <a:off x="4342" y="3356"/>
              <a:ext cx="1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98" name="Line 54"/>
            <p:cNvSpPr>
              <a:spLocks noChangeShapeType="1"/>
            </p:cNvSpPr>
            <p:nvPr/>
          </p:nvSpPr>
          <p:spPr bwMode="auto">
            <a:xfrm flipV="1">
              <a:off x="4342" y="2131"/>
              <a:ext cx="0" cy="1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799" name="Line 55"/>
            <p:cNvSpPr>
              <a:spLocks noChangeShapeType="1"/>
            </p:cNvSpPr>
            <p:nvPr/>
          </p:nvSpPr>
          <p:spPr bwMode="auto">
            <a:xfrm flipH="1">
              <a:off x="3934" y="3356"/>
              <a:ext cx="408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980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743251"/>
                </p:ext>
              </p:extLst>
            </p:nvPr>
          </p:nvGraphicFramePr>
          <p:xfrm>
            <a:off x="5567" y="3341"/>
            <a:ext cx="17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0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7" y="3341"/>
                          <a:ext cx="17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801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127349"/>
                </p:ext>
              </p:extLst>
            </p:nvPr>
          </p:nvGraphicFramePr>
          <p:xfrm>
            <a:off x="3941" y="3628"/>
            <a:ext cx="15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1"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3628"/>
                          <a:ext cx="156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80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061942"/>
                </p:ext>
              </p:extLst>
            </p:nvPr>
          </p:nvGraphicFramePr>
          <p:xfrm>
            <a:off x="4365" y="2070"/>
            <a:ext cx="15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2" name="Equation" r:id="rId31" imgW="126720" imgH="126720" progId="Equation.DSMT4">
                    <p:embed/>
                  </p:oleObj>
                </mc:Choice>
                <mc:Fallback>
                  <p:oleObj name="Equation" r:id="rId31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70"/>
                          <a:ext cx="15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803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6480203"/>
                </p:ext>
              </p:extLst>
            </p:nvPr>
          </p:nvGraphicFramePr>
          <p:xfrm>
            <a:off x="4282" y="3334"/>
            <a:ext cx="18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3" name="Equation" r:id="rId33" imgW="152280" imgH="177480" progId="Equation.DSMT4">
                    <p:embed/>
                  </p:oleObj>
                </mc:Choice>
                <mc:Fallback>
                  <p:oleObj name="Equation" r:id="rId3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3334"/>
                          <a:ext cx="18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804" name="Freeform 60"/>
            <p:cNvSpPr>
              <a:spLocks/>
            </p:cNvSpPr>
            <p:nvPr/>
          </p:nvSpPr>
          <p:spPr bwMode="auto">
            <a:xfrm>
              <a:off x="4352" y="3112"/>
              <a:ext cx="633" cy="1"/>
            </a:xfrm>
            <a:custGeom>
              <a:avLst/>
              <a:gdLst>
                <a:gd name="T0" fmla="*/ 633 w 633"/>
                <a:gd name="T1" fmla="*/ 1 h 1"/>
                <a:gd name="T2" fmla="*/ 0 w 63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1">
                  <a:moveTo>
                    <a:pt x="633" y="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805" name="Freeform 61"/>
            <p:cNvSpPr>
              <a:spLocks/>
            </p:cNvSpPr>
            <p:nvPr/>
          </p:nvSpPr>
          <p:spPr bwMode="auto">
            <a:xfrm>
              <a:off x="4336" y="2296"/>
              <a:ext cx="670" cy="16"/>
            </a:xfrm>
            <a:custGeom>
              <a:avLst/>
              <a:gdLst>
                <a:gd name="T0" fmla="*/ 0 w 670"/>
                <a:gd name="T1" fmla="*/ 16 h 16"/>
                <a:gd name="T2" fmla="*/ 670 w 670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0" h="16">
                  <a:moveTo>
                    <a:pt x="0" y="16"/>
                  </a:moveTo>
                  <a:lnTo>
                    <a:pt x="67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9806" name="Object 62"/>
            <p:cNvGraphicFramePr>
              <a:graphicFrameLocks noChangeAspect="1"/>
            </p:cNvGraphicFramePr>
            <p:nvPr/>
          </p:nvGraphicFramePr>
          <p:xfrm>
            <a:off x="4914" y="2500"/>
            <a:ext cx="18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4" name="公式" r:id="rId35" imgW="203040" imgH="228600" progId="Equation.3">
                    <p:embed/>
                  </p:oleObj>
                </mc:Choice>
                <mc:Fallback>
                  <p:oleObj name="公式" r:id="rId35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2500"/>
                          <a:ext cx="18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807" name="Oval 63"/>
            <p:cNvSpPr>
              <a:spLocks noChangeArrowheads="1"/>
            </p:cNvSpPr>
            <p:nvPr/>
          </p:nvSpPr>
          <p:spPr bwMode="auto">
            <a:xfrm>
              <a:off x="4717" y="2297"/>
              <a:ext cx="544" cy="81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9808" name="Freeform 64"/>
            <p:cNvSpPr>
              <a:spLocks/>
            </p:cNvSpPr>
            <p:nvPr/>
          </p:nvSpPr>
          <p:spPr bwMode="auto">
            <a:xfrm>
              <a:off x="4352" y="2592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9809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468523"/>
                </p:ext>
              </p:extLst>
            </p:nvPr>
          </p:nvGraphicFramePr>
          <p:xfrm>
            <a:off x="4169" y="3045"/>
            <a:ext cx="14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5" name="Equation" r:id="rId37" imgW="114120" imgH="139680" progId="Equation.DSMT4">
                    <p:embed/>
                  </p:oleObj>
                </mc:Choice>
                <mc:Fallback>
                  <p:oleObj name="Equation" r:id="rId3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3045"/>
                          <a:ext cx="14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810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268914"/>
                </p:ext>
              </p:extLst>
            </p:nvPr>
          </p:nvGraphicFramePr>
          <p:xfrm>
            <a:off x="4173" y="2228"/>
            <a:ext cx="17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6" name="Equation" r:id="rId39" imgW="139680" imgH="177480" progId="Equation.DSMT4">
                    <p:embed/>
                  </p:oleObj>
                </mc:Choice>
                <mc:Fallback>
                  <p:oleObj name="Equation" r:id="rId39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228"/>
                          <a:ext cx="17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811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3165077"/>
                </p:ext>
              </p:extLst>
            </p:nvPr>
          </p:nvGraphicFramePr>
          <p:xfrm>
            <a:off x="4165" y="2507"/>
            <a:ext cx="15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7" name="Equation" r:id="rId41" imgW="126720" imgH="126720" progId="Equation.DSMT4">
                    <p:embed/>
                  </p:oleObj>
                </mc:Choice>
                <mc:Fallback>
                  <p:oleObj name="Equation" r:id="rId41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2507"/>
                          <a:ext cx="15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81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04462"/>
              </p:ext>
            </p:extLst>
          </p:nvPr>
        </p:nvGraphicFramePr>
        <p:xfrm>
          <a:off x="576784" y="3343300"/>
          <a:ext cx="4114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8" name="Equation" r:id="rId43" imgW="2158920" imgH="253800" progId="Equation.DSMT4">
                  <p:embed/>
                </p:oleObj>
              </mc:Choice>
              <mc:Fallback>
                <p:oleObj name="Equation" r:id="rId43" imgW="2158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4" y="3343300"/>
                        <a:ext cx="4114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38455"/>
              </p:ext>
            </p:extLst>
          </p:nvPr>
        </p:nvGraphicFramePr>
        <p:xfrm>
          <a:off x="408509" y="4062437"/>
          <a:ext cx="1916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9" name="Equation" r:id="rId45" imgW="965160" imgH="368280" progId="Equation.DSMT4">
                  <p:embed/>
                </p:oleObj>
              </mc:Choice>
              <mc:Fallback>
                <p:oleObj name="Equation" r:id="rId45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09" y="4062437"/>
                        <a:ext cx="19161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30325"/>
              </p:ext>
            </p:extLst>
          </p:nvPr>
        </p:nvGraphicFramePr>
        <p:xfrm>
          <a:off x="2424634" y="4003700"/>
          <a:ext cx="29241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0" name="Equation" r:id="rId47" imgW="1473120" imgH="431640" progId="Equation.DSMT4">
                  <p:embed/>
                </p:oleObj>
              </mc:Choice>
              <mc:Fallback>
                <p:oleObj name="Equation" r:id="rId47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634" y="4003700"/>
                        <a:ext cx="29241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88367"/>
              </p:ext>
            </p:extLst>
          </p:nvPr>
        </p:nvGraphicFramePr>
        <p:xfrm>
          <a:off x="346596" y="5013350"/>
          <a:ext cx="13716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1" name="Equation" r:id="rId49" imgW="711000" imgH="203040" progId="Equation.DSMT4">
                  <p:embed/>
                </p:oleObj>
              </mc:Choice>
              <mc:Fallback>
                <p:oleObj name="Equation" r:id="rId4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96" y="5013350"/>
                        <a:ext cx="13716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436942"/>
              </p:ext>
            </p:extLst>
          </p:nvPr>
        </p:nvGraphicFramePr>
        <p:xfrm>
          <a:off x="984771" y="5818212"/>
          <a:ext cx="242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2" name="Equation" r:id="rId51" imgW="1257120" imgH="215640" progId="Equation.DSMT4">
                  <p:embed/>
                </p:oleObj>
              </mc:Choice>
              <mc:Fallback>
                <p:oleObj name="Equation" r:id="rId51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71" y="5818212"/>
                        <a:ext cx="24257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92803"/>
              </p:ext>
            </p:extLst>
          </p:nvPr>
        </p:nvGraphicFramePr>
        <p:xfrm>
          <a:off x="3613671" y="5805512"/>
          <a:ext cx="43878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3" name="Equation" r:id="rId53" imgW="2273040" imgH="228600" progId="Equation.DSMT4">
                  <p:embed/>
                </p:oleObj>
              </mc:Choice>
              <mc:Fallback>
                <p:oleObj name="Equation" r:id="rId53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671" y="5805512"/>
                        <a:ext cx="43878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89306"/>
              </p:ext>
            </p:extLst>
          </p:nvPr>
        </p:nvGraphicFramePr>
        <p:xfrm>
          <a:off x="1875359" y="4891112"/>
          <a:ext cx="3022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4" name="Equation" r:id="rId55" imgW="1523880" imgH="393480" progId="Equation.DSMT4">
                  <p:embed/>
                </p:oleObj>
              </mc:Choice>
              <mc:Fallback>
                <p:oleObj name="Equation" r:id="rId55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359" y="4891112"/>
                        <a:ext cx="3022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81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68141"/>
              </p:ext>
            </p:extLst>
          </p:nvPr>
        </p:nvGraphicFramePr>
        <p:xfrm>
          <a:off x="107504" y="5840437"/>
          <a:ext cx="755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5" name="Equation" r:id="rId57" imgW="380880" imgH="215640" progId="Equation.DSMT4">
                  <p:embed/>
                </p:oleObj>
              </mc:Choice>
              <mc:Fallback>
                <p:oleObj name="Equation" r:id="rId57" imgW="38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840437"/>
                        <a:ext cx="755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0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9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79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9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9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9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79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9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9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9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79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0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1243"/>
              </p:ext>
            </p:extLst>
          </p:nvPr>
        </p:nvGraphicFramePr>
        <p:xfrm>
          <a:off x="563563" y="44450"/>
          <a:ext cx="19351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" name="Equation" r:id="rId3" imgW="1015920" imgH="215640" progId="Equation.DSMT4">
                  <p:embed/>
                </p:oleObj>
              </mc:Choice>
              <mc:Fallback>
                <p:oleObj name="Equation" r:id="rId3" imgW="101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4450"/>
                        <a:ext cx="19351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20454"/>
              </p:ext>
            </p:extLst>
          </p:nvPr>
        </p:nvGraphicFramePr>
        <p:xfrm>
          <a:off x="712788" y="800100"/>
          <a:ext cx="749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800100"/>
                        <a:ext cx="749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74751"/>
              </p:ext>
            </p:extLst>
          </p:nvPr>
        </p:nvGraphicFramePr>
        <p:xfrm>
          <a:off x="1563688" y="393700"/>
          <a:ext cx="309721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7" imgW="1625400" imgH="711000" progId="Equation.DSMT4">
                  <p:embed/>
                </p:oleObj>
              </mc:Choice>
              <mc:Fallback>
                <p:oleObj name="Equation" r:id="rId7" imgW="1625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93700"/>
                        <a:ext cx="309721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87226"/>
              </p:ext>
            </p:extLst>
          </p:nvPr>
        </p:nvGraphicFramePr>
        <p:xfrm>
          <a:off x="4924425" y="800100"/>
          <a:ext cx="1355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800100"/>
                        <a:ext cx="1355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956927"/>
              </p:ext>
            </p:extLst>
          </p:nvPr>
        </p:nvGraphicFramePr>
        <p:xfrm>
          <a:off x="6475413" y="823913"/>
          <a:ext cx="16446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11" imgW="863280" imgH="177480" progId="Equation.DSMT4">
                  <p:embed/>
                </p:oleObj>
              </mc:Choice>
              <mc:Fallback>
                <p:oleObj name="Equation" r:id="rId11" imgW="863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823913"/>
                        <a:ext cx="16446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20057"/>
              </p:ext>
            </p:extLst>
          </p:nvPr>
        </p:nvGraphicFramePr>
        <p:xfrm>
          <a:off x="746125" y="1590675"/>
          <a:ext cx="1916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13" imgW="965160" imgH="368280" progId="Equation.DSMT4">
                  <p:embed/>
                </p:oleObj>
              </mc:Choice>
              <mc:Fallback>
                <p:oleObj name="Equation" r:id="rId13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590675"/>
                        <a:ext cx="1916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98404"/>
              </p:ext>
            </p:extLst>
          </p:nvPr>
        </p:nvGraphicFramePr>
        <p:xfrm>
          <a:off x="2738438" y="1590675"/>
          <a:ext cx="40814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Equation" r:id="rId15" imgW="2057400" imgH="368280" progId="Equation.DSMT4">
                  <p:embed/>
                </p:oleObj>
              </mc:Choice>
              <mc:Fallback>
                <p:oleObj name="Equation" r:id="rId15" imgW="2057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590675"/>
                        <a:ext cx="40814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09975"/>
              </p:ext>
            </p:extLst>
          </p:nvPr>
        </p:nvGraphicFramePr>
        <p:xfrm>
          <a:off x="550863" y="2301875"/>
          <a:ext cx="1371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7" imgW="711000" imgH="203040" progId="Equation.DSMT4">
                  <p:embed/>
                </p:oleObj>
              </mc:Choice>
              <mc:Fallback>
                <p:oleObj name="Equation" r:id="rId17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301875"/>
                        <a:ext cx="1371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52241"/>
              </p:ext>
            </p:extLst>
          </p:nvPr>
        </p:nvGraphicFramePr>
        <p:xfrm>
          <a:off x="2197100" y="2276475"/>
          <a:ext cx="4779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19" imgW="2476440" imgH="228600" progId="Equation.DSMT4">
                  <p:embed/>
                </p:oleObj>
              </mc:Choice>
              <mc:Fallback>
                <p:oleObj name="Equation" r:id="rId19" imgW="247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276475"/>
                        <a:ext cx="47799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470960"/>
              </p:ext>
            </p:extLst>
          </p:nvPr>
        </p:nvGraphicFramePr>
        <p:xfrm>
          <a:off x="644525" y="2717800"/>
          <a:ext cx="59547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21" imgW="3085920" imgH="215640" progId="Equation.DSMT4">
                  <p:embed/>
                </p:oleObj>
              </mc:Choice>
              <mc:Fallback>
                <p:oleObj name="Equation" r:id="rId21" imgW="308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717800"/>
                        <a:ext cx="59547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30122"/>
              </p:ext>
            </p:extLst>
          </p:nvPr>
        </p:nvGraphicFramePr>
        <p:xfrm>
          <a:off x="6551613" y="2741613"/>
          <a:ext cx="21320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tion" r:id="rId23" imgW="1104840" imgH="203040" progId="Equation.DSMT4">
                  <p:embed/>
                </p:oleObj>
              </mc:Choice>
              <mc:Fallback>
                <p:oleObj name="Equation" r:id="rId23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2741613"/>
                        <a:ext cx="213201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6309"/>
              </p:ext>
            </p:extLst>
          </p:nvPr>
        </p:nvGraphicFramePr>
        <p:xfrm>
          <a:off x="230535" y="3152775"/>
          <a:ext cx="2181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tion" r:id="rId25" imgW="1130040" imgH="203040" progId="Equation.DSMT4">
                  <p:embed/>
                </p:oleObj>
              </mc:Choice>
              <mc:Fallback>
                <p:oleObj name="Equation" r:id="rId25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35" y="3152775"/>
                        <a:ext cx="2181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53952"/>
              </p:ext>
            </p:extLst>
          </p:nvPr>
        </p:nvGraphicFramePr>
        <p:xfrm>
          <a:off x="577850" y="3573463"/>
          <a:ext cx="2444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" name="Equation" r:id="rId27" imgW="1282680" imgH="215640" progId="Equation.DSMT4">
                  <p:embed/>
                </p:oleObj>
              </mc:Choice>
              <mc:Fallback>
                <p:oleObj name="Equation" r:id="rId27" imgW="1282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573463"/>
                        <a:ext cx="24447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53426"/>
              </p:ext>
            </p:extLst>
          </p:nvPr>
        </p:nvGraphicFramePr>
        <p:xfrm>
          <a:off x="669925" y="4341813"/>
          <a:ext cx="7508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" name="Equation" r:id="rId29" imgW="393480" imgH="203040" progId="Equation.DSMT4">
                  <p:embed/>
                </p:oleObj>
              </mc:Choice>
              <mc:Fallback>
                <p:oleObj name="Equation" r:id="rId2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341813"/>
                        <a:ext cx="7508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46421"/>
              </p:ext>
            </p:extLst>
          </p:nvPr>
        </p:nvGraphicFramePr>
        <p:xfrm>
          <a:off x="1517650" y="3935413"/>
          <a:ext cx="341153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" name="Equation" r:id="rId31" imgW="1790640" imgH="711000" progId="Equation.DSMT4">
                  <p:embed/>
                </p:oleObj>
              </mc:Choice>
              <mc:Fallback>
                <p:oleObj name="Equation" r:id="rId31" imgW="1790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935413"/>
                        <a:ext cx="341153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21306"/>
              </p:ext>
            </p:extLst>
          </p:nvPr>
        </p:nvGraphicFramePr>
        <p:xfrm>
          <a:off x="4881563" y="4341813"/>
          <a:ext cx="13573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" name="Equation" r:id="rId33" imgW="711000" imgH="203040" progId="Equation.DSMT4">
                  <p:embed/>
                </p:oleObj>
              </mc:Choice>
              <mc:Fallback>
                <p:oleObj name="Equation" r:id="rId3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341813"/>
                        <a:ext cx="13573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24447"/>
              </p:ext>
            </p:extLst>
          </p:nvPr>
        </p:nvGraphicFramePr>
        <p:xfrm>
          <a:off x="6273800" y="4319588"/>
          <a:ext cx="24193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Equation" r:id="rId35" imgW="1269720" imgH="228600" progId="Equation.DSMT4">
                  <p:embed/>
                </p:oleObj>
              </mc:Choice>
              <mc:Fallback>
                <p:oleObj name="Equation" r:id="rId35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319588"/>
                        <a:ext cx="24193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55764"/>
              </p:ext>
            </p:extLst>
          </p:nvPr>
        </p:nvGraphicFramePr>
        <p:xfrm>
          <a:off x="49213" y="5240338"/>
          <a:ext cx="19161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" name="Equation" r:id="rId37" imgW="965160" imgH="368280" progId="Equation.DSMT4">
                  <p:embed/>
                </p:oleObj>
              </mc:Choice>
              <mc:Fallback>
                <p:oleObj name="Equation" r:id="rId37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5240338"/>
                        <a:ext cx="19161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19300"/>
              </p:ext>
            </p:extLst>
          </p:nvPr>
        </p:nvGraphicFramePr>
        <p:xfrm>
          <a:off x="2089150" y="5264150"/>
          <a:ext cx="66770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" name="Equation" r:id="rId39" imgW="3365280" imgH="368280" progId="Equation.DSMT4">
                  <p:embed/>
                </p:oleObj>
              </mc:Choice>
              <mc:Fallback>
                <p:oleObj name="Equation" r:id="rId39" imgW="336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264150"/>
                        <a:ext cx="66770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84020"/>
              </p:ext>
            </p:extLst>
          </p:nvPr>
        </p:nvGraphicFramePr>
        <p:xfrm>
          <a:off x="598488" y="5953125"/>
          <a:ext cx="1371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1" name="Equation" r:id="rId41" imgW="711000" imgH="203040" progId="Equation.DSMT4">
                  <p:embed/>
                </p:oleObj>
              </mc:Choice>
              <mc:Fallback>
                <p:oleObj name="Equation" r:id="rId41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953125"/>
                        <a:ext cx="1371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99359"/>
              </p:ext>
            </p:extLst>
          </p:nvPr>
        </p:nvGraphicFramePr>
        <p:xfrm>
          <a:off x="2136775" y="5962650"/>
          <a:ext cx="4779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" name="Equation" r:id="rId43" imgW="2476440" imgH="228600" progId="Equation.DSMT4">
                  <p:embed/>
                </p:oleObj>
              </mc:Choice>
              <mc:Fallback>
                <p:oleObj name="Equation" r:id="rId43" imgW="247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5962650"/>
                        <a:ext cx="47799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56756"/>
              </p:ext>
            </p:extLst>
          </p:nvPr>
        </p:nvGraphicFramePr>
        <p:xfrm>
          <a:off x="2112963" y="6477000"/>
          <a:ext cx="57102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" name="Equation" r:id="rId45" imgW="2958840" imgH="215640" progId="Equation.DSMT4">
                  <p:embed/>
                </p:oleObj>
              </mc:Choice>
              <mc:Fallback>
                <p:oleObj name="Equation" r:id="rId45" imgW="295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6477000"/>
                        <a:ext cx="57102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9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0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0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0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0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0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0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0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0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80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0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80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80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0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0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0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80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0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80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8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8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4" name="Text Box 12"/>
          <p:cNvSpPr txBox="1">
            <a:spLocks noChangeArrowheads="1"/>
          </p:cNvSpPr>
          <p:nvPr/>
        </p:nvSpPr>
        <p:spPr bwMode="auto">
          <a:xfrm>
            <a:off x="612775" y="115888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3. </a:t>
            </a:r>
            <a:r>
              <a:rPr lang="zh-CN" altLang="en-US" sz="2400" b="1">
                <a:solidFill>
                  <a:srgbClr val="FF0000"/>
                </a:solidFill>
              </a:rPr>
              <a:t>重积分的应用</a:t>
            </a:r>
          </a:p>
        </p:txBody>
      </p:sp>
      <p:graphicFrame>
        <p:nvGraphicFramePr>
          <p:cNvPr id="801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23513"/>
              </p:ext>
            </p:extLst>
          </p:nvPr>
        </p:nvGraphicFramePr>
        <p:xfrm>
          <a:off x="636588" y="693738"/>
          <a:ext cx="1574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" name="Equation" r:id="rId3" imgW="825480" imgH="215640" progId="Equation.DSMT4">
                  <p:embed/>
                </p:oleObj>
              </mc:Choice>
              <mc:Fallback>
                <p:oleObj name="Equation" r:id="rId3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693738"/>
                        <a:ext cx="1574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32327"/>
              </p:ext>
            </p:extLst>
          </p:nvPr>
        </p:nvGraphicFramePr>
        <p:xfrm>
          <a:off x="784225" y="1185863"/>
          <a:ext cx="39068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" name="Equation" r:id="rId5" imgW="1968480" imgH="368280" progId="Equation.DSMT4">
                  <p:embed/>
                </p:oleObj>
              </mc:Choice>
              <mc:Fallback>
                <p:oleObj name="Equation" r:id="rId5" imgW="1968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185863"/>
                        <a:ext cx="39068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91414"/>
              </p:ext>
            </p:extLst>
          </p:nvPr>
        </p:nvGraphicFramePr>
        <p:xfrm>
          <a:off x="708025" y="3609975"/>
          <a:ext cx="16208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6" name="Equation" r:id="rId7" imgW="850680" imgH="215640" progId="Equation.DSMT4">
                  <p:embed/>
                </p:oleObj>
              </mc:Choice>
              <mc:Fallback>
                <p:oleObj name="Equation" r:id="rId7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609975"/>
                        <a:ext cx="16208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97564"/>
              </p:ext>
            </p:extLst>
          </p:nvPr>
        </p:nvGraphicFramePr>
        <p:xfrm>
          <a:off x="804863" y="1728788"/>
          <a:ext cx="54467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" name="Equation" r:id="rId9" imgW="2743200" imgH="431640" progId="Equation.DSMT4">
                  <p:embed/>
                </p:oleObj>
              </mc:Choice>
              <mc:Fallback>
                <p:oleObj name="Equation" r:id="rId9" imgW="2743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728788"/>
                        <a:ext cx="54467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07712"/>
              </p:ext>
            </p:extLst>
          </p:nvPr>
        </p:nvGraphicFramePr>
        <p:xfrm>
          <a:off x="6543675" y="1811338"/>
          <a:ext cx="2268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8" name="Equation" r:id="rId11" imgW="1143000" imgH="215640" progId="Equation.DSMT4">
                  <p:embed/>
                </p:oleObj>
              </mc:Choice>
              <mc:Fallback>
                <p:oleObj name="Equation" r:id="rId11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1811338"/>
                        <a:ext cx="2268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11144"/>
              </p:ext>
            </p:extLst>
          </p:nvPr>
        </p:nvGraphicFramePr>
        <p:xfrm>
          <a:off x="796925" y="2457450"/>
          <a:ext cx="52959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" name="Equation" r:id="rId13" imgW="2666880" imgH="368280" progId="Equation.DSMT4">
                  <p:embed/>
                </p:oleObj>
              </mc:Choice>
              <mc:Fallback>
                <p:oleObj name="Equation" r:id="rId13" imgW="2666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457450"/>
                        <a:ext cx="52959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974563"/>
              </p:ext>
            </p:extLst>
          </p:nvPr>
        </p:nvGraphicFramePr>
        <p:xfrm>
          <a:off x="755650" y="3021013"/>
          <a:ext cx="43116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" name="Equation" r:id="rId15" imgW="2171520" imgH="368280" progId="Equation.DSMT4">
                  <p:embed/>
                </p:oleObj>
              </mc:Choice>
              <mc:Fallback>
                <p:oleObj name="Equation" r:id="rId15" imgW="2171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21013"/>
                        <a:ext cx="43116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66131"/>
              </p:ext>
            </p:extLst>
          </p:nvPr>
        </p:nvGraphicFramePr>
        <p:xfrm>
          <a:off x="646113" y="4149725"/>
          <a:ext cx="36306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1" name="Equation" r:id="rId17" imgW="1904760" imgH="215640" progId="Equation.DSMT4">
                  <p:embed/>
                </p:oleObj>
              </mc:Choice>
              <mc:Fallback>
                <p:oleObj name="Equation" r:id="rId17" imgW="1904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149725"/>
                        <a:ext cx="363061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33198"/>
              </p:ext>
            </p:extLst>
          </p:nvPr>
        </p:nvGraphicFramePr>
        <p:xfrm>
          <a:off x="4392613" y="4149725"/>
          <a:ext cx="3340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2" name="Equation" r:id="rId19" imgW="1752480" imgH="215640" progId="Equation.DSMT4">
                  <p:embed/>
                </p:oleObj>
              </mc:Choice>
              <mc:Fallback>
                <p:oleObj name="Equation" r:id="rId19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149725"/>
                        <a:ext cx="33401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134352"/>
              </p:ext>
            </p:extLst>
          </p:nvPr>
        </p:nvGraphicFramePr>
        <p:xfrm>
          <a:off x="7835900" y="4160838"/>
          <a:ext cx="12842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3" name="Equation" r:id="rId21" imgW="672840" imgH="203040" progId="Equation.DSMT4">
                  <p:embed/>
                </p:oleObj>
              </mc:Choice>
              <mc:Fallback>
                <p:oleObj name="Equation" r:id="rId21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160838"/>
                        <a:ext cx="12842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48898"/>
              </p:ext>
            </p:extLst>
          </p:nvPr>
        </p:nvGraphicFramePr>
        <p:xfrm>
          <a:off x="2435225" y="3656013"/>
          <a:ext cx="460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4" name="Equation" r:id="rId23" imgW="241200" imgH="190440" progId="Equation.DSMT4">
                  <p:embed/>
                </p:oleObj>
              </mc:Choice>
              <mc:Fallback>
                <p:oleObj name="Equation" r:id="rId23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3656013"/>
                        <a:ext cx="4603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22" name="Text Box 30"/>
          <p:cNvSpPr txBox="1">
            <a:spLocks noChangeArrowheads="1"/>
          </p:cNvSpPr>
          <p:nvPr/>
        </p:nvSpPr>
        <p:spPr bwMode="auto">
          <a:xfrm>
            <a:off x="395288" y="4711700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（二）重点、难点及易错点解析</a:t>
            </a:r>
          </a:p>
        </p:txBody>
      </p:sp>
      <p:sp>
        <p:nvSpPr>
          <p:cNvPr id="801823" name="Text Box 31"/>
          <p:cNvSpPr txBox="1">
            <a:spLocks noChangeArrowheads="1"/>
          </p:cNvSpPr>
          <p:nvPr/>
        </p:nvSpPr>
        <p:spPr bwMode="auto">
          <a:xfrm>
            <a:off x="611188" y="5300663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1. </a:t>
            </a:r>
            <a:r>
              <a:rPr lang="zh-CN" altLang="en-US" sz="2400" b="1">
                <a:solidFill>
                  <a:srgbClr val="FF0000"/>
                </a:solidFill>
              </a:rPr>
              <a:t>坐标系及积分方法的选择</a:t>
            </a:r>
          </a:p>
        </p:txBody>
      </p:sp>
      <p:graphicFrame>
        <p:nvGraphicFramePr>
          <p:cNvPr id="8018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38475"/>
              </p:ext>
            </p:extLst>
          </p:nvPr>
        </p:nvGraphicFramePr>
        <p:xfrm>
          <a:off x="722313" y="5884863"/>
          <a:ext cx="51593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5" name="Equation" r:id="rId25" imgW="2705040" imgH="215640" progId="Equation.DSMT4">
                  <p:embed/>
                </p:oleObj>
              </mc:Choice>
              <mc:Fallback>
                <p:oleObj name="Equation" r:id="rId25" imgW="2705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884863"/>
                        <a:ext cx="51593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3529"/>
              </p:ext>
            </p:extLst>
          </p:nvPr>
        </p:nvGraphicFramePr>
        <p:xfrm>
          <a:off x="5965825" y="5884863"/>
          <a:ext cx="18907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6" name="Equation" r:id="rId27" imgW="990360" imgH="215640" progId="Equation.DSMT4">
                  <p:embed/>
                </p:oleObj>
              </mc:Choice>
              <mc:Fallback>
                <p:oleObj name="Equation" r:id="rId27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5884863"/>
                        <a:ext cx="18907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97665"/>
              </p:ext>
            </p:extLst>
          </p:nvPr>
        </p:nvGraphicFramePr>
        <p:xfrm>
          <a:off x="7896225" y="5895975"/>
          <a:ext cx="946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" name="Equation" r:id="rId29" imgW="495000" imgH="203040" progId="Equation.DSMT4">
                  <p:embed/>
                </p:oleObj>
              </mc:Choice>
              <mc:Fallback>
                <p:oleObj name="Equation" r:id="rId2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5895975"/>
                        <a:ext cx="9461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2118"/>
              </p:ext>
            </p:extLst>
          </p:nvPr>
        </p:nvGraphicFramePr>
        <p:xfrm>
          <a:off x="119063" y="6424613"/>
          <a:ext cx="10175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Equation" r:id="rId31" imgW="533160" imgH="215640" progId="Equation.DSMT4">
                  <p:embed/>
                </p:oleObj>
              </mc:Choice>
              <mc:Fallback>
                <p:oleObj name="Equation" r:id="rId31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6424613"/>
                        <a:ext cx="10175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35658"/>
              </p:ext>
            </p:extLst>
          </p:nvPr>
        </p:nvGraphicFramePr>
        <p:xfrm>
          <a:off x="1266825" y="6424613"/>
          <a:ext cx="33416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9" name="Equation" r:id="rId33" imgW="1752480" imgH="215640" progId="Equation.DSMT4">
                  <p:embed/>
                </p:oleObj>
              </mc:Choice>
              <mc:Fallback>
                <p:oleObj name="Equation" r:id="rId33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6424613"/>
                        <a:ext cx="33416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41672"/>
              </p:ext>
            </p:extLst>
          </p:nvPr>
        </p:nvGraphicFramePr>
        <p:xfrm>
          <a:off x="4789488" y="6424613"/>
          <a:ext cx="23034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" name="Equation" r:id="rId35" imgW="1193760" imgH="215640" progId="Equation.DSMT4">
                  <p:embed/>
                </p:oleObj>
              </mc:Choice>
              <mc:Fallback>
                <p:oleObj name="Equation" r:id="rId35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6424613"/>
                        <a:ext cx="23034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92892"/>
              </p:ext>
            </p:extLst>
          </p:nvPr>
        </p:nvGraphicFramePr>
        <p:xfrm>
          <a:off x="7261225" y="6437313"/>
          <a:ext cx="15192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" name="Equation" r:id="rId37" imgW="787320" imgH="228600" progId="Equation.DSMT4">
                  <p:embed/>
                </p:oleObj>
              </mc:Choice>
              <mc:Fallback>
                <p:oleObj name="Equation" r:id="rId37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6437313"/>
                        <a:ext cx="15192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1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0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0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0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0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0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0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0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0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80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80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80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80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80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80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80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80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80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4" grpId="0" autoUpdateAnimBg="0"/>
      <p:bldP spid="801822" grpId="0" autoUpdateAnimBg="0"/>
      <p:bldP spid="8018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846" name="Group 30"/>
          <p:cNvGrpSpPr>
            <a:grpSpLocks/>
          </p:cNvGrpSpPr>
          <p:nvPr/>
        </p:nvGrpSpPr>
        <p:grpSpPr bwMode="auto">
          <a:xfrm>
            <a:off x="153988" y="90488"/>
            <a:ext cx="8723313" cy="1538287"/>
            <a:chOff x="97" y="57"/>
            <a:chExt cx="5495" cy="969"/>
          </a:xfrm>
        </p:grpSpPr>
        <p:sp>
          <p:nvSpPr>
            <p:cNvPr id="802819" name="Text Box 3"/>
            <p:cNvSpPr txBox="1">
              <a:spLocks noChangeArrowheads="1"/>
            </p:cNvSpPr>
            <p:nvPr/>
          </p:nvSpPr>
          <p:spPr bwMode="auto">
            <a:xfrm>
              <a:off x="430" y="57"/>
              <a:ext cx="33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1. </a:t>
              </a:r>
              <a:r>
                <a:rPr lang="zh-CN" altLang="en-US" sz="2400" b="1">
                  <a:solidFill>
                    <a:srgbClr val="FF0000"/>
                  </a:solidFill>
                </a:rPr>
                <a:t>坐标系及积分方法的选择</a:t>
              </a:r>
            </a:p>
          </p:txBody>
        </p:sp>
        <p:graphicFrame>
          <p:nvGraphicFramePr>
            <p:cNvPr id="8028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6274665"/>
                </p:ext>
              </p:extLst>
            </p:nvPr>
          </p:nvGraphicFramePr>
          <p:xfrm>
            <a:off x="477" y="413"/>
            <a:ext cx="325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8" name="Equation" r:id="rId3" imgW="2705040" imgH="215640" progId="Equation.DSMT4">
                    <p:embed/>
                  </p:oleObj>
                </mc:Choice>
                <mc:Fallback>
                  <p:oleObj name="Equation" r:id="rId3" imgW="2705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413"/>
                          <a:ext cx="325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28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386083"/>
                </p:ext>
              </p:extLst>
            </p:nvPr>
          </p:nvGraphicFramePr>
          <p:xfrm>
            <a:off x="3780" y="413"/>
            <a:ext cx="119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9" name="Equation" r:id="rId5" imgW="990360" imgH="215640" progId="Equation.DSMT4">
                    <p:embed/>
                  </p:oleObj>
                </mc:Choice>
                <mc:Fallback>
                  <p:oleObj name="Equation" r:id="rId5" imgW="990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413"/>
                          <a:ext cx="119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28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6880186"/>
                </p:ext>
              </p:extLst>
            </p:nvPr>
          </p:nvGraphicFramePr>
          <p:xfrm>
            <a:off x="4996" y="420"/>
            <a:ext cx="59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0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420"/>
                          <a:ext cx="59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28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108256"/>
                </p:ext>
              </p:extLst>
            </p:nvPr>
          </p:nvGraphicFramePr>
          <p:xfrm>
            <a:off x="97" y="753"/>
            <a:ext cx="64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1" name="Equation" r:id="rId9" imgW="533160" imgH="215640" progId="Equation.DSMT4">
                    <p:embed/>
                  </p:oleObj>
                </mc:Choice>
                <mc:Fallback>
                  <p:oleObj name="Equation" r:id="rId9" imgW="5331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" y="753"/>
                          <a:ext cx="64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28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590447"/>
                </p:ext>
              </p:extLst>
            </p:nvPr>
          </p:nvGraphicFramePr>
          <p:xfrm>
            <a:off x="820" y="753"/>
            <a:ext cx="210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2" name="Equation" r:id="rId11" imgW="1752480" imgH="215640" progId="Equation.DSMT4">
                    <p:embed/>
                  </p:oleObj>
                </mc:Choice>
                <mc:Fallback>
                  <p:oleObj name="Equation" r:id="rId11" imgW="17524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753"/>
                          <a:ext cx="210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28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4822720"/>
                </p:ext>
              </p:extLst>
            </p:nvPr>
          </p:nvGraphicFramePr>
          <p:xfrm>
            <a:off x="3039" y="753"/>
            <a:ext cx="145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3" name="Equation" r:id="rId13" imgW="1193760" imgH="215640" progId="Equation.DSMT4">
                    <p:embed/>
                  </p:oleObj>
                </mc:Choice>
                <mc:Fallback>
                  <p:oleObj name="Equation" r:id="rId13" imgW="11937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753"/>
                          <a:ext cx="145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28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929817"/>
                </p:ext>
              </p:extLst>
            </p:nvPr>
          </p:nvGraphicFramePr>
          <p:xfrm>
            <a:off x="4596" y="761"/>
            <a:ext cx="95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4" name="Equation" r:id="rId15" imgW="787320" imgH="228600" progId="Equation.DSMT4">
                    <p:embed/>
                  </p:oleObj>
                </mc:Choice>
                <mc:Fallback>
                  <p:oleObj name="Equation" r:id="rId15" imgW="787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761"/>
                          <a:ext cx="95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2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114116"/>
              </p:ext>
            </p:extLst>
          </p:nvPr>
        </p:nvGraphicFramePr>
        <p:xfrm>
          <a:off x="155575" y="1700213"/>
          <a:ext cx="1028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" name="Equation" r:id="rId17" imgW="533160" imgH="215640" progId="Equation.DSMT4">
                  <p:embed/>
                </p:oleObj>
              </mc:Choice>
              <mc:Fallback>
                <p:oleObj name="Equation" r:id="rId17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700213"/>
                        <a:ext cx="10287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32116"/>
              </p:ext>
            </p:extLst>
          </p:nvPr>
        </p:nvGraphicFramePr>
        <p:xfrm>
          <a:off x="1377950" y="1700213"/>
          <a:ext cx="16906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" name="Equation" r:id="rId19" imgW="876240" imgH="228600" progId="Equation.DSMT4">
                  <p:embed/>
                </p:oleObj>
              </mc:Choice>
              <mc:Fallback>
                <p:oleObj name="Equation" r:id="rId19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700213"/>
                        <a:ext cx="16906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6306"/>
              </p:ext>
            </p:extLst>
          </p:nvPr>
        </p:nvGraphicFramePr>
        <p:xfrm>
          <a:off x="3233738" y="1724025"/>
          <a:ext cx="3667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1724025"/>
                        <a:ext cx="36671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72352"/>
              </p:ext>
            </p:extLst>
          </p:nvPr>
        </p:nvGraphicFramePr>
        <p:xfrm>
          <a:off x="338138" y="2119313"/>
          <a:ext cx="1914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" name="Equation" r:id="rId23" imgW="965160" imgH="368280" progId="Equation.DSMT4">
                  <p:embed/>
                </p:oleObj>
              </mc:Choice>
              <mc:Fallback>
                <p:oleObj name="Equation" r:id="rId23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119313"/>
                        <a:ext cx="1914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137527"/>
              </p:ext>
            </p:extLst>
          </p:nvPr>
        </p:nvGraphicFramePr>
        <p:xfrm>
          <a:off x="2316163" y="2060575"/>
          <a:ext cx="2343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" name="Equation" r:id="rId25" imgW="1180800" imgH="431640" progId="Equation.DSMT4">
                  <p:embed/>
                </p:oleObj>
              </mc:Choice>
              <mc:Fallback>
                <p:oleObj name="Equation" r:id="rId25" imgW="1180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060575"/>
                        <a:ext cx="23431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58874"/>
              </p:ext>
            </p:extLst>
          </p:nvPr>
        </p:nvGraphicFramePr>
        <p:xfrm>
          <a:off x="4592638" y="2060575"/>
          <a:ext cx="2343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" name="Equation" r:id="rId27" imgW="1180800" imgH="431640" progId="Equation.DSMT4">
                  <p:embed/>
                </p:oleObj>
              </mc:Choice>
              <mc:Fallback>
                <p:oleObj name="Equation" r:id="rId27" imgW="1180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2060575"/>
                        <a:ext cx="23431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792292"/>
              </p:ext>
            </p:extLst>
          </p:nvPr>
        </p:nvGraphicFramePr>
        <p:xfrm>
          <a:off x="6865938" y="2097088"/>
          <a:ext cx="20145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" name="Equation" r:id="rId29" imgW="1015920" imgH="330120" progId="Equation.DSMT4">
                  <p:embed/>
                </p:oleObj>
              </mc:Choice>
              <mc:Fallback>
                <p:oleObj name="Equation" r:id="rId29" imgW="1015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2097088"/>
                        <a:ext cx="20145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974975"/>
              </p:ext>
            </p:extLst>
          </p:nvPr>
        </p:nvGraphicFramePr>
        <p:xfrm>
          <a:off x="654050" y="2889250"/>
          <a:ext cx="27622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" name="Equation" r:id="rId31" imgW="1447560" imgH="215640" progId="Equation.DSMT4">
                  <p:embed/>
                </p:oleObj>
              </mc:Choice>
              <mc:Fallback>
                <p:oleObj name="Equation" r:id="rId31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889250"/>
                        <a:ext cx="27622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89320"/>
              </p:ext>
            </p:extLst>
          </p:nvPr>
        </p:nvGraphicFramePr>
        <p:xfrm>
          <a:off x="3548063" y="2889250"/>
          <a:ext cx="4727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3" name="Equation" r:id="rId33" imgW="2476440" imgH="215640" progId="Equation.DSMT4">
                  <p:embed/>
                </p:oleObj>
              </mc:Choice>
              <mc:Fallback>
                <p:oleObj name="Equation" r:id="rId33" imgW="2476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889250"/>
                        <a:ext cx="4727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93425"/>
              </p:ext>
            </p:extLst>
          </p:nvPr>
        </p:nvGraphicFramePr>
        <p:xfrm>
          <a:off x="8312150" y="2900363"/>
          <a:ext cx="387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4" name="Equation" r:id="rId35" imgW="203040" imgH="190440" progId="Equation.DSMT4">
                  <p:embed/>
                </p:oleObj>
              </mc:Choice>
              <mc:Fallback>
                <p:oleObj name="Equation" r:id="rId35" imgW="203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2900363"/>
                        <a:ext cx="387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9111"/>
              </p:ext>
            </p:extLst>
          </p:nvPr>
        </p:nvGraphicFramePr>
        <p:xfrm>
          <a:off x="58738" y="3429000"/>
          <a:ext cx="21796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" name="Equation" r:id="rId37" imgW="1143000" imgH="215640" progId="Equation.DSMT4">
                  <p:embed/>
                </p:oleObj>
              </mc:Choice>
              <mc:Fallback>
                <p:oleObj name="Equation" r:id="rId37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3429000"/>
                        <a:ext cx="21796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94086"/>
              </p:ext>
            </p:extLst>
          </p:nvPr>
        </p:nvGraphicFramePr>
        <p:xfrm>
          <a:off x="2382838" y="3429000"/>
          <a:ext cx="10175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" name="Equation" r:id="rId39" imgW="533160" imgH="215640" progId="Equation.DSMT4">
                  <p:embed/>
                </p:oleObj>
              </mc:Choice>
              <mc:Fallback>
                <p:oleObj name="Equation" r:id="rId39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429000"/>
                        <a:ext cx="10175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88777"/>
              </p:ext>
            </p:extLst>
          </p:nvPr>
        </p:nvGraphicFramePr>
        <p:xfrm>
          <a:off x="3502025" y="3429000"/>
          <a:ext cx="53800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7" name="Equation" r:id="rId41" imgW="2819160" imgH="215640" progId="Equation.DSMT4">
                  <p:embed/>
                </p:oleObj>
              </mc:Choice>
              <mc:Fallback>
                <p:oleObj name="Equation" r:id="rId41" imgW="281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3429000"/>
                        <a:ext cx="53800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445758"/>
              </p:ext>
            </p:extLst>
          </p:nvPr>
        </p:nvGraphicFramePr>
        <p:xfrm>
          <a:off x="150813" y="3981450"/>
          <a:ext cx="50657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" name="Equation" r:id="rId43" imgW="2654280" imgH="203040" progId="Equation.DSMT4">
                  <p:embed/>
                </p:oleObj>
              </mc:Choice>
              <mc:Fallback>
                <p:oleObj name="Equation" r:id="rId43" imgW="2654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3981450"/>
                        <a:ext cx="50657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36724"/>
              </p:ext>
            </p:extLst>
          </p:nvPr>
        </p:nvGraphicFramePr>
        <p:xfrm>
          <a:off x="5311775" y="3970338"/>
          <a:ext cx="26908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9" name="Equation" r:id="rId45" imgW="1409400" imgH="215640" progId="Equation.DSMT4">
                  <p:embed/>
                </p:oleObj>
              </mc:Choice>
              <mc:Fallback>
                <p:oleObj name="Equation" r:id="rId45" imgW="1409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970338"/>
                        <a:ext cx="26908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692038"/>
              </p:ext>
            </p:extLst>
          </p:nvPr>
        </p:nvGraphicFramePr>
        <p:xfrm>
          <a:off x="8080375" y="3981450"/>
          <a:ext cx="652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" name="Equation" r:id="rId47" imgW="342720" imgH="203040" progId="Equation.DSMT4">
                  <p:embed/>
                </p:oleObj>
              </mc:Choice>
              <mc:Fallback>
                <p:oleObj name="Equation" r:id="rId4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3981450"/>
                        <a:ext cx="6524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040188"/>
              </p:ext>
            </p:extLst>
          </p:nvPr>
        </p:nvGraphicFramePr>
        <p:xfrm>
          <a:off x="139700" y="4557713"/>
          <a:ext cx="24225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1" name="Equation" r:id="rId49" imgW="1269720" imgH="203040" progId="Equation.DSMT4">
                  <p:embed/>
                </p:oleObj>
              </mc:Choice>
              <mc:Fallback>
                <p:oleObj name="Equation" r:id="rId49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4557713"/>
                        <a:ext cx="24225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44" name="Text Box 28"/>
          <p:cNvSpPr txBox="1">
            <a:spLocks noChangeArrowheads="1"/>
          </p:cNvSpPr>
          <p:nvPr/>
        </p:nvSpPr>
        <p:spPr bwMode="auto">
          <a:xfrm>
            <a:off x="611188" y="4987925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2. </a:t>
            </a:r>
            <a:r>
              <a:rPr lang="zh-CN" altLang="en-US" sz="2400" b="1">
                <a:solidFill>
                  <a:srgbClr val="FF0000"/>
                </a:solidFill>
              </a:rPr>
              <a:t>对称性和奇偶性的应用</a:t>
            </a:r>
          </a:p>
        </p:txBody>
      </p:sp>
      <p:graphicFrame>
        <p:nvGraphicFramePr>
          <p:cNvPr id="8028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47646"/>
              </p:ext>
            </p:extLst>
          </p:nvPr>
        </p:nvGraphicFramePr>
        <p:xfrm>
          <a:off x="708025" y="5481638"/>
          <a:ext cx="59578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" name="Equation" r:id="rId51" imgW="3124080" imgH="215640" progId="Equation.DSMT4">
                  <p:embed/>
                </p:oleObj>
              </mc:Choice>
              <mc:Fallback>
                <p:oleObj name="Equation" r:id="rId51" imgW="312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5481638"/>
                        <a:ext cx="59578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05910"/>
              </p:ext>
            </p:extLst>
          </p:nvPr>
        </p:nvGraphicFramePr>
        <p:xfrm>
          <a:off x="647700" y="5948363"/>
          <a:ext cx="3971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" name="Equation" r:id="rId53" imgW="2082600" imgH="215640" progId="Equation.DSMT4">
                  <p:embed/>
                </p:oleObj>
              </mc:Choice>
              <mc:Fallback>
                <p:oleObj name="Equation" r:id="rId53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948363"/>
                        <a:ext cx="39719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451821"/>
              </p:ext>
            </p:extLst>
          </p:nvPr>
        </p:nvGraphicFramePr>
        <p:xfrm>
          <a:off x="731838" y="6453188"/>
          <a:ext cx="49164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4" name="Equation" r:id="rId55" imgW="2577960" imgH="215640" progId="Equation.DSMT4">
                  <p:embed/>
                </p:oleObj>
              </mc:Choice>
              <mc:Fallback>
                <p:oleObj name="Equation" r:id="rId55" imgW="257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6453188"/>
                        <a:ext cx="49164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29052"/>
              </p:ext>
            </p:extLst>
          </p:nvPr>
        </p:nvGraphicFramePr>
        <p:xfrm>
          <a:off x="5883275" y="6453188"/>
          <a:ext cx="25177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" name="Equation" r:id="rId57" imgW="1320480" imgH="215640" progId="Equation.DSMT4">
                  <p:embed/>
                </p:oleObj>
              </mc:Choice>
              <mc:Fallback>
                <p:oleObj name="Equation" r:id="rId5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6453188"/>
                        <a:ext cx="25177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80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0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80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0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80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80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0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0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0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0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80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0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80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80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684213" y="0"/>
            <a:ext cx="7789863" cy="1860550"/>
            <a:chOff x="385" y="3142"/>
            <a:chExt cx="4907" cy="1172"/>
          </a:xfrm>
        </p:grpSpPr>
        <p:sp>
          <p:nvSpPr>
            <p:cNvPr id="803868" name="Text Box 28"/>
            <p:cNvSpPr txBox="1">
              <a:spLocks noChangeArrowheads="1"/>
            </p:cNvSpPr>
            <p:nvPr/>
          </p:nvSpPr>
          <p:spPr bwMode="auto">
            <a:xfrm>
              <a:off x="385" y="3142"/>
              <a:ext cx="33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2. </a:t>
              </a:r>
              <a:r>
                <a:rPr lang="zh-CN" altLang="en-US" sz="2400" b="1">
                  <a:solidFill>
                    <a:srgbClr val="FF0000"/>
                  </a:solidFill>
                </a:rPr>
                <a:t>对称性和奇偶性的应用</a:t>
              </a:r>
            </a:p>
          </p:txBody>
        </p:sp>
        <p:graphicFrame>
          <p:nvGraphicFramePr>
            <p:cNvPr id="80386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2618102"/>
                </p:ext>
              </p:extLst>
            </p:nvPr>
          </p:nvGraphicFramePr>
          <p:xfrm>
            <a:off x="446" y="3453"/>
            <a:ext cx="375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3" name="Equation" r:id="rId3" imgW="3124080" imgH="215640" progId="Equation.DSMT4">
                    <p:embed/>
                  </p:oleObj>
                </mc:Choice>
                <mc:Fallback>
                  <p:oleObj name="Equation" r:id="rId3" imgW="3124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3453"/>
                          <a:ext cx="375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387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079518"/>
                </p:ext>
              </p:extLst>
            </p:nvPr>
          </p:nvGraphicFramePr>
          <p:xfrm>
            <a:off x="408" y="3747"/>
            <a:ext cx="250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4" name="Equation" r:id="rId5" imgW="2082600" imgH="215640" progId="Equation.DSMT4">
                    <p:embed/>
                  </p:oleObj>
                </mc:Choice>
                <mc:Fallback>
                  <p:oleObj name="Equation" r:id="rId5" imgW="20826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3747"/>
                          <a:ext cx="250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387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627104"/>
                </p:ext>
              </p:extLst>
            </p:nvPr>
          </p:nvGraphicFramePr>
          <p:xfrm>
            <a:off x="462" y="4065"/>
            <a:ext cx="309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5" name="Equation" r:id="rId7" imgW="2577960" imgH="215640" progId="Equation.DSMT4">
                    <p:embed/>
                  </p:oleObj>
                </mc:Choice>
                <mc:Fallback>
                  <p:oleObj name="Equation" r:id="rId7" imgW="25779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4065"/>
                          <a:ext cx="309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387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5201745"/>
                </p:ext>
              </p:extLst>
            </p:nvPr>
          </p:nvGraphicFramePr>
          <p:xfrm>
            <a:off x="3705" y="4065"/>
            <a:ext cx="158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6" name="Equation" r:id="rId9" imgW="1320480" imgH="215640" progId="Equation.DSMT4">
                    <p:embed/>
                  </p:oleObj>
                </mc:Choice>
                <mc:Fallback>
                  <p:oleObj name="Equation" r:id="rId9" imgW="13204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4065"/>
                          <a:ext cx="158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38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644"/>
              </p:ext>
            </p:extLst>
          </p:nvPr>
        </p:nvGraphicFramePr>
        <p:xfrm>
          <a:off x="80963" y="1989138"/>
          <a:ext cx="10175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11" imgW="533160" imgH="215640" progId="Equation.DSMT4">
                  <p:embed/>
                </p:oleObj>
              </mc:Choice>
              <mc:Fallback>
                <p:oleObj name="Equation" r:id="rId11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1989138"/>
                        <a:ext cx="10175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733448"/>
              </p:ext>
            </p:extLst>
          </p:nvPr>
        </p:nvGraphicFramePr>
        <p:xfrm>
          <a:off x="1268413" y="1989138"/>
          <a:ext cx="15970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13" imgW="838080" imgH="215640" progId="Equation.DSMT4">
                  <p:embed/>
                </p:oleObj>
              </mc:Choice>
              <mc:Fallback>
                <p:oleObj name="Equation" r:id="rId13" imgW="83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989138"/>
                        <a:ext cx="15970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02205"/>
              </p:ext>
            </p:extLst>
          </p:nvPr>
        </p:nvGraphicFramePr>
        <p:xfrm>
          <a:off x="3000375" y="1989138"/>
          <a:ext cx="3381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989138"/>
                        <a:ext cx="3381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29470"/>
              </p:ext>
            </p:extLst>
          </p:nvPr>
        </p:nvGraphicFramePr>
        <p:xfrm>
          <a:off x="1128713" y="2598738"/>
          <a:ext cx="1916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17" imgW="965160" imgH="368280" progId="Equation.DSMT4">
                  <p:embed/>
                </p:oleObj>
              </mc:Choice>
              <mc:Fallback>
                <p:oleObj name="Equation" r:id="rId17" imgW="965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598738"/>
                        <a:ext cx="19161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45"/>
              </p:ext>
            </p:extLst>
          </p:nvPr>
        </p:nvGraphicFramePr>
        <p:xfrm>
          <a:off x="3159125" y="2598738"/>
          <a:ext cx="21415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19" imgW="1079280" imgH="368280" progId="Equation.DSMT4">
                  <p:embed/>
                </p:oleObj>
              </mc:Choice>
              <mc:Fallback>
                <p:oleObj name="Equation" r:id="rId19" imgW="1079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598738"/>
                        <a:ext cx="21415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79" name="Text Box 39"/>
          <p:cNvSpPr txBox="1">
            <a:spLocks noChangeArrowheads="1"/>
          </p:cNvSpPr>
          <p:nvPr/>
        </p:nvSpPr>
        <p:spPr bwMode="auto">
          <a:xfrm>
            <a:off x="609600" y="3238500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（三）常见的题型分析</a:t>
            </a:r>
          </a:p>
        </p:txBody>
      </p:sp>
      <p:sp>
        <p:nvSpPr>
          <p:cNvPr id="803880" name="Text Box 40"/>
          <p:cNvSpPr txBox="1">
            <a:spLocks noChangeArrowheads="1"/>
          </p:cNvSpPr>
          <p:nvPr/>
        </p:nvSpPr>
        <p:spPr bwMode="auto">
          <a:xfrm>
            <a:off x="684213" y="3789363"/>
            <a:ext cx="54022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、三重积分化为三次积分问题</a:t>
            </a:r>
          </a:p>
        </p:txBody>
      </p:sp>
      <p:sp>
        <p:nvSpPr>
          <p:cNvPr id="803881" name="Text Box 41"/>
          <p:cNvSpPr txBox="1">
            <a:spLocks noChangeArrowheads="1"/>
          </p:cNvSpPr>
          <p:nvPr/>
        </p:nvSpPr>
        <p:spPr bwMode="auto">
          <a:xfrm>
            <a:off x="611188" y="4292600"/>
            <a:ext cx="540226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、利用对称性计算三重积分</a:t>
            </a:r>
          </a:p>
        </p:txBody>
      </p:sp>
      <p:sp>
        <p:nvSpPr>
          <p:cNvPr id="803882" name="Text Box 42"/>
          <p:cNvSpPr txBox="1">
            <a:spLocks noChangeArrowheads="1"/>
          </p:cNvSpPr>
          <p:nvPr/>
        </p:nvSpPr>
        <p:spPr bwMode="auto">
          <a:xfrm>
            <a:off x="611188" y="4797425"/>
            <a:ext cx="67691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3</a:t>
            </a:r>
            <a:r>
              <a:rPr lang="zh-CN" altLang="en-US" sz="2300" b="1">
                <a:solidFill>
                  <a:srgbClr val="FF0000"/>
                </a:solidFill>
              </a:rPr>
              <a:t>、在三种坐标系下计算三重积分的问题</a:t>
            </a:r>
          </a:p>
        </p:txBody>
      </p:sp>
      <p:sp>
        <p:nvSpPr>
          <p:cNvPr id="803883" name="Text Box 43"/>
          <p:cNvSpPr txBox="1">
            <a:spLocks noChangeArrowheads="1"/>
          </p:cNvSpPr>
          <p:nvPr/>
        </p:nvSpPr>
        <p:spPr bwMode="auto">
          <a:xfrm>
            <a:off x="611188" y="5300663"/>
            <a:ext cx="67691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4</a:t>
            </a:r>
            <a:r>
              <a:rPr lang="zh-CN" altLang="en-US" sz="2300" b="1">
                <a:solidFill>
                  <a:srgbClr val="FF0000"/>
                </a:solidFill>
              </a:rPr>
              <a:t>、重积分的应用问题（主要是几何应用）</a:t>
            </a:r>
          </a:p>
        </p:txBody>
      </p:sp>
    </p:spTree>
    <p:extLst>
      <p:ext uri="{BB962C8B-B14F-4D97-AF65-F5344CB8AC3E}">
        <p14:creationId xmlns:p14="http://schemas.microsoft.com/office/powerpoint/2010/main" val="39331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0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0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0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0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0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80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0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79" grpId="0" autoUpdateAnimBg="0"/>
      <p:bldP spid="803880" grpId="0" autoUpdateAnimBg="0"/>
      <p:bldP spid="803881" grpId="0" autoUpdateAnimBg="0"/>
      <p:bldP spid="803882" grpId="0" autoUpdateAnimBg="0"/>
      <p:bldP spid="8038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75069"/>
              </p:ext>
            </p:extLst>
          </p:nvPr>
        </p:nvGraphicFramePr>
        <p:xfrm>
          <a:off x="899592" y="476672"/>
          <a:ext cx="4921101" cy="42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3" imgW="3390840" imgH="291960" progId="Equation.DSMT4">
                  <p:embed/>
                </p:oleObj>
              </mc:Choice>
              <mc:Fallback>
                <p:oleObj name="Equation" r:id="rId3" imgW="3390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6672"/>
                        <a:ext cx="4921101" cy="423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5650" y="1268413"/>
          <a:ext cx="28797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5" imgW="1942920" imgH="444240" progId="Equation.DSMT4">
                  <p:embed/>
                </p:oleObj>
              </mc:Choice>
              <mc:Fallback>
                <p:oleObj name="Equation" r:id="rId5" imgW="1942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28797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39750" y="1700213"/>
          <a:ext cx="86042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7" imgW="5752800" imgH="685800" progId="Equation.DSMT4">
                  <p:embed/>
                </p:oleObj>
              </mc:Choice>
              <mc:Fallback>
                <p:oleObj name="Equation" r:id="rId7" imgW="5752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86042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0" y="2852738"/>
          <a:ext cx="7848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9" imgW="5232240" imgH="1117440" progId="Equation.DSMT4">
                  <p:embed/>
                </p:oleObj>
              </mc:Choice>
              <mc:Fallback>
                <p:oleObj name="Equation" r:id="rId9" imgW="5232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7848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900113" y="4724400"/>
          <a:ext cx="4927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11" imgW="3517560" imgH="291960" progId="Equation.DSMT4">
                  <p:embed/>
                </p:oleObj>
              </mc:Choice>
              <mc:Fallback>
                <p:oleObj name="Equation" r:id="rId11" imgW="3517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4927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50825" y="5229225"/>
          <a:ext cx="88788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13" imgW="6337080" imgH="1117440" progId="Equation.DSMT4">
                  <p:embed/>
                </p:oleObj>
              </mc:Choice>
              <mc:Fallback>
                <p:oleObj name="Equation" r:id="rId13" imgW="63370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29225"/>
                        <a:ext cx="88788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6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22" name="AutoShape 2"/>
          <p:cNvSpPr>
            <a:spLocks noChangeArrowheads="1"/>
          </p:cNvSpPr>
          <p:nvPr/>
        </p:nvSpPr>
        <p:spPr bwMode="auto">
          <a:xfrm>
            <a:off x="1447800" y="2895600"/>
            <a:ext cx="2590800" cy="457200"/>
          </a:xfrm>
          <a:prstGeom prst="parallelogram">
            <a:avLst>
              <a:gd name="adj" fmla="val 30826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2641923" name="Object 3"/>
          <p:cNvGraphicFramePr>
            <a:graphicFrameLocks noChangeAspect="1"/>
          </p:cNvGraphicFramePr>
          <p:nvPr/>
        </p:nvGraphicFramePr>
        <p:xfrm>
          <a:off x="1335088" y="838200"/>
          <a:ext cx="70469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4" name="Equation" r:id="rId3" imgW="7200720" imgH="812520" progId="Equation.3">
                  <p:embed/>
                </p:oleObj>
              </mc:Choice>
              <mc:Fallback>
                <p:oleObj name="Equation" r:id="rId3" imgW="720072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838200"/>
                        <a:ext cx="70469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24" name="Object 4"/>
          <p:cNvGraphicFramePr>
            <a:graphicFrameLocks noChangeAspect="1"/>
          </p:cNvGraphicFramePr>
          <p:nvPr/>
        </p:nvGraphicFramePr>
        <p:xfrm>
          <a:off x="750888" y="1676400"/>
          <a:ext cx="35163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5" name="Equation" r:id="rId5" imgW="3593880" imgH="812520" progId="Equation.3">
                  <p:embed/>
                </p:oleObj>
              </mc:Choice>
              <mc:Fallback>
                <p:oleObj name="Equation" r:id="rId5" imgW="35938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676400"/>
                        <a:ext cx="35163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25" name="Object 5"/>
          <p:cNvGraphicFramePr>
            <a:graphicFrameLocks noChangeAspect="1"/>
          </p:cNvGraphicFramePr>
          <p:nvPr/>
        </p:nvGraphicFramePr>
        <p:xfrm>
          <a:off x="4262438" y="1720850"/>
          <a:ext cx="422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6" name="Equation" r:id="rId7" imgW="4165560" imgH="482400" progId="Equation.3">
                  <p:embed/>
                </p:oleObj>
              </mc:Choice>
              <mc:Fallback>
                <p:oleObj name="Equation" r:id="rId7" imgW="4165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720850"/>
                        <a:ext cx="422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26" name="Object 6"/>
          <p:cNvGraphicFramePr>
            <a:graphicFrameLocks noChangeAspect="1"/>
          </p:cNvGraphicFramePr>
          <p:nvPr/>
        </p:nvGraphicFramePr>
        <p:xfrm>
          <a:off x="1511300" y="2903538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7" name="Equation" r:id="rId9" imgW="2361960" imgH="431640" progId="Equation.3">
                  <p:embed/>
                </p:oleObj>
              </mc:Choice>
              <mc:Fallback>
                <p:oleObj name="Equation" r:id="rId9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03538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27" name="Text Box 7"/>
          <p:cNvSpPr txBox="1">
            <a:spLocks noChangeArrowheads="1"/>
          </p:cNvSpPr>
          <p:nvPr/>
        </p:nvSpPr>
        <p:spPr bwMode="auto">
          <a:xfrm>
            <a:off x="609600" y="2376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则</a:t>
            </a:r>
          </a:p>
        </p:txBody>
      </p:sp>
      <p:graphicFrame>
        <p:nvGraphicFramePr>
          <p:cNvPr id="2641928" name="Object 8"/>
          <p:cNvGraphicFramePr>
            <a:graphicFrameLocks noChangeAspect="1"/>
          </p:cNvGraphicFramePr>
          <p:nvPr/>
        </p:nvGraphicFramePr>
        <p:xfrm>
          <a:off x="5334000" y="28956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8" name="Equation" r:id="rId11" imgW="2361960" imgH="431640" progId="Equation.3">
                  <p:embed/>
                </p:oleObj>
              </mc:Choice>
              <mc:Fallback>
                <p:oleObj name="Equation" r:id="rId11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956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29" name="Object 9"/>
          <p:cNvGraphicFramePr>
            <a:graphicFrameLocks noChangeAspect="1"/>
          </p:cNvGraphicFramePr>
          <p:nvPr/>
        </p:nvGraphicFramePr>
        <p:xfrm>
          <a:off x="1498600" y="35052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9" name="Equation" r:id="rId13" imgW="2361960" imgH="431640" progId="Equation.3">
                  <p:embed/>
                </p:oleObj>
              </mc:Choice>
              <mc:Fallback>
                <p:oleObj name="Equation" r:id="rId13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5052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30" name="Object 10"/>
          <p:cNvGraphicFramePr>
            <a:graphicFrameLocks noChangeAspect="1"/>
          </p:cNvGraphicFramePr>
          <p:nvPr/>
        </p:nvGraphicFramePr>
        <p:xfrm>
          <a:off x="5384800" y="3505200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0" name="Equation" r:id="rId15" imgW="2387520" imgH="431640" progId="Equation.3">
                  <p:embed/>
                </p:oleObj>
              </mc:Choice>
              <mc:Fallback>
                <p:oleObj name="Equation" r:id="rId15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505200"/>
                        <a:ext cx="238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31" name="Object 11"/>
          <p:cNvGraphicFramePr>
            <a:graphicFrameLocks noChangeAspect="1"/>
          </p:cNvGraphicFramePr>
          <p:nvPr/>
        </p:nvGraphicFramePr>
        <p:xfrm>
          <a:off x="1530350" y="3962400"/>
          <a:ext cx="259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1" name="Equation" r:id="rId17" imgW="2590560" imgH="825480" progId="Equation.3">
                  <p:embed/>
                </p:oleObj>
              </mc:Choice>
              <mc:Fallback>
                <p:oleObj name="Equation" r:id="rId17" imgW="259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962400"/>
                        <a:ext cx="259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32" name="Object 12"/>
          <p:cNvGraphicFramePr>
            <a:graphicFrameLocks noChangeAspect="1"/>
          </p:cNvGraphicFramePr>
          <p:nvPr/>
        </p:nvGraphicFramePr>
        <p:xfrm>
          <a:off x="1993900" y="4876800"/>
          <a:ext cx="463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2" name="Equation" r:id="rId19" imgW="4635360" imgH="520560" progId="Equation.3">
                  <p:embed/>
                </p:oleObj>
              </mc:Choice>
              <mc:Fallback>
                <p:oleObj name="Equation" r:id="rId19" imgW="4635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6800"/>
                        <a:ext cx="463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33" name="Object 13"/>
          <p:cNvGraphicFramePr>
            <a:graphicFrameLocks noChangeAspect="1"/>
          </p:cNvGraphicFramePr>
          <p:nvPr/>
        </p:nvGraphicFramePr>
        <p:xfrm>
          <a:off x="4349750" y="4330700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3" name="Equation" r:id="rId21" imgW="761760" imgH="241200" progId="Equation.3">
                  <p:embed/>
                </p:oleObj>
              </mc:Choice>
              <mc:Fallback>
                <p:oleObj name="Equation" r:id="rId21" imgW="76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330700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34" name="Arc 14"/>
          <p:cNvSpPr>
            <a:spLocks/>
          </p:cNvSpPr>
          <p:nvPr/>
        </p:nvSpPr>
        <p:spPr bwMode="auto">
          <a:xfrm rot="1382964">
            <a:off x="4806950" y="4286250"/>
            <a:ext cx="603250" cy="895350"/>
          </a:xfrm>
          <a:custGeom>
            <a:avLst/>
            <a:gdLst>
              <a:gd name="G0" fmla="+- 0 0 0"/>
              <a:gd name="G1" fmla="+- 21146 0 0"/>
              <a:gd name="G2" fmla="+- 21600 0 0"/>
              <a:gd name="T0" fmla="*/ 4405 w 14246"/>
              <a:gd name="T1" fmla="*/ 0 h 21146"/>
              <a:gd name="T2" fmla="*/ 14246 w 14246"/>
              <a:gd name="T3" fmla="*/ 4910 h 21146"/>
              <a:gd name="T4" fmla="*/ 0 w 14246"/>
              <a:gd name="T5" fmla="*/ 21146 h 2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46" h="21146" fill="none" extrusionOk="0">
                <a:moveTo>
                  <a:pt x="4405" y="-1"/>
                </a:moveTo>
                <a:cubicBezTo>
                  <a:pt x="8054" y="760"/>
                  <a:pt x="11444" y="2451"/>
                  <a:pt x="14246" y="4909"/>
                </a:cubicBezTo>
              </a:path>
              <a:path w="14246" h="21146" stroke="0" extrusionOk="0">
                <a:moveTo>
                  <a:pt x="4405" y="-1"/>
                </a:moveTo>
                <a:cubicBezTo>
                  <a:pt x="8054" y="760"/>
                  <a:pt x="11444" y="2451"/>
                  <a:pt x="14246" y="4909"/>
                </a:cubicBezTo>
                <a:lnTo>
                  <a:pt x="0" y="2114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641935" name="Text Box 15"/>
          <p:cNvSpPr txBox="1">
            <a:spLocks noChangeArrowheads="1"/>
          </p:cNvSpPr>
          <p:nvPr/>
        </p:nvSpPr>
        <p:spPr bwMode="auto">
          <a:xfrm>
            <a:off x="990600" y="4876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由于</a:t>
            </a:r>
          </a:p>
        </p:txBody>
      </p:sp>
      <p:sp>
        <p:nvSpPr>
          <p:cNvPr id="2641936" name="Text Box 16"/>
          <p:cNvSpPr txBox="1">
            <a:spLocks noChangeArrowheads="1"/>
          </p:cNvSpPr>
          <p:nvPr/>
        </p:nvSpPr>
        <p:spPr bwMode="auto">
          <a:xfrm>
            <a:off x="990600" y="5500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所以</a:t>
            </a:r>
          </a:p>
        </p:txBody>
      </p:sp>
      <p:graphicFrame>
        <p:nvGraphicFramePr>
          <p:cNvPr id="2641937" name="Object 17"/>
          <p:cNvGraphicFramePr>
            <a:graphicFrameLocks noChangeAspect="1"/>
          </p:cNvGraphicFramePr>
          <p:nvPr/>
        </p:nvGraphicFramePr>
        <p:xfrm>
          <a:off x="1930400" y="5499100"/>
          <a:ext cx="629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4" name="Equation" r:id="rId23" imgW="6298920" imgH="520560" progId="Equation.3">
                  <p:embed/>
                </p:oleObj>
              </mc:Choice>
              <mc:Fallback>
                <p:oleObj name="Equation" r:id="rId23" imgW="6298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499100"/>
                        <a:ext cx="629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41" name="Rectangle 21"/>
          <p:cNvSpPr>
            <a:spLocks noChangeArrowheads="1"/>
          </p:cNvSpPr>
          <p:nvPr/>
        </p:nvSpPr>
        <p:spPr bwMode="auto">
          <a:xfrm>
            <a:off x="577850" y="838200"/>
            <a:ext cx="728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41942" name="Rectangle 22"/>
          <p:cNvSpPr>
            <a:spLocks noChangeArrowheads="1"/>
          </p:cNvSpPr>
          <p:nvPr/>
        </p:nvSpPr>
        <p:spPr bwMode="auto">
          <a:xfrm>
            <a:off x="207963" y="44450"/>
            <a:ext cx="7100887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四、例题分析</a:t>
            </a:r>
          </a:p>
        </p:txBody>
      </p:sp>
    </p:spTree>
    <p:extLst>
      <p:ext uri="{BB962C8B-B14F-4D97-AF65-F5344CB8AC3E}">
        <p14:creationId xmlns:p14="http://schemas.microsoft.com/office/powerpoint/2010/main" val="9804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4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4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4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4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4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22" grpId="0" animBg="1"/>
      <p:bldP spid="2641934" grpId="0" animBg="1"/>
      <p:bldP spid="2641935" grpId="0" autoUpdateAnimBg="0"/>
      <p:bldP spid="26419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0050" name="Object 2"/>
          <p:cNvGraphicFramePr>
            <a:graphicFrameLocks noChangeAspect="1"/>
          </p:cNvGraphicFramePr>
          <p:nvPr/>
        </p:nvGraphicFramePr>
        <p:xfrm>
          <a:off x="1042988" y="908050"/>
          <a:ext cx="4752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9" name="公式" r:id="rId3" imgW="2234880" imgH="317160" progId="Equation.3">
                  <p:embed/>
                </p:oleObj>
              </mc:Choice>
              <mc:Fallback>
                <p:oleObj name="公式" r:id="rId3" imgW="2234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050"/>
                        <a:ext cx="47529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0051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5922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为三角形闭区域，三个顶点分别为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(1,0), (1,1), (2,0)</a:t>
            </a:r>
          </a:p>
        </p:txBody>
      </p:sp>
      <p:sp>
        <p:nvSpPr>
          <p:cNvPr id="2690052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由于在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graphicFrame>
        <p:nvGraphicFramePr>
          <p:cNvPr id="269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59895"/>
              </p:ext>
            </p:extLst>
          </p:nvPr>
        </p:nvGraphicFramePr>
        <p:xfrm>
          <a:off x="2987675" y="2930525"/>
          <a:ext cx="1528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0" name="公式" r:id="rId5" imgW="545760" imgH="203040" progId="Equation.3">
                  <p:embed/>
                </p:oleObj>
              </mc:Choice>
              <mc:Fallback>
                <p:oleObj name="公式" r:id="rId5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30525"/>
                        <a:ext cx="15287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0054" name="Group 6"/>
          <p:cNvGrpSpPr>
            <a:grpSpLocks/>
          </p:cNvGrpSpPr>
          <p:nvPr/>
        </p:nvGrpSpPr>
        <p:grpSpPr bwMode="auto">
          <a:xfrm>
            <a:off x="6400800" y="188913"/>
            <a:ext cx="2563813" cy="2025650"/>
            <a:chOff x="4032" y="73"/>
            <a:chExt cx="1615" cy="1276"/>
          </a:xfrm>
        </p:grpSpPr>
        <p:sp>
          <p:nvSpPr>
            <p:cNvPr id="2690055" name="AutoShape 7"/>
            <p:cNvSpPr>
              <a:spLocks noChangeArrowheads="1"/>
            </p:cNvSpPr>
            <p:nvPr/>
          </p:nvSpPr>
          <p:spPr bwMode="auto">
            <a:xfrm>
              <a:off x="4513" y="572"/>
              <a:ext cx="544" cy="545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2690056" name="Group 8"/>
            <p:cNvGrpSpPr>
              <a:grpSpLocks/>
            </p:cNvGrpSpPr>
            <p:nvPr/>
          </p:nvGrpSpPr>
          <p:grpSpPr bwMode="auto">
            <a:xfrm>
              <a:off x="4032" y="73"/>
              <a:ext cx="1615" cy="1276"/>
              <a:chOff x="4032" y="73"/>
              <a:chExt cx="1615" cy="1276"/>
            </a:xfrm>
          </p:grpSpPr>
          <p:graphicFrame>
            <p:nvGraphicFramePr>
              <p:cNvPr id="2690057" name="Object 9"/>
              <p:cNvGraphicFramePr>
                <a:graphicFrameLocks noChangeAspect="1"/>
              </p:cNvGraphicFramePr>
              <p:nvPr/>
            </p:nvGraphicFramePr>
            <p:xfrm>
              <a:off x="4740" y="559"/>
              <a:ext cx="771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41" name="公式" r:id="rId7" imgW="622080" imgH="203040" progId="Equation.3">
                      <p:embed/>
                    </p:oleObj>
                  </mc:Choice>
                  <mc:Fallback>
                    <p:oleObj name="公式" r:id="rId7" imgW="6220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559"/>
                            <a:ext cx="771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90058" name="Group 10"/>
              <p:cNvGrpSpPr>
                <a:grpSpLocks/>
              </p:cNvGrpSpPr>
              <p:nvPr/>
            </p:nvGrpSpPr>
            <p:grpSpPr bwMode="auto">
              <a:xfrm>
                <a:off x="4032" y="73"/>
                <a:ext cx="1615" cy="1276"/>
                <a:chOff x="4032" y="73"/>
                <a:chExt cx="1615" cy="1276"/>
              </a:xfrm>
            </p:grpSpPr>
            <p:sp>
              <p:nvSpPr>
                <p:cNvPr id="26900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080" y="1117"/>
                  <a:ext cx="1567" cy="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69006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080" y="73"/>
                  <a:ext cx="0" cy="10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graphicFrame>
              <p:nvGraphicFramePr>
                <p:cNvPr id="2690061" name="Object 13"/>
                <p:cNvGraphicFramePr>
                  <a:graphicFrameLocks noChangeAspect="1"/>
                </p:cNvGraphicFramePr>
                <p:nvPr/>
              </p:nvGraphicFramePr>
              <p:xfrm>
                <a:off x="4112" y="81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342" name="Equation" r:id="rId9" imgW="241200" imgH="317160" progId="Equation.3">
                        <p:embed/>
                      </p:oleObj>
                    </mc:Choice>
                    <mc:Fallback>
                      <p:oleObj name="Equation" r:id="rId9" imgW="24120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2" y="81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90062" name="Object 14"/>
                <p:cNvGraphicFramePr>
                  <a:graphicFrameLocks noChangeAspect="1"/>
                </p:cNvGraphicFramePr>
                <p:nvPr/>
              </p:nvGraphicFramePr>
              <p:xfrm>
                <a:off x="5012" y="1157"/>
                <a:ext cx="13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343" name="Equation" r:id="rId11" imgW="215640" imgH="304560" progId="Equation.3">
                        <p:embed/>
                      </p:oleObj>
                    </mc:Choice>
                    <mc:Fallback>
                      <p:oleObj name="Equation" r:id="rId11" imgW="215640" imgH="304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12" y="1157"/>
                              <a:ext cx="13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90063" name="Object 15"/>
                <p:cNvGraphicFramePr>
                  <a:graphicFrameLocks noChangeAspect="1"/>
                </p:cNvGraphicFramePr>
                <p:nvPr/>
              </p:nvGraphicFramePr>
              <p:xfrm>
                <a:off x="5503" y="1177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344" name="Equation" r:id="rId13" imgW="228600" imgH="241200" progId="Equation.3">
                        <p:embed/>
                      </p:oleObj>
                    </mc:Choice>
                    <mc:Fallback>
                      <p:oleObj name="Equation" r:id="rId13" imgW="2286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03" y="1177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90064" name="Object 16"/>
                <p:cNvGraphicFramePr>
                  <a:graphicFrameLocks noChangeAspect="1"/>
                </p:cNvGraphicFramePr>
                <p:nvPr/>
              </p:nvGraphicFramePr>
              <p:xfrm>
                <a:off x="4032" y="1177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345" name="Equation" r:id="rId15" imgW="215640" imgH="241200" progId="Equation.3">
                        <p:embed/>
                      </p:oleObj>
                    </mc:Choice>
                    <mc:Fallback>
                      <p:oleObj name="Equation" r:id="rId15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1177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90065" name="Object 17"/>
                <p:cNvGraphicFramePr>
                  <a:graphicFrameLocks noChangeAspect="1"/>
                </p:cNvGraphicFramePr>
                <p:nvPr/>
              </p:nvGraphicFramePr>
              <p:xfrm>
                <a:off x="4513" y="1152"/>
                <a:ext cx="9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346" name="Equation" r:id="rId17" imgW="152280" imgH="304560" progId="Equation.3">
                        <p:embed/>
                      </p:oleObj>
                    </mc:Choice>
                    <mc:Fallback>
                      <p:oleObj name="Equation" r:id="rId17" imgW="152280" imgH="304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3" y="1152"/>
                              <a:ext cx="9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90066" name="Object 18"/>
                <p:cNvGraphicFramePr>
                  <a:graphicFrameLocks noChangeAspect="1"/>
                </p:cNvGraphicFramePr>
                <p:nvPr/>
              </p:nvGraphicFramePr>
              <p:xfrm>
                <a:off x="4608" y="834"/>
                <a:ext cx="20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347" name="Equation" r:id="rId19" imgW="317160" imgH="304560" progId="Equation.3">
                        <p:embed/>
                      </p:oleObj>
                    </mc:Choice>
                    <mc:Fallback>
                      <p:oleObj name="Equation" r:id="rId19" imgW="317160" imgH="304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834"/>
                              <a:ext cx="200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2690067" name="Object 1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11188" y="3644900"/>
          <a:ext cx="52149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8" name="公式" r:id="rId21" imgW="2070000" imgH="368280" progId="Equation.3">
                  <p:embed/>
                </p:oleObj>
              </mc:Choice>
              <mc:Fallback>
                <p:oleObj name="公式" r:id="rId21" imgW="2070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52149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0068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87900" y="2935288"/>
          <a:ext cx="3025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9" name="公式" r:id="rId23" imgW="1066680" imgH="203040" progId="Equation.3">
                  <p:embed/>
                </p:oleObj>
              </mc:Choice>
              <mc:Fallback>
                <p:oleObj name="公式" r:id="rId23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35288"/>
                        <a:ext cx="30257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0069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9113" y="5300663"/>
          <a:ext cx="25177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0" name="公式" r:id="rId25" imgW="1015920" imgH="368280" progId="Equation.3">
                  <p:embed/>
                </p:oleObj>
              </mc:Choice>
              <mc:Fallback>
                <p:oleObj name="公式" r:id="rId25" imgW="1015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00663"/>
                        <a:ext cx="25177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0070" name="Rectangle 22"/>
          <p:cNvSpPr>
            <a:spLocks noChangeArrowheads="1"/>
          </p:cNvSpPr>
          <p:nvPr/>
        </p:nvSpPr>
        <p:spPr bwMode="auto">
          <a:xfrm>
            <a:off x="395288" y="260350"/>
            <a:ext cx="4775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</a:rPr>
              <a:t>练习：</a:t>
            </a:r>
            <a:r>
              <a:rPr lang="en-US" altLang="zh-CN" sz="2800" b="1" dirty="0"/>
              <a:t>  </a:t>
            </a:r>
            <a:r>
              <a:rPr lang="zh-CN" altLang="en-US" sz="2800" b="1" dirty="0">
                <a:solidFill>
                  <a:schemeClr val="tx1"/>
                </a:solidFill>
              </a:rPr>
              <a:t>比较下列积分的大小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690071" name="Object 2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03550" y="4435475"/>
          <a:ext cx="27828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1" name="公式" r:id="rId27" imgW="1091880" imgH="368280" progId="Equation.3">
                  <p:embed/>
                </p:oleObj>
              </mc:Choice>
              <mc:Fallback>
                <p:oleObj name="公式" r:id="rId27" imgW="1091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435475"/>
                        <a:ext cx="278288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342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9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9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9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9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9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00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946" name="AutoShape 2"/>
          <p:cNvSpPr>
            <a:spLocks noChangeArrowheads="1"/>
          </p:cNvSpPr>
          <p:nvPr/>
        </p:nvSpPr>
        <p:spPr bwMode="auto">
          <a:xfrm>
            <a:off x="2895600" y="1060450"/>
            <a:ext cx="3886200" cy="533400"/>
          </a:xfrm>
          <a:prstGeom prst="parallelogram">
            <a:avLst>
              <a:gd name="adj" fmla="val 12615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947" name="Rectangle 3"/>
          <p:cNvSpPr>
            <a:spLocks noChangeArrowheads="1"/>
          </p:cNvSpPr>
          <p:nvPr/>
        </p:nvSpPr>
        <p:spPr bwMode="auto">
          <a:xfrm>
            <a:off x="4495800" y="3803650"/>
            <a:ext cx="1828800" cy="533400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948" name="Rectangle 4"/>
          <p:cNvSpPr>
            <a:spLocks noChangeArrowheads="1"/>
          </p:cNvSpPr>
          <p:nvPr/>
        </p:nvSpPr>
        <p:spPr bwMode="auto">
          <a:xfrm>
            <a:off x="1600200" y="9985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800" b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区域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949" name="Object 5"/>
          <p:cNvGraphicFramePr>
            <a:graphicFrameLocks noChangeAspect="1"/>
          </p:cNvGraphicFramePr>
          <p:nvPr/>
        </p:nvGraphicFramePr>
        <p:xfrm>
          <a:off x="2819400" y="1150938"/>
          <a:ext cx="393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Equation" r:id="rId3" imgW="3936960" imgH="419040" progId="Equation.3">
                  <p:embed/>
                </p:oleObj>
              </mc:Choice>
              <mc:Fallback>
                <p:oleObj name="Equation" r:id="rId3" imgW="3936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50938"/>
                        <a:ext cx="3937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950" name="Object 6"/>
          <p:cNvGraphicFramePr>
            <a:graphicFrameLocks noChangeAspect="1"/>
          </p:cNvGraphicFramePr>
          <p:nvPr/>
        </p:nvGraphicFramePr>
        <p:xfrm>
          <a:off x="2819400" y="1684338"/>
          <a:ext cx="347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6" name="Equation" r:id="rId5" imgW="3479760" imgH="419040" progId="Equation.3">
                  <p:embed/>
                </p:oleObj>
              </mc:Choice>
              <mc:Fallback>
                <p:oleObj name="Equation" r:id="rId5" imgW="3479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84338"/>
                        <a:ext cx="347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951" name="Rectangle 7"/>
          <p:cNvSpPr>
            <a:spLocks noChangeArrowheads="1"/>
          </p:cNvSpPr>
          <p:nvPr/>
        </p:nvSpPr>
        <p:spPr bwMode="auto">
          <a:xfrm>
            <a:off x="609600" y="22034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又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952" name="Object 8"/>
          <p:cNvGraphicFramePr>
            <a:graphicFrameLocks noChangeAspect="1"/>
          </p:cNvGraphicFramePr>
          <p:nvPr/>
        </p:nvGraphicFramePr>
        <p:xfrm>
          <a:off x="1127125" y="2236788"/>
          <a:ext cx="64928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Equation" r:id="rId7" imgW="6349680" imgH="863280" progId="Equation.3">
                  <p:embed/>
                </p:oleObj>
              </mc:Choice>
              <mc:Fallback>
                <p:oleObj name="Equation" r:id="rId7" imgW="63496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236788"/>
                        <a:ext cx="64928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953" name="Rectangle 9"/>
          <p:cNvSpPr>
            <a:spLocks noChangeArrowheads="1"/>
          </p:cNvSpPr>
          <p:nvPr/>
        </p:nvSpPr>
        <p:spPr bwMode="auto">
          <a:xfrm>
            <a:off x="533400" y="313213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则正确的是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           ).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954" name="Object 10"/>
          <p:cNvGraphicFramePr>
            <a:graphicFrameLocks noChangeAspect="1"/>
          </p:cNvGraphicFramePr>
          <p:nvPr/>
        </p:nvGraphicFramePr>
        <p:xfrm>
          <a:off x="584200" y="387985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quation" r:id="rId9" imgW="1854000" imgH="419040" progId="Equation.3">
                  <p:embed/>
                </p:oleObj>
              </mc:Choice>
              <mc:Fallback>
                <p:oleObj name="Equation" r:id="rId9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879850"/>
                        <a:ext cx="185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955" name="Object 11"/>
          <p:cNvGraphicFramePr>
            <a:graphicFrameLocks noChangeAspect="1"/>
          </p:cNvGraphicFramePr>
          <p:nvPr/>
        </p:nvGraphicFramePr>
        <p:xfrm>
          <a:off x="2590800" y="387985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quation" r:id="rId11" imgW="1854000" imgH="419040" progId="Equation.3">
                  <p:embed/>
                </p:oleObj>
              </mc:Choice>
              <mc:Fallback>
                <p:oleObj name="Equation" r:id="rId11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79850"/>
                        <a:ext cx="185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956" name="Object 12"/>
          <p:cNvGraphicFramePr>
            <a:graphicFrameLocks noChangeAspect="1"/>
          </p:cNvGraphicFramePr>
          <p:nvPr/>
        </p:nvGraphicFramePr>
        <p:xfrm>
          <a:off x="4572000" y="3879850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Equation" r:id="rId13" imgW="1866600" imgH="419040" progId="Equation.3">
                  <p:embed/>
                </p:oleObj>
              </mc:Choice>
              <mc:Fallback>
                <p:oleObj name="Equation" r:id="rId13" imgW="1866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79850"/>
                        <a:ext cx="186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957" name="Object 13"/>
          <p:cNvGraphicFramePr>
            <a:graphicFrameLocks noChangeAspect="1"/>
          </p:cNvGraphicFramePr>
          <p:nvPr/>
        </p:nvGraphicFramePr>
        <p:xfrm>
          <a:off x="6553200" y="387985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1" name="Equation" r:id="rId15" imgW="1892160" imgH="419040" progId="Equation.3">
                  <p:embed/>
                </p:oleObj>
              </mc:Choice>
              <mc:Fallback>
                <p:oleObj name="Equation" r:id="rId15" imgW="189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79850"/>
                        <a:ext cx="189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958" name="Text Box 14"/>
          <p:cNvSpPr txBox="1">
            <a:spLocks noChangeArrowheads="1"/>
          </p:cNvSpPr>
          <p:nvPr/>
        </p:nvSpPr>
        <p:spPr bwMode="auto">
          <a:xfrm>
            <a:off x="533400" y="4413250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959" name="Rectangle 15"/>
          <p:cNvSpPr>
            <a:spLocks noChangeArrowheads="1"/>
          </p:cNvSpPr>
          <p:nvPr/>
        </p:nvSpPr>
        <p:spPr bwMode="auto">
          <a:xfrm>
            <a:off x="1066800" y="4427538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由于积分域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轴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轴对称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2642960" name="Rectangle 16"/>
          <p:cNvSpPr>
            <a:spLocks noChangeArrowheads="1"/>
          </p:cNvSpPr>
          <p:nvPr/>
        </p:nvSpPr>
        <p:spPr bwMode="auto">
          <a:xfrm>
            <a:off x="1066800" y="50228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被积函数</a:t>
            </a:r>
          </a:p>
        </p:txBody>
      </p:sp>
      <p:graphicFrame>
        <p:nvGraphicFramePr>
          <p:cNvPr id="2642961" name="Object 17"/>
          <p:cNvGraphicFramePr>
            <a:graphicFrameLocks noChangeAspect="1"/>
          </p:cNvGraphicFramePr>
          <p:nvPr/>
        </p:nvGraphicFramePr>
        <p:xfrm>
          <a:off x="2590800" y="5072063"/>
          <a:ext cx="293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2" name="Equation" r:id="rId17" imgW="2933640" imgH="469800" progId="Equation.3">
                  <p:embed/>
                </p:oleObj>
              </mc:Choice>
              <mc:Fallback>
                <p:oleObj name="Equation" r:id="rId17" imgW="2933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72063"/>
                        <a:ext cx="293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962" name="Rectangle 18"/>
          <p:cNvSpPr>
            <a:spLocks noChangeArrowheads="1"/>
          </p:cNvSpPr>
          <p:nvPr/>
        </p:nvSpPr>
        <p:spPr bwMode="auto">
          <a:xfrm>
            <a:off x="5486400" y="50228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关于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x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为偶函数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2642963" name="Rectangle 19"/>
          <p:cNvSpPr>
            <a:spLocks noChangeArrowheads="1"/>
          </p:cNvSpPr>
          <p:nvPr/>
        </p:nvSpPr>
        <p:spPr bwMode="auto">
          <a:xfrm>
            <a:off x="1066800" y="56467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由对称性质可知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正确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642967" name="Rectangle 23"/>
          <p:cNvSpPr>
            <a:spLocks noChangeArrowheads="1"/>
          </p:cNvSpPr>
          <p:nvPr/>
        </p:nvSpPr>
        <p:spPr bwMode="auto">
          <a:xfrm>
            <a:off x="683568" y="98072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4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4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946" grpId="0" animBg="1"/>
      <p:bldP spid="2642947" grpId="0" animBg="1"/>
      <p:bldP spid="2642958" grpId="0" autoUpdateAnimBg="0"/>
      <p:bldP spid="2642959" grpId="0" autoUpdateAnimBg="0"/>
      <p:bldP spid="2642960" grpId="0" autoUpdateAnimBg="0"/>
      <p:bldP spid="2642962" grpId="0" autoUpdateAnimBg="0"/>
      <p:bldP spid="26429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684213" y="-26988"/>
            <a:ext cx="532923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3. </a:t>
            </a:r>
            <a:r>
              <a:rPr kumimoji="0" lang="zh-CN" altLang="en-US" sz="2400" b="1">
                <a:solidFill>
                  <a:srgbClr val="FF0000"/>
                </a:solidFill>
              </a:rPr>
              <a:t>二重积分的计算</a:t>
            </a:r>
          </a:p>
        </p:txBody>
      </p:sp>
      <p:graphicFrame>
        <p:nvGraphicFramePr>
          <p:cNvPr id="79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4029"/>
              </p:ext>
            </p:extLst>
          </p:nvPr>
        </p:nvGraphicFramePr>
        <p:xfrm>
          <a:off x="635000" y="512763"/>
          <a:ext cx="29781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" name="Equation" r:id="rId3" imgW="1574640" imgH="215640" progId="Equation.DSMT4">
                  <p:embed/>
                </p:oleObj>
              </mc:Choice>
              <mc:Fallback>
                <p:oleObj name="Equation" r:id="rId3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12763"/>
                        <a:ext cx="29781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716913"/>
              </p:ext>
            </p:extLst>
          </p:nvPr>
        </p:nvGraphicFramePr>
        <p:xfrm>
          <a:off x="635000" y="944563"/>
          <a:ext cx="742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944563"/>
                        <a:ext cx="742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5885"/>
              </p:ext>
            </p:extLst>
          </p:nvPr>
        </p:nvGraphicFramePr>
        <p:xfrm>
          <a:off x="1462088" y="944563"/>
          <a:ext cx="3001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Equation" r:id="rId7" imgW="1587240" imgH="203040" progId="Equation.DSMT4">
                  <p:embed/>
                </p:oleObj>
              </mc:Choice>
              <mc:Fallback>
                <p:oleObj name="Equation" r:id="rId7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944563"/>
                        <a:ext cx="30019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04202"/>
              </p:ext>
            </p:extLst>
          </p:nvPr>
        </p:nvGraphicFramePr>
        <p:xfrm>
          <a:off x="622300" y="1376363"/>
          <a:ext cx="7683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376363"/>
                        <a:ext cx="7683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95598"/>
              </p:ext>
            </p:extLst>
          </p:nvPr>
        </p:nvGraphicFramePr>
        <p:xfrm>
          <a:off x="1519238" y="1376363"/>
          <a:ext cx="34750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" name="Equation" r:id="rId11" imgW="1892160" imgH="203040" progId="Equation.DSMT4">
                  <p:embed/>
                </p:oleObj>
              </mc:Choice>
              <mc:Fallback>
                <p:oleObj name="Equation" r:id="rId11" imgW="1892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76363"/>
                        <a:ext cx="34750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75436"/>
              </p:ext>
            </p:extLst>
          </p:nvPr>
        </p:nvGraphicFramePr>
        <p:xfrm>
          <a:off x="644525" y="1762125"/>
          <a:ext cx="2679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" name="Equation" r:id="rId13" imgW="1460160" imgH="203040" progId="Equation.DSMT4">
                  <p:embed/>
                </p:oleObj>
              </mc:Choice>
              <mc:Fallback>
                <p:oleObj name="Equation" r:id="rId13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762125"/>
                        <a:ext cx="26797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19042"/>
              </p:ext>
            </p:extLst>
          </p:nvPr>
        </p:nvGraphicFramePr>
        <p:xfrm>
          <a:off x="3476625" y="1773238"/>
          <a:ext cx="56086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" name="Equation" r:id="rId15" imgW="2946240" imgH="215640" progId="Equation.DSMT4">
                  <p:embed/>
                </p:oleObj>
              </mc:Choice>
              <mc:Fallback>
                <p:oleObj name="Equation" r:id="rId15" imgW="294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773238"/>
                        <a:ext cx="56086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79481"/>
              </p:ext>
            </p:extLst>
          </p:nvPr>
        </p:nvGraphicFramePr>
        <p:xfrm>
          <a:off x="646113" y="2193925"/>
          <a:ext cx="2051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" name="Equation" r:id="rId17" imgW="1117440" imgH="203040" progId="Equation.DSMT4">
                  <p:embed/>
                </p:oleObj>
              </mc:Choice>
              <mc:Fallback>
                <p:oleObj name="Equation" r:id="rId17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193925"/>
                        <a:ext cx="2051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57143"/>
              </p:ext>
            </p:extLst>
          </p:nvPr>
        </p:nvGraphicFramePr>
        <p:xfrm>
          <a:off x="647700" y="2603500"/>
          <a:ext cx="3170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" name="Equation" r:id="rId19" imgW="1726920" imgH="215640" progId="Equation.DSMT4">
                  <p:embed/>
                </p:oleObj>
              </mc:Choice>
              <mc:Fallback>
                <p:oleObj name="Equation" r:id="rId19" imgW="1726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03500"/>
                        <a:ext cx="31702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26319"/>
              </p:ext>
            </p:extLst>
          </p:nvPr>
        </p:nvGraphicFramePr>
        <p:xfrm>
          <a:off x="633413" y="2997200"/>
          <a:ext cx="1819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" name="Equation" r:id="rId21" imgW="990360" imgH="215640" progId="Equation.DSMT4">
                  <p:embed/>
                </p:oleObj>
              </mc:Choice>
              <mc:Fallback>
                <p:oleObj name="Equation" r:id="rId21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997200"/>
                        <a:ext cx="18192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1565" name="Group 13"/>
          <p:cNvGrpSpPr>
            <a:grpSpLocks/>
          </p:cNvGrpSpPr>
          <p:nvPr/>
        </p:nvGrpSpPr>
        <p:grpSpPr bwMode="auto">
          <a:xfrm>
            <a:off x="6227763" y="2349500"/>
            <a:ext cx="2257425" cy="1746250"/>
            <a:chOff x="0" y="0"/>
            <a:chExt cx="1422" cy="1100"/>
          </a:xfrm>
        </p:grpSpPr>
        <p:sp>
          <p:nvSpPr>
            <p:cNvPr id="791566" name="Freeform 14" descr="宽上对角线"/>
            <p:cNvSpPr>
              <a:spLocks/>
            </p:cNvSpPr>
            <p:nvPr/>
          </p:nvSpPr>
          <p:spPr bwMode="auto">
            <a:xfrm>
              <a:off x="340" y="136"/>
              <a:ext cx="763" cy="748"/>
            </a:xfrm>
            <a:custGeom>
              <a:avLst/>
              <a:gdLst>
                <a:gd name="T0" fmla="*/ 0 w 763"/>
                <a:gd name="T1" fmla="*/ 748 h 748"/>
                <a:gd name="T2" fmla="*/ 0 w 763"/>
                <a:gd name="T3" fmla="*/ 0 h 748"/>
                <a:gd name="T4" fmla="*/ 164 w 763"/>
                <a:gd name="T5" fmla="*/ 85 h 748"/>
                <a:gd name="T6" fmla="*/ 336 w 763"/>
                <a:gd name="T7" fmla="*/ 137 h 748"/>
                <a:gd name="T8" fmla="*/ 546 w 763"/>
                <a:gd name="T9" fmla="*/ 122 h 748"/>
                <a:gd name="T10" fmla="*/ 763 w 763"/>
                <a:gd name="T11" fmla="*/ 77 h 748"/>
                <a:gd name="T12" fmla="*/ 762 w 763"/>
                <a:gd name="T13" fmla="*/ 733 h 748"/>
                <a:gd name="T14" fmla="*/ 568 w 763"/>
                <a:gd name="T15" fmla="*/ 661 h 748"/>
                <a:gd name="T16" fmla="*/ 389 w 763"/>
                <a:gd name="T17" fmla="*/ 668 h 748"/>
                <a:gd name="T18" fmla="*/ 187 w 763"/>
                <a:gd name="T19" fmla="*/ 683 h 748"/>
                <a:gd name="T20" fmla="*/ 0 w 763"/>
                <a:gd name="T21" fmla="*/ 74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3" h="748">
                  <a:moveTo>
                    <a:pt x="0" y="748"/>
                  </a:moveTo>
                  <a:lnTo>
                    <a:pt x="0" y="0"/>
                  </a:lnTo>
                  <a:lnTo>
                    <a:pt x="164" y="85"/>
                  </a:lnTo>
                  <a:lnTo>
                    <a:pt x="336" y="137"/>
                  </a:lnTo>
                  <a:lnTo>
                    <a:pt x="546" y="122"/>
                  </a:lnTo>
                  <a:lnTo>
                    <a:pt x="763" y="77"/>
                  </a:lnTo>
                  <a:lnTo>
                    <a:pt x="762" y="733"/>
                  </a:lnTo>
                  <a:lnTo>
                    <a:pt x="568" y="661"/>
                  </a:lnTo>
                  <a:lnTo>
                    <a:pt x="389" y="668"/>
                  </a:lnTo>
                  <a:lnTo>
                    <a:pt x="187" y="683"/>
                  </a:lnTo>
                  <a:lnTo>
                    <a:pt x="0" y="748"/>
                  </a:lnTo>
                  <a:close/>
                </a:path>
              </a:pathLst>
            </a:custGeom>
            <a:blipFill dpi="0" rotWithShape="0">
              <a:blip r:embed="rId23"/>
              <a:srcRect/>
              <a:tile tx="0" ty="0" sx="100000" sy="100000" flip="none" algn="tl"/>
            </a:blip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1567" name="Line 15"/>
            <p:cNvSpPr>
              <a:spLocks noChangeShapeType="1"/>
            </p:cNvSpPr>
            <p:nvPr/>
          </p:nvSpPr>
          <p:spPr bwMode="auto">
            <a:xfrm>
              <a:off x="0" y="680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1568" name="Line 16"/>
            <p:cNvSpPr>
              <a:spLocks noChangeShapeType="1"/>
            </p:cNvSpPr>
            <p:nvPr/>
          </p:nvSpPr>
          <p:spPr bwMode="auto">
            <a:xfrm flipV="1">
              <a:off x="204" y="1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15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589344"/>
                </p:ext>
              </p:extLst>
            </p:nvPr>
          </p:nvGraphicFramePr>
          <p:xfrm>
            <a:off x="1298" y="686"/>
            <a:ext cx="124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0" name="Equation" r:id="rId24" imgW="126720" imgH="139680" progId="Equation.DSMT4">
                    <p:embed/>
                  </p:oleObj>
                </mc:Choice>
                <mc:Fallback>
                  <p:oleObj name="Equation" r:id="rId2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686"/>
                          <a:ext cx="124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42169"/>
                </p:ext>
              </p:extLst>
            </p:nvPr>
          </p:nvGraphicFramePr>
          <p:xfrm>
            <a:off x="0" y="0"/>
            <a:ext cx="13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1" name="Equation" r:id="rId26" imgW="139680" imgH="164880" progId="Equation.DSMT4">
                    <p:embed/>
                  </p:oleObj>
                </mc:Choice>
                <mc:Fallback>
                  <p:oleObj name="Equation" r:id="rId2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7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308340"/>
                </p:ext>
              </p:extLst>
            </p:nvPr>
          </p:nvGraphicFramePr>
          <p:xfrm>
            <a:off x="48" y="680"/>
            <a:ext cx="15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2" name="Equation" r:id="rId28" imgW="152280" imgH="177480" progId="Equation.DSMT4">
                    <p:embed/>
                  </p:oleObj>
                </mc:Choice>
                <mc:Fallback>
                  <p:oleObj name="Equation" r:id="rId2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680"/>
                          <a:ext cx="15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9498136"/>
                </p:ext>
              </p:extLst>
            </p:nvPr>
          </p:nvGraphicFramePr>
          <p:xfrm>
            <a:off x="216" y="680"/>
            <a:ext cx="124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3" name="Equation" r:id="rId30" imgW="126720" imgH="139680" progId="Equation.DSMT4">
                    <p:embed/>
                  </p:oleObj>
                </mc:Choice>
                <mc:Fallback>
                  <p:oleObj name="Equation" r:id="rId3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680"/>
                          <a:ext cx="124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554582"/>
                </p:ext>
              </p:extLst>
            </p:nvPr>
          </p:nvGraphicFramePr>
          <p:xfrm>
            <a:off x="1088" y="680"/>
            <a:ext cx="124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4" name="Equation" r:id="rId32" imgW="126720" imgH="177480" progId="Equation.DSMT4">
                    <p:embed/>
                  </p:oleObj>
                </mc:Choice>
                <mc:Fallback>
                  <p:oleObj name="Equation" r:id="rId3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680"/>
                          <a:ext cx="124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874478"/>
                </p:ext>
              </p:extLst>
            </p:nvPr>
          </p:nvGraphicFramePr>
          <p:xfrm>
            <a:off x="553" y="26"/>
            <a:ext cx="45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5" name="Equation" r:id="rId34" imgW="622080" imgH="228600" progId="Equation.DSMT4">
                    <p:embed/>
                  </p:oleObj>
                </mc:Choice>
                <mc:Fallback>
                  <p:oleObj name="Equation" r:id="rId34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26"/>
                          <a:ext cx="45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807185"/>
                </p:ext>
              </p:extLst>
            </p:nvPr>
          </p:nvGraphicFramePr>
          <p:xfrm>
            <a:off x="612" y="408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" name="Equation" r:id="rId36" imgW="164880" imgH="164880" progId="Equation.DSMT4">
                    <p:embed/>
                  </p:oleObj>
                </mc:Choice>
                <mc:Fallback>
                  <p:oleObj name="Equation" r:id="rId3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408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7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311357"/>
                </p:ext>
              </p:extLst>
            </p:nvPr>
          </p:nvGraphicFramePr>
          <p:xfrm>
            <a:off x="636" y="811"/>
            <a:ext cx="43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7" name="Equation" r:id="rId38" imgW="596880" imgH="228600" progId="Equation.DSMT4">
                    <p:embed/>
                  </p:oleObj>
                </mc:Choice>
                <mc:Fallback>
                  <p:oleObj name="Equation" r:id="rId38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811"/>
                          <a:ext cx="43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1577" name="Line 25"/>
            <p:cNvSpPr>
              <a:spLocks noChangeShapeType="1"/>
            </p:cNvSpPr>
            <p:nvPr/>
          </p:nvSpPr>
          <p:spPr bwMode="auto">
            <a:xfrm flipV="1">
              <a:off x="476" y="0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91578" name="Group 26"/>
          <p:cNvGrpSpPr>
            <a:grpSpLocks/>
          </p:cNvGrpSpPr>
          <p:nvPr/>
        </p:nvGrpSpPr>
        <p:grpSpPr bwMode="auto">
          <a:xfrm>
            <a:off x="3851275" y="2565400"/>
            <a:ext cx="1698625" cy="395288"/>
            <a:chOff x="0" y="0"/>
            <a:chExt cx="1070" cy="249"/>
          </a:xfrm>
        </p:grpSpPr>
        <p:graphicFrame>
          <p:nvGraphicFramePr>
            <p:cNvPr id="79157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330398"/>
                </p:ext>
              </p:extLst>
            </p:nvPr>
          </p:nvGraphicFramePr>
          <p:xfrm>
            <a:off x="513" y="0"/>
            <a:ext cx="55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" name="Equation" r:id="rId40" imgW="482400" imgH="215640" progId="Equation.DSMT4">
                    <p:embed/>
                  </p:oleObj>
                </mc:Choice>
                <mc:Fallback>
                  <p:oleObj name="Equation" r:id="rId40" imgW="4824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0"/>
                          <a:ext cx="55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1580" name="Line 28"/>
            <p:cNvSpPr>
              <a:spLocks noChangeShapeType="1"/>
            </p:cNvSpPr>
            <p:nvPr/>
          </p:nvSpPr>
          <p:spPr bwMode="auto">
            <a:xfrm>
              <a:off x="0" y="136"/>
              <a:ext cx="4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91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58322"/>
              </p:ext>
            </p:extLst>
          </p:nvPr>
        </p:nvGraphicFramePr>
        <p:xfrm>
          <a:off x="2684463" y="2997200"/>
          <a:ext cx="3451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" name="Equation" r:id="rId42" imgW="1879560" imgH="228600" progId="Equation.DSMT4">
                  <p:embed/>
                </p:oleObj>
              </mc:Choice>
              <mc:Fallback>
                <p:oleObj name="Equation" r:id="rId42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2997200"/>
                        <a:ext cx="3451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91308"/>
              </p:ext>
            </p:extLst>
          </p:nvPr>
        </p:nvGraphicFramePr>
        <p:xfrm>
          <a:off x="1449388" y="3440113"/>
          <a:ext cx="41322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" name="Equation" r:id="rId44" imgW="2184120" imgH="406080" progId="Equation.DSMT4">
                  <p:embed/>
                </p:oleObj>
              </mc:Choice>
              <mc:Fallback>
                <p:oleObj name="Equation" r:id="rId44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440113"/>
                        <a:ext cx="41322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24750"/>
              </p:ext>
            </p:extLst>
          </p:nvPr>
        </p:nvGraphicFramePr>
        <p:xfrm>
          <a:off x="644525" y="4233863"/>
          <a:ext cx="3146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" name="Equation" r:id="rId46" imgW="1714320" imgH="215640" progId="Equation.DSMT4">
                  <p:embed/>
                </p:oleObj>
              </mc:Choice>
              <mc:Fallback>
                <p:oleObj name="Equation" r:id="rId46" imgW="1714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233863"/>
                        <a:ext cx="3146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1584" name="Group 32"/>
          <p:cNvGrpSpPr>
            <a:grpSpLocks/>
          </p:cNvGrpSpPr>
          <p:nvPr/>
        </p:nvGrpSpPr>
        <p:grpSpPr bwMode="auto">
          <a:xfrm>
            <a:off x="3886200" y="4221163"/>
            <a:ext cx="1700213" cy="395287"/>
            <a:chOff x="0" y="0"/>
            <a:chExt cx="1071" cy="249"/>
          </a:xfrm>
        </p:grpSpPr>
        <p:graphicFrame>
          <p:nvGraphicFramePr>
            <p:cNvPr id="79158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291626"/>
                </p:ext>
              </p:extLst>
            </p:nvPr>
          </p:nvGraphicFramePr>
          <p:xfrm>
            <a:off x="513" y="0"/>
            <a:ext cx="55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2" name="Equation" r:id="rId48" imgW="482400" imgH="215640" progId="Equation.DSMT4">
                    <p:embed/>
                  </p:oleObj>
                </mc:Choice>
                <mc:Fallback>
                  <p:oleObj name="Equation" r:id="rId48" imgW="4824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0"/>
                          <a:ext cx="55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1586" name="Line 34"/>
            <p:cNvSpPr>
              <a:spLocks noChangeShapeType="1"/>
            </p:cNvSpPr>
            <p:nvPr/>
          </p:nvSpPr>
          <p:spPr bwMode="auto">
            <a:xfrm>
              <a:off x="0" y="136"/>
              <a:ext cx="4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91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024930"/>
              </p:ext>
            </p:extLst>
          </p:nvPr>
        </p:nvGraphicFramePr>
        <p:xfrm>
          <a:off x="620713" y="4724400"/>
          <a:ext cx="18669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" name="Equation" r:id="rId50" imgW="1015920" imgH="215640" progId="Equation.DSMT4">
                  <p:embed/>
                </p:oleObj>
              </mc:Choice>
              <mc:Fallback>
                <p:oleObj name="Equation" r:id="rId50" imgW="101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724400"/>
                        <a:ext cx="18669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91258"/>
              </p:ext>
            </p:extLst>
          </p:nvPr>
        </p:nvGraphicFramePr>
        <p:xfrm>
          <a:off x="7207250" y="4029075"/>
          <a:ext cx="3079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" name="Equation" r:id="rId52" imgW="228600" imgH="203040" progId="Equation.DSMT4">
                  <p:embed/>
                </p:oleObj>
              </mc:Choice>
              <mc:Fallback>
                <p:oleObj name="Equation" r:id="rId52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4029075"/>
                        <a:ext cx="3079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44661"/>
              </p:ext>
            </p:extLst>
          </p:nvPr>
        </p:nvGraphicFramePr>
        <p:xfrm>
          <a:off x="7299325" y="5864225"/>
          <a:ext cx="3413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" name="Equation" r:id="rId54" imgW="253800" imgH="203040" progId="Equation.DSMT4">
                  <p:embed/>
                </p:oleObj>
              </mc:Choice>
              <mc:Fallback>
                <p:oleObj name="Equation" r:id="rId54" imgW="25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5864225"/>
                        <a:ext cx="34131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1590" name="Group 38"/>
          <p:cNvGrpSpPr>
            <a:grpSpLocks/>
          </p:cNvGrpSpPr>
          <p:nvPr/>
        </p:nvGrpSpPr>
        <p:grpSpPr bwMode="auto">
          <a:xfrm>
            <a:off x="6335713" y="4184650"/>
            <a:ext cx="2257425" cy="1746250"/>
            <a:chOff x="0" y="0"/>
            <a:chExt cx="1422" cy="1100"/>
          </a:xfrm>
        </p:grpSpPr>
        <p:sp>
          <p:nvSpPr>
            <p:cNvPr id="791591" name="Freeform 39" descr="宽上对角线"/>
            <p:cNvSpPr>
              <a:spLocks/>
            </p:cNvSpPr>
            <p:nvPr/>
          </p:nvSpPr>
          <p:spPr bwMode="auto">
            <a:xfrm>
              <a:off x="408" y="277"/>
              <a:ext cx="712" cy="545"/>
            </a:xfrm>
            <a:custGeom>
              <a:avLst/>
              <a:gdLst>
                <a:gd name="T0" fmla="*/ 75 w 712"/>
                <a:gd name="T1" fmla="*/ 0 h 545"/>
                <a:gd name="T2" fmla="*/ 687 w 712"/>
                <a:gd name="T3" fmla="*/ 0 h 545"/>
                <a:gd name="T4" fmla="*/ 687 w 712"/>
                <a:gd name="T5" fmla="*/ 55 h 545"/>
                <a:gd name="T6" fmla="*/ 639 w 712"/>
                <a:gd name="T7" fmla="*/ 135 h 545"/>
                <a:gd name="T8" fmla="*/ 611 w 712"/>
                <a:gd name="T9" fmla="*/ 195 h 545"/>
                <a:gd name="T10" fmla="*/ 579 w 712"/>
                <a:gd name="T11" fmla="*/ 279 h 545"/>
                <a:gd name="T12" fmla="*/ 571 w 712"/>
                <a:gd name="T13" fmla="*/ 315 h 545"/>
                <a:gd name="T14" fmla="*/ 555 w 712"/>
                <a:gd name="T15" fmla="*/ 339 h 545"/>
                <a:gd name="T16" fmla="*/ 547 w 712"/>
                <a:gd name="T17" fmla="*/ 355 h 545"/>
                <a:gd name="T18" fmla="*/ 539 w 712"/>
                <a:gd name="T19" fmla="*/ 379 h 545"/>
                <a:gd name="T20" fmla="*/ 535 w 712"/>
                <a:gd name="T21" fmla="*/ 391 h 545"/>
                <a:gd name="T22" fmla="*/ 555 w 712"/>
                <a:gd name="T23" fmla="*/ 527 h 545"/>
                <a:gd name="T24" fmla="*/ 583 w 712"/>
                <a:gd name="T25" fmla="*/ 543 h 545"/>
                <a:gd name="T26" fmla="*/ 7 w 712"/>
                <a:gd name="T27" fmla="*/ 544 h 545"/>
                <a:gd name="T28" fmla="*/ 27 w 712"/>
                <a:gd name="T29" fmla="*/ 539 h 545"/>
                <a:gd name="T30" fmla="*/ 83 w 712"/>
                <a:gd name="T31" fmla="*/ 511 h 545"/>
                <a:gd name="T32" fmla="*/ 107 w 712"/>
                <a:gd name="T33" fmla="*/ 503 h 545"/>
                <a:gd name="T34" fmla="*/ 131 w 712"/>
                <a:gd name="T35" fmla="*/ 487 h 545"/>
                <a:gd name="T36" fmla="*/ 155 w 712"/>
                <a:gd name="T37" fmla="*/ 471 h 545"/>
                <a:gd name="T38" fmla="*/ 179 w 712"/>
                <a:gd name="T39" fmla="*/ 403 h 545"/>
                <a:gd name="T40" fmla="*/ 203 w 712"/>
                <a:gd name="T41" fmla="*/ 187 h 545"/>
                <a:gd name="T42" fmla="*/ 195 w 712"/>
                <a:gd name="T43" fmla="*/ 95 h 545"/>
                <a:gd name="T44" fmla="*/ 87 w 712"/>
                <a:gd name="T45" fmla="*/ 15 h 545"/>
                <a:gd name="T46" fmla="*/ 75 w 712"/>
                <a:gd name="T47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2" h="545">
                  <a:moveTo>
                    <a:pt x="75" y="0"/>
                  </a:moveTo>
                  <a:lnTo>
                    <a:pt x="687" y="0"/>
                  </a:lnTo>
                  <a:cubicBezTo>
                    <a:pt x="710" y="35"/>
                    <a:pt x="712" y="30"/>
                    <a:pt x="687" y="55"/>
                  </a:cubicBezTo>
                  <a:cubicBezTo>
                    <a:pt x="678" y="82"/>
                    <a:pt x="661" y="118"/>
                    <a:pt x="639" y="135"/>
                  </a:cubicBezTo>
                  <a:cubicBezTo>
                    <a:pt x="633" y="166"/>
                    <a:pt x="622" y="168"/>
                    <a:pt x="611" y="195"/>
                  </a:cubicBezTo>
                  <a:cubicBezTo>
                    <a:pt x="599" y="222"/>
                    <a:pt x="589" y="251"/>
                    <a:pt x="579" y="279"/>
                  </a:cubicBezTo>
                  <a:cubicBezTo>
                    <a:pt x="575" y="291"/>
                    <a:pt x="576" y="304"/>
                    <a:pt x="571" y="315"/>
                  </a:cubicBezTo>
                  <a:cubicBezTo>
                    <a:pt x="567" y="324"/>
                    <a:pt x="559" y="330"/>
                    <a:pt x="555" y="339"/>
                  </a:cubicBezTo>
                  <a:cubicBezTo>
                    <a:pt x="552" y="344"/>
                    <a:pt x="549" y="349"/>
                    <a:pt x="547" y="355"/>
                  </a:cubicBezTo>
                  <a:cubicBezTo>
                    <a:pt x="544" y="363"/>
                    <a:pt x="542" y="371"/>
                    <a:pt x="539" y="379"/>
                  </a:cubicBezTo>
                  <a:cubicBezTo>
                    <a:pt x="538" y="383"/>
                    <a:pt x="535" y="391"/>
                    <a:pt x="535" y="391"/>
                  </a:cubicBezTo>
                  <a:cubicBezTo>
                    <a:pt x="536" y="426"/>
                    <a:pt x="518" y="496"/>
                    <a:pt x="555" y="527"/>
                  </a:cubicBezTo>
                  <a:cubicBezTo>
                    <a:pt x="564" y="535"/>
                    <a:pt x="575" y="535"/>
                    <a:pt x="583" y="543"/>
                  </a:cubicBezTo>
                  <a:cubicBezTo>
                    <a:pt x="391" y="543"/>
                    <a:pt x="199" y="545"/>
                    <a:pt x="7" y="544"/>
                  </a:cubicBezTo>
                  <a:cubicBezTo>
                    <a:pt x="0" y="544"/>
                    <a:pt x="20" y="541"/>
                    <a:pt x="27" y="539"/>
                  </a:cubicBezTo>
                  <a:cubicBezTo>
                    <a:pt x="47" y="532"/>
                    <a:pt x="63" y="519"/>
                    <a:pt x="83" y="511"/>
                  </a:cubicBezTo>
                  <a:cubicBezTo>
                    <a:pt x="91" y="508"/>
                    <a:pt x="107" y="503"/>
                    <a:pt x="107" y="503"/>
                  </a:cubicBezTo>
                  <a:cubicBezTo>
                    <a:pt x="134" y="476"/>
                    <a:pt x="105" y="501"/>
                    <a:pt x="131" y="487"/>
                  </a:cubicBezTo>
                  <a:cubicBezTo>
                    <a:pt x="139" y="482"/>
                    <a:pt x="155" y="471"/>
                    <a:pt x="155" y="471"/>
                  </a:cubicBezTo>
                  <a:cubicBezTo>
                    <a:pt x="166" y="449"/>
                    <a:pt x="172" y="427"/>
                    <a:pt x="179" y="403"/>
                  </a:cubicBezTo>
                  <a:cubicBezTo>
                    <a:pt x="184" y="332"/>
                    <a:pt x="189" y="257"/>
                    <a:pt x="203" y="187"/>
                  </a:cubicBezTo>
                  <a:cubicBezTo>
                    <a:pt x="201" y="156"/>
                    <a:pt x="209" y="123"/>
                    <a:pt x="195" y="95"/>
                  </a:cubicBezTo>
                  <a:cubicBezTo>
                    <a:pt x="174" y="53"/>
                    <a:pt x="132" y="24"/>
                    <a:pt x="87" y="15"/>
                  </a:cubicBezTo>
                  <a:cubicBezTo>
                    <a:pt x="73" y="6"/>
                    <a:pt x="75" y="12"/>
                    <a:pt x="75" y="0"/>
                  </a:cubicBezTo>
                  <a:close/>
                </a:path>
              </a:pathLst>
            </a:custGeom>
            <a:blipFill dpi="0" rotWithShape="0">
              <a:blip r:embed="rId56"/>
              <a:srcRect/>
              <a:tile tx="0" ty="0" sx="100000" sy="100000" flip="none" algn="tl"/>
            </a:blip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1592" name="Line 40"/>
            <p:cNvSpPr>
              <a:spLocks noChangeShapeType="1"/>
            </p:cNvSpPr>
            <p:nvPr/>
          </p:nvSpPr>
          <p:spPr bwMode="auto">
            <a:xfrm>
              <a:off x="0" y="680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1593" name="Line 41"/>
            <p:cNvSpPr>
              <a:spLocks noChangeShapeType="1"/>
            </p:cNvSpPr>
            <p:nvPr/>
          </p:nvSpPr>
          <p:spPr bwMode="auto">
            <a:xfrm flipV="1">
              <a:off x="204" y="1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159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411699"/>
                </p:ext>
              </p:extLst>
            </p:nvPr>
          </p:nvGraphicFramePr>
          <p:xfrm>
            <a:off x="1298" y="686"/>
            <a:ext cx="124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6" name="Equation" r:id="rId57" imgW="126720" imgH="139680" progId="Equation.DSMT4">
                    <p:embed/>
                  </p:oleObj>
                </mc:Choice>
                <mc:Fallback>
                  <p:oleObj name="Equation" r:id="rId5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686"/>
                          <a:ext cx="124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95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021116"/>
                </p:ext>
              </p:extLst>
            </p:nvPr>
          </p:nvGraphicFramePr>
          <p:xfrm>
            <a:off x="0" y="0"/>
            <a:ext cx="13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7" name="Equation" r:id="rId59" imgW="139680" imgH="164880" progId="Equation.DSMT4">
                    <p:embed/>
                  </p:oleObj>
                </mc:Choice>
                <mc:Fallback>
                  <p:oleObj name="Equation" r:id="rId5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7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9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608163"/>
                </p:ext>
              </p:extLst>
            </p:nvPr>
          </p:nvGraphicFramePr>
          <p:xfrm>
            <a:off x="48" y="680"/>
            <a:ext cx="14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" name="Equation" r:id="rId61" imgW="152280" imgH="177480" progId="Equation.DSMT4">
                    <p:embed/>
                  </p:oleObj>
                </mc:Choice>
                <mc:Fallback>
                  <p:oleObj name="Equation" r:id="rId61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680"/>
                          <a:ext cx="149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9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683360"/>
                </p:ext>
              </p:extLst>
            </p:nvPr>
          </p:nvGraphicFramePr>
          <p:xfrm>
            <a:off x="68" y="828"/>
            <a:ext cx="11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" name="Equation" r:id="rId63" imgW="114120" imgH="139680" progId="Equation.DSMT4">
                    <p:embed/>
                  </p:oleObj>
                </mc:Choice>
                <mc:Fallback>
                  <p:oleObj name="Equation" r:id="rId6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828"/>
                          <a:ext cx="11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98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439718"/>
                </p:ext>
              </p:extLst>
            </p:nvPr>
          </p:nvGraphicFramePr>
          <p:xfrm>
            <a:off x="62" y="209"/>
            <a:ext cx="13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0" name="Equation" r:id="rId65" imgW="139680" imgH="177480" progId="Equation.DSMT4">
                    <p:embed/>
                  </p:oleObj>
                </mc:Choice>
                <mc:Fallback>
                  <p:oleObj name="Equation" r:id="rId65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209"/>
                          <a:ext cx="13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599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092672"/>
                </p:ext>
              </p:extLst>
            </p:nvPr>
          </p:nvGraphicFramePr>
          <p:xfrm>
            <a:off x="1032" y="532"/>
            <a:ext cx="3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1" name="Equation" r:id="rId67" imgW="609480" imgH="228600" progId="Equation.DSMT4">
                    <p:embed/>
                  </p:oleObj>
                </mc:Choice>
                <mc:Fallback>
                  <p:oleObj name="Equation" r:id="rId6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532"/>
                          <a:ext cx="3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600" name="Object 48"/>
            <p:cNvGraphicFramePr>
              <a:graphicFrameLocks noChangeAspect="1"/>
            </p:cNvGraphicFramePr>
            <p:nvPr/>
          </p:nvGraphicFramePr>
          <p:xfrm>
            <a:off x="680" y="481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2" r:id="rId69" imgW="165202" imgH="165202" progId="">
                    <p:embed/>
                  </p:oleObj>
                </mc:Choice>
                <mc:Fallback>
                  <p:oleObj r:id="rId69" imgW="165202" imgH="16520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481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1601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4406028"/>
                </p:ext>
              </p:extLst>
            </p:nvPr>
          </p:nvGraphicFramePr>
          <p:xfrm>
            <a:off x="220" y="329"/>
            <a:ext cx="37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3" name="Equation" r:id="rId71" imgW="596880" imgH="228600" progId="Equation.DSMT4">
                    <p:embed/>
                  </p:oleObj>
                </mc:Choice>
                <mc:Fallback>
                  <p:oleObj name="Equation" r:id="rId71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" y="329"/>
                          <a:ext cx="37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1602" name="Line 50"/>
            <p:cNvSpPr>
              <a:spLocks noChangeShapeType="1"/>
            </p:cNvSpPr>
            <p:nvPr/>
          </p:nvSpPr>
          <p:spPr bwMode="auto">
            <a:xfrm>
              <a:off x="136" y="481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1603" name="Line 51"/>
            <p:cNvSpPr>
              <a:spLocks noChangeShapeType="1"/>
            </p:cNvSpPr>
            <p:nvPr/>
          </p:nvSpPr>
          <p:spPr bwMode="auto">
            <a:xfrm>
              <a:off x="204" y="82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1604" name="Line 52"/>
            <p:cNvSpPr>
              <a:spLocks noChangeShapeType="1"/>
            </p:cNvSpPr>
            <p:nvPr/>
          </p:nvSpPr>
          <p:spPr bwMode="auto">
            <a:xfrm>
              <a:off x="204" y="27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916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60079"/>
              </p:ext>
            </p:extLst>
          </p:nvPr>
        </p:nvGraphicFramePr>
        <p:xfrm>
          <a:off x="2646363" y="4751388"/>
          <a:ext cx="3451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" name="Equation" r:id="rId73" imgW="1879560" imgH="228600" progId="Equation.DSMT4">
                  <p:embed/>
                </p:oleObj>
              </mc:Choice>
              <mc:Fallback>
                <p:oleObj name="Equation" r:id="rId73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751388"/>
                        <a:ext cx="3451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6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88360"/>
              </p:ext>
            </p:extLst>
          </p:nvPr>
        </p:nvGraphicFramePr>
        <p:xfrm>
          <a:off x="1343025" y="5278438"/>
          <a:ext cx="4130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" name="Equation" r:id="rId75" imgW="2184120" imgH="406080" progId="Equation.DSMT4">
                  <p:embed/>
                </p:oleObj>
              </mc:Choice>
              <mc:Fallback>
                <p:oleObj name="Equation" r:id="rId75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278438"/>
                        <a:ext cx="41306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60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95158"/>
              </p:ext>
            </p:extLst>
          </p:nvPr>
        </p:nvGraphicFramePr>
        <p:xfrm>
          <a:off x="633413" y="6129338"/>
          <a:ext cx="7445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" name="Equation" r:id="rId77" imgW="393480" imgH="203040" progId="Equation.DSMT4">
                  <p:embed/>
                </p:oleObj>
              </mc:Choice>
              <mc:Fallback>
                <p:oleObj name="Equation" r:id="rId7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6129338"/>
                        <a:ext cx="7445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60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0082"/>
              </p:ext>
            </p:extLst>
          </p:nvPr>
        </p:nvGraphicFramePr>
        <p:xfrm>
          <a:off x="1581150" y="6129338"/>
          <a:ext cx="54530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" name="Equation" r:id="rId79" imgW="2882880" imgH="215640" progId="Equation.DSMT4">
                  <p:embed/>
                </p:oleObj>
              </mc:Choice>
              <mc:Fallback>
                <p:oleObj name="Equation" r:id="rId79" imgW="2882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6129338"/>
                        <a:ext cx="54530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74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9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9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7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7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9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9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79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9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7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7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79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79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79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7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562" name="Rectangle 2"/>
          <p:cNvSpPr>
            <a:spLocks noChangeArrowheads="1"/>
          </p:cNvSpPr>
          <p:nvPr/>
        </p:nvSpPr>
        <p:spPr bwMode="auto">
          <a:xfrm>
            <a:off x="395536" y="673532"/>
            <a:ext cx="728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26563" name="Rectangle 3"/>
          <p:cNvSpPr>
            <a:spLocks noChangeArrowheads="1"/>
          </p:cNvSpPr>
          <p:nvPr/>
        </p:nvSpPr>
        <p:spPr bwMode="auto">
          <a:xfrm>
            <a:off x="1135328" y="6778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计算</a:t>
            </a:r>
          </a:p>
        </p:txBody>
      </p:sp>
      <p:graphicFrame>
        <p:nvGraphicFramePr>
          <p:cNvPr id="262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17222"/>
              </p:ext>
            </p:extLst>
          </p:nvPr>
        </p:nvGraphicFramePr>
        <p:xfrm>
          <a:off x="1998928" y="519113"/>
          <a:ext cx="510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9" name="公式" r:id="rId3" imgW="5105160" imgH="1028520" progId="Equation.3">
                  <p:embed/>
                </p:oleObj>
              </mc:Choice>
              <mc:Fallback>
                <p:oleObj name="公式" r:id="rId3" imgW="51051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928" y="519113"/>
                        <a:ext cx="510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6565" name="Rectangle 5"/>
          <p:cNvSpPr>
            <a:spLocks noChangeArrowheads="1"/>
          </p:cNvSpPr>
          <p:nvPr/>
        </p:nvSpPr>
        <p:spPr bwMode="auto">
          <a:xfrm>
            <a:off x="788988" y="16256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626566" name="Rectangle 6"/>
          <p:cNvSpPr>
            <a:spLocks noChangeArrowheads="1"/>
          </p:cNvSpPr>
          <p:nvPr/>
        </p:nvSpPr>
        <p:spPr bwMode="auto">
          <a:xfrm>
            <a:off x="1531938" y="1617663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由积分中值定理知：</a:t>
            </a:r>
          </a:p>
        </p:txBody>
      </p:sp>
      <p:sp>
        <p:nvSpPr>
          <p:cNvPr id="2626567" name="Rectangle 7"/>
          <p:cNvSpPr>
            <a:spLocks noChangeArrowheads="1"/>
          </p:cNvSpPr>
          <p:nvPr/>
        </p:nvSpPr>
        <p:spPr bwMode="auto">
          <a:xfrm>
            <a:off x="4702175" y="16319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存在</a:t>
            </a:r>
          </a:p>
        </p:txBody>
      </p:sp>
      <p:graphicFrame>
        <p:nvGraphicFramePr>
          <p:cNvPr id="262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53777"/>
              </p:ext>
            </p:extLst>
          </p:nvPr>
        </p:nvGraphicFramePr>
        <p:xfrm>
          <a:off x="5540375" y="174307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0" name="公式" r:id="rId5" imgW="812520" imgH="393480" progId="Equation.3">
                  <p:embed/>
                </p:oleObj>
              </mc:Choice>
              <mc:Fallback>
                <p:oleObj name="公式" r:id="rId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174307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6569" name="Rectangle 9"/>
          <p:cNvSpPr>
            <a:spLocks noChangeArrowheads="1"/>
          </p:cNvSpPr>
          <p:nvPr/>
        </p:nvSpPr>
        <p:spPr bwMode="auto">
          <a:xfrm>
            <a:off x="6281738" y="16525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满足</a:t>
            </a:r>
          </a:p>
        </p:txBody>
      </p:sp>
      <p:graphicFrame>
        <p:nvGraphicFramePr>
          <p:cNvPr id="262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70927"/>
              </p:ext>
            </p:extLst>
          </p:nvPr>
        </p:nvGraphicFramePr>
        <p:xfrm>
          <a:off x="7092950" y="1676400"/>
          <a:ext cx="186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1" name="公式" r:id="rId7" imgW="1866600" imgH="469800" progId="Equation.3">
                  <p:embed/>
                </p:oleObj>
              </mc:Choice>
              <mc:Fallback>
                <p:oleObj name="公式" r:id="rId7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676400"/>
                        <a:ext cx="186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6571" name="Rectangle 11"/>
          <p:cNvSpPr>
            <a:spLocks noChangeArrowheads="1"/>
          </p:cNvSpPr>
          <p:nvPr/>
        </p:nvSpPr>
        <p:spPr bwMode="auto">
          <a:xfrm>
            <a:off x="392113" y="239712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使得</a:t>
            </a:r>
          </a:p>
        </p:txBody>
      </p:sp>
      <p:graphicFrame>
        <p:nvGraphicFramePr>
          <p:cNvPr id="262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53892"/>
              </p:ext>
            </p:extLst>
          </p:nvPr>
        </p:nvGraphicFramePr>
        <p:xfrm>
          <a:off x="2006600" y="2397125"/>
          <a:ext cx="394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2" name="公式" r:id="rId9" imgW="3949560" imgH="914400" progId="Equation.3">
                  <p:embed/>
                </p:oleObj>
              </mc:Choice>
              <mc:Fallback>
                <p:oleObj name="公式" r:id="rId9" imgW="3949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397125"/>
                        <a:ext cx="394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6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80756"/>
              </p:ext>
            </p:extLst>
          </p:nvPr>
        </p:nvGraphicFramePr>
        <p:xfrm>
          <a:off x="3219450" y="3521075"/>
          <a:ext cx="279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3" name="公式" r:id="rId11" imgW="2793960" imgH="533160" progId="Equation.3">
                  <p:embed/>
                </p:oleObj>
              </mc:Choice>
              <mc:Fallback>
                <p:oleObj name="公式" r:id="rId11" imgW="2793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521075"/>
                        <a:ext cx="279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6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91569"/>
              </p:ext>
            </p:extLst>
          </p:nvPr>
        </p:nvGraphicFramePr>
        <p:xfrm>
          <a:off x="6040438" y="3571875"/>
          <a:ext cx="59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4" name="公式" r:id="rId13" imgW="596880" imgH="482400" progId="Equation.3">
                  <p:embed/>
                </p:oleObj>
              </mc:Choice>
              <mc:Fallback>
                <p:oleObj name="公式" r:id="rId13" imgW="59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3571875"/>
                        <a:ext cx="596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6575" name="Rectangle 15"/>
          <p:cNvSpPr>
            <a:spLocks noChangeArrowheads="1"/>
          </p:cNvSpPr>
          <p:nvPr/>
        </p:nvSpPr>
        <p:spPr bwMode="auto">
          <a:xfrm>
            <a:off x="392113" y="427513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注意到</a:t>
            </a:r>
          </a:p>
        </p:txBody>
      </p:sp>
      <p:graphicFrame>
        <p:nvGraphicFramePr>
          <p:cNvPr id="2626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10534"/>
              </p:ext>
            </p:extLst>
          </p:nvPr>
        </p:nvGraphicFramePr>
        <p:xfrm>
          <a:off x="1619250" y="441960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" name="公式" r:id="rId15" imgW="888840" imgH="317160" progId="Equation.3">
                  <p:embed/>
                </p:oleObj>
              </mc:Choice>
              <mc:Fallback>
                <p:oleObj name="公式" r:id="rId15" imgW="888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1960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6577" name="AutoShape 17"/>
          <p:cNvSpPr>
            <a:spLocks noChangeArrowheads="1"/>
          </p:cNvSpPr>
          <p:nvPr/>
        </p:nvSpPr>
        <p:spPr bwMode="auto">
          <a:xfrm>
            <a:off x="2598738" y="4419600"/>
            <a:ext cx="868362" cy="317500"/>
          </a:xfrm>
          <a:prstGeom prst="rightArrow">
            <a:avLst>
              <a:gd name="adj1" fmla="val 50000"/>
              <a:gd name="adj2" fmla="val 683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26265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86125"/>
              </p:ext>
            </p:extLst>
          </p:nvPr>
        </p:nvGraphicFramePr>
        <p:xfrm>
          <a:off x="3489325" y="4400550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6" name="公式" r:id="rId17" imgW="2095200" imgH="393480" progId="Equation.3">
                  <p:embed/>
                </p:oleObj>
              </mc:Choice>
              <mc:Fallback>
                <p:oleObj name="公式" r:id="rId17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400550"/>
                        <a:ext cx="209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6579" name="Rectangle 19"/>
          <p:cNvSpPr>
            <a:spLocks noChangeArrowheads="1"/>
          </p:cNvSpPr>
          <p:nvPr/>
        </p:nvSpPr>
        <p:spPr bwMode="auto">
          <a:xfrm>
            <a:off x="373063" y="499903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所以</a:t>
            </a:r>
          </a:p>
        </p:txBody>
      </p:sp>
      <p:sp>
        <p:nvSpPr>
          <p:cNvPr id="2626580" name="Rectangle 20"/>
          <p:cNvSpPr>
            <a:spLocks noChangeArrowheads="1"/>
          </p:cNvSpPr>
          <p:nvPr/>
        </p:nvSpPr>
        <p:spPr bwMode="auto">
          <a:xfrm>
            <a:off x="1511846" y="504916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原式</a:t>
            </a:r>
          </a:p>
        </p:txBody>
      </p:sp>
      <p:graphicFrame>
        <p:nvGraphicFramePr>
          <p:cNvPr id="2626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56060"/>
              </p:ext>
            </p:extLst>
          </p:nvPr>
        </p:nvGraphicFramePr>
        <p:xfrm>
          <a:off x="2388146" y="528253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7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146" y="528253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65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88159"/>
              </p:ext>
            </p:extLst>
          </p:nvPr>
        </p:nvGraphicFramePr>
        <p:xfrm>
          <a:off x="3383508" y="5053930"/>
          <a:ext cx="2501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8" name="公式" r:id="rId21" imgW="2501640" imgH="533160" progId="Equation.3">
                  <p:embed/>
                </p:oleObj>
              </mc:Choice>
              <mc:Fallback>
                <p:oleObj name="公式" r:id="rId21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508" y="5053930"/>
                        <a:ext cx="2501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65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88789"/>
              </p:ext>
            </p:extLst>
          </p:nvPr>
        </p:nvGraphicFramePr>
        <p:xfrm>
          <a:off x="2765971" y="511108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9" name="公式" r:id="rId23" imgW="533160" imgH="838080" progId="Equation.3">
                  <p:embed/>
                </p:oleObj>
              </mc:Choice>
              <mc:Fallback>
                <p:oleObj name="公式" r:id="rId23" imgW="533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971" y="511108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65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68863"/>
              </p:ext>
            </p:extLst>
          </p:nvPr>
        </p:nvGraphicFramePr>
        <p:xfrm>
          <a:off x="5974308" y="5168230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20" name="公式" r:id="rId25" imgW="469800" imgH="304560" progId="Equation.3">
                  <p:embed/>
                </p:oleObj>
              </mc:Choice>
              <mc:Fallback>
                <p:oleObj name="公式" r:id="rId25" imgW="469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308" y="5168230"/>
                        <a:ext cx="469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0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2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2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2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2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2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2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2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2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2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62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2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2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2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62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62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62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62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62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62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6565" grpId="0"/>
      <p:bldP spid="2626566" grpId="0"/>
      <p:bldP spid="2626567" grpId="0"/>
      <p:bldP spid="2626569" grpId="0"/>
      <p:bldP spid="2626571" grpId="0"/>
      <p:bldP spid="2626575" grpId="0"/>
      <p:bldP spid="2626577" grpId="0" animBg="1"/>
      <p:bldP spid="2626579" grpId="0"/>
      <p:bldP spid="26265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586" name="Rectangle 2"/>
          <p:cNvSpPr>
            <a:spLocks noChangeArrowheads="1"/>
          </p:cNvSpPr>
          <p:nvPr/>
        </p:nvSpPr>
        <p:spPr bwMode="auto">
          <a:xfrm>
            <a:off x="323528" y="531813"/>
            <a:ext cx="1268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62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72489"/>
              </p:ext>
            </p:extLst>
          </p:nvPr>
        </p:nvGraphicFramePr>
        <p:xfrm>
          <a:off x="1519816" y="547688"/>
          <a:ext cx="275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7" name="公式" r:id="rId3" imgW="2755800" imgH="482400" progId="Equation.3">
                  <p:embed/>
                </p:oleObj>
              </mc:Choice>
              <mc:Fallback>
                <p:oleObj name="公式" r:id="rId3" imgW="275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816" y="547688"/>
                        <a:ext cx="275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7588" name="Rectangle 4"/>
          <p:cNvSpPr>
            <a:spLocks noChangeArrowheads="1"/>
          </p:cNvSpPr>
          <p:nvPr/>
        </p:nvSpPr>
        <p:spPr bwMode="auto">
          <a:xfrm>
            <a:off x="4256567" y="51117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62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73572"/>
              </p:ext>
            </p:extLst>
          </p:nvPr>
        </p:nvGraphicFramePr>
        <p:xfrm>
          <a:off x="2195513" y="1195388"/>
          <a:ext cx="4000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8" name="公式" r:id="rId5" imgW="4000320" imgH="1079280" progId="Equation.3">
                  <p:embed/>
                </p:oleObj>
              </mc:Choice>
              <mc:Fallback>
                <p:oleObj name="公式" r:id="rId5" imgW="4000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95388"/>
                        <a:ext cx="4000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7590" name="Rectangle 6"/>
          <p:cNvSpPr>
            <a:spLocks noChangeArrowheads="1"/>
          </p:cNvSpPr>
          <p:nvPr/>
        </p:nvSpPr>
        <p:spPr bwMode="auto">
          <a:xfrm>
            <a:off x="539750" y="26352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62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87443"/>
              </p:ext>
            </p:extLst>
          </p:nvPr>
        </p:nvGraphicFramePr>
        <p:xfrm>
          <a:off x="1258888" y="2419350"/>
          <a:ext cx="3060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9" name="公式" r:id="rId7" imgW="3060360" imgH="1079280" progId="Equation.3">
                  <p:embed/>
                </p:oleObj>
              </mc:Choice>
              <mc:Fallback>
                <p:oleObj name="公式" r:id="rId7" imgW="30603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19350"/>
                        <a:ext cx="3060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72501"/>
              </p:ext>
            </p:extLst>
          </p:nvPr>
        </p:nvGraphicFramePr>
        <p:xfrm>
          <a:off x="4427538" y="2420938"/>
          <a:ext cx="2768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0" name="公式" r:id="rId9" imgW="2768400" imgH="1079280" progId="Equation.3">
                  <p:embed/>
                </p:oleObj>
              </mc:Choice>
              <mc:Fallback>
                <p:oleObj name="公式" r:id="rId9" imgW="27684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20938"/>
                        <a:ext cx="2768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368734"/>
              </p:ext>
            </p:extLst>
          </p:nvPr>
        </p:nvGraphicFramePr>
        <p:xfrm>
          <a:off x="1116013" y="4076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1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54613"/>
              </p:ext>
            </p:extLst>
          </p:nvPr>
        </p:nvGraphicFramePr>
        <p:xfrm>
          <a:off x="2362200" y="3787775"/>
          <a:ext cx="1562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2" name="公式" r:id="rId13" imgW="1562040" imgH="698400" progId="Equation.3">
                  <p:embed/>
                </p:oleObj>
              </mc:Choice>
              <mc:Fallback>
                <p:oleObj name="公式" r:id="rId13" imgW="15620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87775"/>
                        <a:ext cx="1562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8550"/>
              </p:ext>
            </p:extLst>
          </p:nvPr>
        </p:nvGraphicFramePr>
        <p:xfrm>
          <a:off x="1403350" y="3787775"/>
          <a:ext cx="96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3" name="公式" r:id="rId15" imgW="965160" imgH="698400" progId="Equation.3">
                  <p:embed/>
                </p:oleObj>
              </mc:Choice>
              <mc:Fallback>
                <p:oleObj name="公式" r:id="rId15" imgW="9651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7775"/>
                        <a:ext cx="96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01518"/>
              </p:ext>
            </p:extLst>
          </p:nvPr>
        </p:nvGraphicFramePr>
        <p:xfrm>
          <a:off x="3995738" y="3787775"/>
          <a:ext cx="227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4" name="公式" r:id="rId17" imgW="2273040" imgH="698400" progId="Equation.3">
                  <p:embed/>
                </p:oleObj>
              </mc:Choice>
              <mc:Fallback>
                <p:oleObj name="公式" r:id="rId17" imgW="22730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87775"/>
                        <a:ext cx="2273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7597" name="Rectangle 13"/>
          <p:cNvSpPr>
            <a:spLocks noChangeArrowheads="1"/>
          </p:cNvSpPr>
          <p:nvPr/>
        </p:nvSpPr>
        <p:spPr bwMode="auto">
          <a:xfrm>
            <a:off x="539750" y="4924425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原式＝</a:t>
            </a:r>
          </a:p>
        </p:txBody>
      </p:sp>
      <p:graphicFrame>
        <p:nvGraphicFramePr>
          <p:cNvPr id="262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40209"/>
              </p:ext>
            </p:extLst>
          </p:nvPr>
        </p:nvGraphicFramePr>
        <p:xfrm>
          <a:off x="2344738" y="4818063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5" name="公式" r:id="rId19" imgW="2082600" imgH="914400" progId="Equation.3">
                  <p:embed/>
                </p:oleObj>
              </mc:Choice>
              <mc:Fallback>
                <p:oleObj name="公式" r:id="rId19" imgW="208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818063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04673"/>
              </p:ext>
            </p:extLst>
          </p:nvPr>
        </p:nvGraphicFramePr>
        <p:xfrm>
          <a:off x="1692275" y="5003800"/>
          <a:ext cx="596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6" name="公式" r:id="rId21" imgW="596880" imgH="583920" progId="Equation.3">
                  <p:embed/>
                </p:oleObj>
              </mc:Choice>
              <mc:Fallback>
                <p:oleObj name="公式" r:id="rId21" imgW="5968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03800"/>
                        <a:ext cx="596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01153"/>
              </p:ext>
            </p:extLst>
          </p:nvPr>
        </p:nvGraphicFramePr>
        <p:xfrm>
          <a:off x="2362200" y="4508500"/>
          <a:ext cx="199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7" name="公式" r:id="rId23" imgW="1993680" imgH="698400" progId="Equation.3">
                  <p:embed/>
                </p:oleObj>
              </mc:Choice>
              <mc:Fallback>
                <p:oleObj name="公式" r:id="rId23" imgW="19936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08500"/>
                        <a:ext cx="199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89266"/>
              </p:ext>
            </p:extLst>
          </p:nvPr>
        </p:nvGraphicFramePr>
        <p:xfrm>
          <a:off x="4500563" y="4818063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8" name="公式" r:id="rId25" imgW="2590560" imgH="914400" progId="Equation.3">
                  <p:embed/>
                </p:oleObj>
              </mc:Choice>
              <mc:Fallback>
                <p:oleObj name="公式" r:id="rId25" imgW="2590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18063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66506"/>
              </p:ext>
            </p:extLst>
          </p:nvPr>
        </p:nvGraphicFramePr>
        <p:xfrm>
          <a:off x="5651500" y="479583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9" name="公式" r:id="rId27" imgW="1206360" imgH="406080" progId="Equation.3">
                  <p:embed/>
                </p:oleObj>
              </mc:Choice>
              <mc:Fallback>
                <p:oleObj name="公式" r:id="rId27" imgW="120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95838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77784"/>
              </p:ext>
            </p:extLst>
          </p:nvPr>
        </p:nvGraphicFramePr>
        <p:xfrm>
          <a:off x="7092950" y="4821238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0" name="公式" r:id="rId29" imgW="761760" imgH="838080" progId="Equation.3">
                  <p:embed/>
                </p:oleObj>
              </mc:Choice>
              <mc:Fallback>
                <p:oleObj name="公式" r:id="rId29" imgW="761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821238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7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2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2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2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2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62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2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2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2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2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62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62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2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62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7590" grpId="0"/>
      <p:bldP spid="26275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54575"/>
              </p:ext>
            </p:extLst>
          </p:nvPr>
        </p:nvGraphicFramePr>
        <p:xfrm>
          <a:off x="520948" y="2492896"/>
          <a:ext cx="4083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8" name="Equation" r:id="rId3" imgW="1701720" imgH="215640" progId="Equation.DSMT4">
                  <p:embed/>
                </p:oleObj>
              </mc:Choice>
              <mc:Fallback>
                <p:oleObj name="Equation" r:id="rId3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0948" y="2492896"/>
                        <a:ext cx="40830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6814"/>
              </p:ext>
            </p:extLst>
          </p:nvPr>
        </p:nvGraphicFramePr>
        <p:xfrm>
          <a:off x="501898" y="3234258"/>
          <a:ext cx="4265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9" name="Equation" r:id="rId5" imgW="1777680" imgH="457200" progId="Equation.DSMT4">
                  <p:embed/>
                </p:oleObj>
              </mc:Choice>
              <mc:Fallback>
                <p:oleObj name="Equation" r:id="rId5" imgW="1777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1898" y="3234258"/>
                        <a:ext cx="4265612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06059"/>
              </p:ext>
            </p:extLst>
          </p:nvPr>
        </p:nvGraphicFramePr>
        <p:xfrm>
          <a:off x="938213" y="4435475"/>
          <a:ext cx="4081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0" name="Equation" r:id="rId7" imgW="1701720" imgH="380880" progId="Equation.DSMT4">
                  <p:embed/>
                </p:oleObj>
              </mc:Choice>
              <mc:Fallback>
                <p:oleObj name="Equation" r:id="rId7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38213" y="4435475"/>
                        <a:ext cx="40814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8899"/>
              </p:ext>
            </p:extLst>
          </p:nvPr>
        </p:nvGraphicFramePr>
        <p:xfrm>
          <a:off x="2483768" y="1052736"/>
          <a:ext cx="55768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1" name="Equation" r:id="rId9" imgW="2323800" imgH="380880" progId="Equation.DSMT4">
                  <p:embed/>
                </p:oleObj>
              </mc:Choice>
              <mc:Fallback>
                <p:oleObj name="Equation" r:id="rId9" imgW="2323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83768" y="1052736"/>
                        <a:ext cx="55768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54474"/>
              </p:ext>
            </p:extLst>
          </p:nvPr>
        </p:nvGraphicFramePr>
        <p:xfrm>
          <a:off x="395288" y="1831975"/>
          <a:ext cx="1644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2" name="Equation" r:id="rId11" imgW="685800" imgH="215640" progId="Equation.DSMT4">
                  <p:embed/>
                </p:oleObj>
              </mc:Choice>
              <mc:Fallback>
                <p:oleObj name="Equation" r:id="rId11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5288" y="1831975"/>
                        <a:ext cx="1644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31" name="Freeform 7" descr="深色下对角线"/>
          <p:cNvSpPr>
            <a:spLocks/>
          </p:cNvSpPr>
          <p:nvPr/>
        </p:nvSpPr>
        <p:spPr bwMode="auto">
          <a:xfrm>
            <a:off x="6588125" y="3438525"/>
            <a:ext cx="1152525" cy="1296988"/>
          </a:xfrm>
          <a:custGeom>
            <a:avLst/>
            <a:gdLst>
              <a:gd name="T0" fmla="*/ 726 w 726"/>
              <a:gd name="T1" fmla="*/ 0 h 817"/>
              <a:gd name="T2" fmla="*/ 635 w 726"/>
              <a:gd name="T3" fmla="*/ 227 h 817"/>
              <a:gd name="T4" fmla="*/ 590 w 726"/>
              <a:gd name="T5" fmla="*/ 363 h 817"/>
              <a:gd name="T6" fmla="*/ 454 w 726"/>
              <a:gd name="T7" fmla="*/ 590 h 817"/>
              <a:gd name="T8" fmla="*/ 227 w 726"/>
              <a:gd name="T9" fmla="*/ 771 h 817"/>
              <a:gd name="T10" fmla="*/ 136 w 726"/>
              <a:gd name="T11" fmla="*/ 817 h 817"/>
              <a:gd name="T12" fmla="*/ 0 w 726"/>
              <a:gd name="T13" fmla="*/ 817 h 817"/>
              <a:gd name="T14" fmla="*/ 182 w 726"/>
              <a:gd name="T15" fmla="*/ 817 h 817"/>
              <a:gd name="T16" fmla="*/ 408 w 726"/>
              <a:gd name="T17" fmla="*/ 817 h 817"/>
              <a:gd name="T18" fmla="*/ 726 w 726"/>
              <a:gd name="T19" fmla="*/ 817 h 817"/>
              <a:gd name="T20" fmla="*/ 726 w 726"/>
              <a:gd name="T21" fmla="*/ 499 h 817"/>
              <a:gd name="T22" fmla="*/ 726 w 726"/>
              <a:gd name="T23" fmla="*/ 4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6" h="817">
                <a:moveTo>
                  <a:pt x="726" y="0"/>
                </a:moveTo>
                <a:lnTo>
                  <a:pt x="635" y="227"/>
                </a:lnTo>
                <a:lnTo>
                  <a:pt x="590" y="363"/>
                </a:lnTo>
                <a:lnTo>
                  <a:pt x="454" y="590"/>
                </a:lnTo>
                <a:lnTo>
                  <a:pt x="227" y="771"/>
                </a:lnTo>
                <a:lnTo>
                  <a:pt x="136" y="817"/>
                </a:lnTo>
                <a:lnTo>
                  <a:pt x="0" y="817"/>
                </a:lnTo>
                <a:lnTo>
                  <a:pt x="182" y="817"/>
                </a:lnTo>
                <a:lnTo>
                  <a:pt x="408" y="817"/>
                </a:lnTo>
                <a:lnTo>
                  <a:pt x="726" y="817"/>
                </a:lnTo>
                <a:lnTo>
                  <a:pt x="726" y="499"/>
                </a:lnTo>
                <a:lnTo>
                  <a:pt x="726" y="46"/>
                </a:lnTo>
              </a:path>
            </a:pathLst>
          </a:custGeom>
          <a:pattFill prst="dkDnDiag">
            <a:fgClr>
              <a:srgbClr val="00CC99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12232" name="Group 8"/>
          <p:cNvGrpSpPr>
            <a:grpSpLocks/>
          </p:cNvGrpSpPr>
          <p:nvPr/>
        </p:nvGrpSpPr>
        <p:grpSpPr bwMode="auto">
          <a:xfrm>
            <a:off x="5148263" y="2586038"/>
            <a:ext cx="3632200" cy="2725737"/>
            <a:chOff x="3243" y="164"/>
            <a:chExt cx="2288" cy="1717"/>
          </a:xfrm>
        </p:grpSpPr>
        <p:sp>
          <p:nvSpPr>
            <p:cNvPr id="2612233" name="Line 9"/>
            <p:cNvSpPr>
              <a:spLocks noChangeAspect="1" noChangeShapeType="1"/>
            </p:cNvSpPr>
            <p:nvPr/>
          </p:nvSpPr>
          <p:spPr bwMode="black">
            <a:xfrm>
              <a:off x="3243" y="1525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2234" name="Line 10"/>
            <p:cNvSpPr>
              <a:spLocks noChangeAspect="1" noChangeShapeType="1"/>
            </p:cNvSpPr>
            <p:nvPr/>
          </p:nvSpPr>
          <p:spPr bwMode="black">
            <a:xfrm flipV="1">
              <a:off x="4167" y="249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12235" name="Object 11"/>
            <p:cNvGraphicFramePr>
              <a:graphicFrameLocks noChangeAspect="1"/>
            </p:cNvGraphicFramePr>
            <p:nvPr/>
          </p:nvGraphicFramePr>
          <p:xfrm>
            <a:off x="5329" y="1525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3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329" y="1525"/>
                          <a:ext cx="20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2236" name="Object 12"/>
            <p:cNvGraphicFramePr>
              <a:graphicFrameLocks noChangeAspect="1"/>
            </p:cNvGraphicFramePr>
            <p:nvPr/>
          </p:nvGraphicFramePr>
          <p:xfrm>
            <a:off x="3956" y="1525"/>
            <a:ext cx="2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4" name="Equation" r:id="rId15" imgW="164880" imgH="177480" progId="Equation.DSMT4">
                    <p:embed/>
                  </p:oleObj>
                </mc:Choice>
                <mc:Fallback>
                  <p:oleObj name="Equation" r:id="rId1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56" y="1525"/>
                          <a:ext cx="239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2237" name="Object 13"/>
            <p:cNvGraphicFramePr>
              <a:graphicFrameLocks noChangeAspect="1"/>
            </p:cNvGraphicFramePr>
            <p:nvPr/>
          </p:nvGraphicFramePr>
          <p:xfrm>
            <a:off x="3923" y="164"/>
            <a:ext cx="20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5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23" y="164"/>
                          <a:ext cx="20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238" name="Group 14"/>
          <p:cNvGrpSpPr>
            <a:grpSpLocks/>
          </p:cNvGrpSpPr>
          <p:nvPr/>
        </p:nvGrpSpPr>
        <p:grpSpPr bwMode="auto">
          <a:xfrm>
            <a:off x="5508625" y="1557338"/>
            <a:ext cx="2224088" cy="3189287"/>
            <a:chOff x="3470" y="-484"/>
            <a:chExt cx="1401" cy="2009"/>
          </a:xfrm>
        </p:grpSpPr>
        <p:sp>
          <p:nvSpPr>
            <p:cNvPr id="2612239" name="Arc 15"/>
            <p:cNvSpPr>
              <a:spLocks/>
            </p:cNvSpPr>
            <p:nvPr/>
          </p:nvSpPr>
          <p:spPr bwMode="auto">
            <a:xfrm flipH="1" flipV="1">
              <a:off x="3470" y="-484"/>
              <a:ext cx="702" cy="20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251"/>
                <a:gd name="T1" fmla="*/ 0 h 21600"/>
                <a:gd name="T2" fmla="*/ 17251 w 17251"/>
                <a:gd name="T3" fmla="*/ 8601 h 21600"/>
                <a:gd name="T4" fmla="*/ 0 w 1725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1" h="21600" fill="none" extrusionOk="0">
                  <a:moveTo>
                    <a:pt x="-1" y="0"/>
                  </a:moveTo>
                  <a:cubicBezTo>
                    <a:pt x="6781" y="0"/>
                    <a:pt x="13169" y="3184"/>
                    <a:pt x="17250" y="8601"/>
                  </a:cubicBezTo>
                </a:path>
                <a:path w="17251" h="21600" stroke="0" extrusionOk="0">
                  <a:moveTo>
                    <a:pt x="-1" y="0"/>
                  </a:moveTo>
                  <a:cubicBezTo>
                    <a:pt x="6781" y="0"/>
                    <a:pt x="13169" y="3184"/>
                    <a:pt x="17250" y="860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2240" name="Arc 16"/>
            <p:cNvSpPr>
              <a:spLocks/>
            </p:cNvSpPr>
            <p:nvPr/>
          </p:nvSpPr>
          <p:spPr bwMode="auto">
            <a:xfrm flipV="1">
              <a:off x="4168" y="-484"/>
              <a:ext cx="703" cy="20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94"/>
                <a:gd name="T1" fmla="*/ 0 h 21600"/>
                <a:gd name="T2" fmla="*/ 17394 w 17394"/>
                <a:gd name="T3" fmla="*/ 8794 h 21600"/>
                <a:gd name="T4" fmla="*/ 0 w 173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94" h="21600" fill="none" extrusionOk="0">
                  <a:moveTo>
                    <a:pt x="-1" y="0"/>
                  </a:moveTo>
                  <a:cubicBezTo>
                    <a:pt x="6866" y="0"/>
                    <a:pt x="13323" y="3264"/>
                    <a:pt x="17394" y="8793"/>
                  </a:cubicBezTo>
                </a:path>
                <a:path w="17394" h="21600" stroke="0" extrusionOk="0">
                  <a:moveTo>
                    <a:pt x="-1" y="0"/>
                  </a:moveTo>
                  <a:cubicBezTo>
                    <a:pt x="6866" y="0"/>
                    <a:pt x="13323" y="3264"/>
                    <a:pt x="17394" y="87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1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16765"/>
              </p:ext>
            </p:extLst>
          </p:nvPr>
        </p:nvGraphicFramePr>
        <p:xfrm>
          <a:off x="7373938" y="2647950"/>
          <a:ext cx="9191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6" name="Equation" r:id="rId19" imgW="444240" imgH="228600" progId="Equation.DSMT4">
                  <p:embed/>
                </p:oleObj>
              </mc:Choice>
              <mc:Fallback>
                <p:oleObj name="Equation" r:id="rId19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73938" y="2647950"/>
                        <a:ext cx="9191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42" name="Line 18"/>
          <p:cNvSpPr>
            <a:spLocks noChangeAspect="1" noChangeShapeType="1"/>
          </p:cNvSpPr>
          <p:nvPr/>
        </p:nvSpPr>
        <p:spPr bwMode="black">
          <a:xfrm>
            <a:off x="7740650" y="3438525"/>
            <a:ext cx="0" cy="12969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2243" name="Rectangle 19"/>
          <p:cNvSpPr>
            <a:spLocks noChangeArrowheads="1"/>
          </p:cNvSpPr>
          <p:nvPr/>
        </p:nvSpPr>
        <p:spPr bwMode="black">
          <a:xfrm>
            <a:off x="228600" y="304800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连续，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所围成</a:t>
            </a:r>
          </a:p>
          <a:p>
            <a:pPr algn="just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的区域，且有</a:t>
            </a:r>
          </a:p>
        </p:txBody>
      </p:sp>
    </p:spTree>
    <p:extLst>
      <p:ext uri="{BB962C8B-B14F-4D97-AF65-F5344CB8AC3E}">
        <p14:creationId xmlns:p14="http://schemas.microsoft.com/office/powerpoint/2010/main" val="58971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1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1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1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1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231" grpId="0" animBg="1"/>
      <p:bldP spid="2612242" grpId="0" animBg="1"/>
      <p:bldP spid="26122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3250" name="Object 2"/>
          <p:cNvGraphicFramePr>
            <a:graphicFrameLocks noChangeAspect="1"/>
          </p:cNvGraphicFramePr>
          <p:nvPr/>
        </p:nvGraphicFramePr>
        <p:xfrm>
          <a:off x="595313" y="404813"/>
          <a:ext cx="374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7" name="Equation" r:id="rId3" imgW="1562040" imgH="380880" progId="Equation.DSMT4">
                  <p:embed/>
                </p:oleObj>
              </mc:Choice>
              <mc:Fallback>
                <p:oleObj name="Equation" r:id="rId3" imgW="1562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5313" y="404813"/>
                        <a:ext cx="37480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69373"/>
              </p:ext>
            </p:extLst>
          </p:nvPr>
        </p:nvGraphicFramePr>
        <p:xfrm>
          <a:off x="533400" y="1182688"/>
          <a:ext cx="4570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8" name="Equation" r:id="rId5" imgW="1904760" imgH="380880" progId="Equation.DSMT4">
                  <p:embed/>
                </p:oleObj>
              </mc:Choice>
              <mc:Fallback>
                <p:oleObj name="Equation" r:id="rId5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" y="1182688"/>
                        <a:ext cx="4570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21273"/>
              </p:ext>
            </p:extLst>
          </p:nvPr>
        </p:nvGraphicFramePr>
        <p:xfrm>
          <a:off x="1919288" y="2009775"/>
          <a:ext cx="1339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9"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19288" y="2009775"/>
                        <a:ext cx="13398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3" name="Object 5"/>
          <p:cNvGraphicFramePr>
            <a:graphicFrameLocks noChangeAspect="1"/>
          </p:cNvGraphicFramePr>
          <p:nvPr/>
        </p:nvGraphicFramePr>
        <p:xfrm>
          <a:off x="533400" y="2438400"/>
          <a:ext cx="3290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0" name="Equation" r:id="rId9" imgW="1371600" imgH="380880" progId="Equation.DSMT4">
                  <p:embed/>
                </p:oleObj>
              </mc:Choice>
              <mc:Fallback>
                <p:oleObj name="Equation" r:id="rId9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" y="2438400"/>
                        <a:ext cx="32908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53107"/>
              </p:ext>
            </p:extLst>
          </p:nvPr>
        </p:nvGraphicFramePr>
        <p:xfrm>
          <a:off x="971550" y="3429000"/>
          <a:ext cx="353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1" name="Equation" r:id="rId11" imgW="1473120" imgH="380880" progId="Equation.DSMT4">
                  <p:embed/>
                </p:oleObj>
              </mc:Choice>
              <mc:Fallback>
                <p:oleObj name="Equation" r:id="rId11" imgW="147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71550" y="3429000"/>
                        <a:ext cx="3533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5" name="Object 7"/>
          <p:cNvGraphicFramePr>
            <a:graphicFrameLocks noChangeAspect="1"/>
          </p:cNvGraphicFramePr>
          <p:nvPr/>
        </p:nvGraphicFramePr>
        <p:xfrm>
          <a:off x="6061075" y="4387850"/>
          <a:ext cx="13700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2" name="Equation" r:id="rId13" imgW="571320" imgH="393480" progId="Equation.DSMT4">
                  <p:embed/>
                </p:oleObj>
              </mc:Choice>
              <mc:Fallback>
                <p:oleObj name="Equation" r:id="rId13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61075" y="4387850"/>
                        <a:ext cx="13700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6" name="Object 8"/>
          <p:cNvGraphicFramePr>
            <a:graphicFrameLocks noChangeAspect="1"/>
          </p:cNvGraphicFramePr>
          <p:nvPr/>
        </p:nvGraphicFramePr>
        <p:xfrm>
          <a:off x="4643438" y="3284538"/>
          <a:ext cx="36861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3" name="Equation" r:id="rId15" imgW="1536480" imgH="431640" progId="Equation.DSMT4">
                  <p:embed/>
                </p:oleObj>
              </mc:Choice>
              <mc:Fallback>
                <p:oleObj name="Equation" r:id="rId15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43438" y="3284538"/>
                        <a:ext cx="36861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7" name="Object 9"/>
          <p:cNvGraphicFramePr>
            <a:graphicFrameLocks noChangeAspect="1"/>
          </p:cNvGraphicFramePr>
          <p:nvPr/>
        </p:nvGraphicFramePr>
        <p:xfrm>
          <a:off x="1187450" y="4365625"/>
          <a:ext cx="46910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4" name="Equation" r:id="rId17" imgW="1955520" imgH="431640" progId="Equation.DSMT4">
                  <p:embed/>
                </p:oleObj>
              </mc:Choice>
              <mc:Fallback>
                <p:oleObj name="Equation" r:id="rId17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7450" y="4365625"/>
                        <a:ext cx="4691063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8" name="Object 10"/>
          <p:cNvGraphicFramePr>
            <a:graphicFrameLocks noChangeAspect="1"/>
          </p:cNvGraphicFramePr>
          <p:nvPr/>
        </p:nvGraphicFramePr>
        <p:xfrm>
          <a:off x="1476375" y="5805488"/>
          <a:ext cx="12192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5" name="Equation" r:id="rId19" imgW="507960" imgH="203040" progId="Equation.DSMT4">
                  <p:embed/>
                </p:oleObj>
              </mc:Choice>
              <mc:Fallback>
                <p:oleObj name="Equation" r:id="rId1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76375" y="5805488"/>
                        <a:ext cx="12192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16637"/>
              </p:ext>
            </p:extLst>
          </p:nvPr>
        </p:nvGraphicFramePr>
        <p:xfrm>
          <a:off x="2992438" y="5575300"/>
          <a:ext cx="26812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6" name="Equation" r:id="rId21" imgW="1117440" imgH="406080" progId="Equation.DSMT4">
                  <p:embed/>
                </p:oleObj>
              </mc:Choice>
              <mc:Fallback>
                <p:oleObj name="Equation" r:id="rId21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92438" y="5575300"/>
                        <a:ext cx="26812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3260" name="Group 12"/>
          <p:cNvGrpSpPr>
            <a:grpSpLocks noChangeAspect="1"/>
          </p:cNvGrpSpPr>
          <p:nvPr/>
        </p:nvGrpSpPr>
        <p:grpSpPr bwMode="auto">
          <a:xfrm>
            <a:off x="5148263" y="-242888"/>
            <a:ext cx="3195637" cy="3303588"/>
            <a:chOff x="3450" y="1337"/>
            <a:chExt cx="2288" cy="2365"/>
          </a:xfrm>
        </p:grpSpPr>
        <p:sp>
          <p:nvSpPr>
            <p:cNvPr id="2613261" name="Freeform 13" descr="深色下对角线"/>
            <p:cNvSpPr>
              <a:spLocks noChangeAspect="1"/>
            </p:cNvSpPr>
            <p:nvPr/>
          </p:nvSpPr>
          <p:spPr bwMode="auto">
            <a:xfrm>
              <a:off x="4357" y="2522"/>
              <a:ext cx="726" cy="817"/>
            </a:xfrm>
            <a:custGeom>
              <a:avLst/>
              <a:gdLst>
                <a:gd name="T0" fmla="*/ 726 w 726"/>
                <a:gd name="T1" fmla="*/ 0 h 817"/>
                <a:gd name="T2" fmla="*/ 635 w 726"/>
                <a:gd name="T3" fmla="*/ 227 h 817"/>
                <a:gd name="T4" fmla="*/ 590 w 726"/>
                <a:gd name="T5" fmla="*/ 363 h 817"/>
                <a:gd name="T6" fmla="*/ 454 w 726"/>
                <a:gd name="T7" fmla="*/ 590 h 817"/>
                <a:gd name="T8" fmla="*/ 227 w 726"/>
                <a:gd name="T9" fmla="*/ 771 h 817"/>
                <a:gd name="T10" fmla="*/ 136 w 726"/>
                <a:gd name="T11" fmla="*/ 817 h 817"/>
                <a:gd name="T12" fmla="*/ 0 w 726"/>
                <a:gd name="T13" fmla="*/ 817 h 817"/>
                <a:gd name="T14" fmla="*/ 182 w 726"/>
                <a:gd name="T15" fmla="*/ 817 h 817"/>
                <a:gd name="T16" fmla="*/ 408 w 726"/>
                <a:gd name="T17" fmla="*/ 817 h 817"/>
                <a:gd name="T18" fmla="*/ 726 w 726"/>
                <a:gd name="T19" fmla="*/ 817 h 817"/>
                <a:gd name="T20" fmla="*/ 726 w 726"/>
                <a:gd name="T21" fmla="*/ 499 h 817"/>
                <a:gd name="T22" fmla="*/ 726 w 726"/>
                <a:gd name="T23" fmla="*/ 46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6" h="817">
                  <a:moveTo>
                    <a:pt x="726" y="0"/>
                  </a:moveTo>
                  <a:lnTo>
                    <a:pt x="635" y="227"/>
                  </a:lnTo>
                  <a:lnTo>
                    <a:pt x="590" y="363"/>
                  </a:lnTo>
                  <a:lnTo>
                    <a:pt x="454" y="590"/>
                  </a:lnTo>
                  <a:lnTo>
                    <a:pt x="227" y="771"/>
                  </a:lnTo>
                  <a:lnTo>
                    <a:pt x="136" y="817"/>
                  </a:lnTo>
                  <a:lnTo>
                    <a:pt x="0" y="817"/>
                  </a:lnTo>
                  <a:lnTo>
                    <a:pt x="182" y="817"/>
                  </a:lnTo>
                  <a:lnTo>
                    <a:pt x="408" y="817"/>
                  </a:lnTo>
                  <a:lnTo>
                    <a:pt x="726" y="817"/>
                  </a:lnTo>
                  <a:lnTo>
                    <a:pt x="726" y="499"/>
                  </a:lnTo>
                  <a:lnTo>
                    <a:pt x="726" y="46"/>
                  </a:lnTo>
                </a:path>
              </a:pathLst>
            </a:custGeom>
            <a:pattFill prst="dkDnDiag">
              <a:fgClr>
                <a:srgbClr val="00CC99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13262" name="Group 14"/>
            <p:cNvGrpSpPr>
              <a:grpSpLocks noChangeAspect="1"/>
            </p:cNvGrpSpPr>
            <p:nvPr/>
          </p:nvGrpSpPr>
          <p:grpSpPr bwMode="auto">
            <a:xfrm>
              <a:off x="3450" y="1985"/>
              <a:ext cx="2288" cy="1717"/>
              <a:chOff x="3243" y="164"/>
              <a:chExt cx="2288" cy="1717"/>
            </a:xfrm>
          </p:grpSpPr>
          <p:sp>
            <p:nvSpPr>
              <p:cNvPr id="2613263" name="Line 15"/>
              <p:cNvSpPr>
                <a:spLocks noChangeAspect="1" noChangeShapeType="1"/>
              </p:cNvSpPr>
              <p:nvPr/>
            </p:nvSpPr>
            <p:spPr bwMode="black">
              <a:xfrm>
                <a:off x="3243" y="1525"/>
                <a:ext cx="21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3264" name="Line 16"/>
              <p:cNvSpPr>
                <a:spLocks noChangeAspect="1" noChangeShapeType="1"/>
              </p:cNvSpPr>
              <p:nvPr/>
            </p:nvSpPr>
            <p:spPr bwMode="black">
              <a:xfrm flipV="1">
                <a:off x="4167" y="249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13265" name="Object 17"/>
              <p:cNvGraphicFramePr>
                <a:graphicFrameLocks noChangeAspect="1"/>
              </p:cNvGraphicFramePr>
              <p:nvPr/>
            </p:nvGraphicFramePr>
            <p:xfrm>
              <a:off x="5329" y="1525"/>
              <a:ext cx="202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497" name="Equation" r:id="rId23" imgW="139680" imgH="139680" progId="Equation.DSMT4">
                      <p:embed/>
                    </p:oleObj>
                  </mc:Choice>
                  <mc:Fallback>
                    <p:oleObj name="Equation" r:id="rId23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5329" y="1525"/>
                            <a:ext cx="202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3266" name="Object 18"/>
              <p:cNvGraphicFramePr>
                <a:graphicFrameLocks noChangeAspect="1"/>
              </p:cNvGraphicFramePr>
              <p:nvPr/>
            </p:nvGraphicFramePr>
            <p:xfrm>
              <a:off x="3956" y="1525"/>
              <a:ext cx="23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498" name="Equation" r:id="rId25" imgW="164880" imgH="177480" progId="Equation.DSMT4">
                      <p:embed/>
                    </p:oleObj>
                  </mc:Choice>
                  <mc:Fallback>
                    <p:oleObj name="Equation" r:id="rId25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56" y="1525"/>
                            <a:ext cx="239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3267" name="Object 19"/>
              <p:cNvGraphicFramePr>
                <a:graphicFrameLocks noChangeAspect="1"/>
              </p:cNvGraphicFramePr>
              <p:nvPr/>
            </p:nvGraphicFramePr>
            <p:xfrm>
              <a:off x="3923" y="164"/>
              <a:ext cx="20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499" name="Equation" r:id="rId27" imgW="139680" imgH="164880" progId="Equation.DSMT4">
                      <p:embed/>
                    </p:oleObj>
                  </mc:Choice>
                  <mc:Fallback>
                    <p:oleObj name="Equation" r:id="rId2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23" y="164"/>
                            <a:ext cx="202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13268" name="Group 20"/>
            <p:cNvGrpSpPr>
              <a:grpSpLocks noChangeAspect="1"/>
            </p:cNvGrpSpPr>
            <p:nvPr/>
          </p:nvGrpSpPr>
          <p:grpSpPr bwMode="auto">
            <a:xfrm>
              <a:off x="3677" y="1337"/>
              <a:ext cx="1401" cy="2009"/>
              <a:chOff x="3470" y="-484"/>
              <a:chExt cx="1401" cy="2009"/>
            </a:xfrm>
          </p:grpSpPr>
          <p:sp>
            <p:nvSpPr>
              <p:cNvPr id="2613269" name="Arc 21"/>
              <p:cNvSpPr>
                <a:spLocks noChangeAspect="1"/>
              </p:cNvSpPr>
              <p:nvPr/>
            </p:nvSpPr>
            <p:spPr bwMode="auto">
              <a:xfrm flipH="1" flipV="1">
                <a:off x="3470" y="-484"/>
                <a:ext cx="702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251"/>
                  <a:gd name="T1" fmla="*/ 0 h 21600"/>
                  <a:gd name="T2" fmla="*/ 17251 w 17251"/>
                  <a:gd name="T3" fmla="*/ 8601 h 21600"/>
                  <a:gd name="T4" fmla="*/ 0 w 172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51" h="21600" fill="none" extrusionOk="0">
                    <a:moveTo>
                      <a:pt x="-1" y="0"/>
                    </a:moveTo>
                    <a:cubicBezTo>
                      <a:pt x="6781" y="0"/>
                      <a:pt x="13169" y="3184"/>
                      <a:pt x="17250" y="8601"/>
                    </a:cubicBezTo>
                  </a:path>
                  <a:path w="17251" h="21600" stroke="0" extrusionOk="0">
                    <a:moveTo>
                      <a:pt x="-1" y="0"/>
                    </a:moveTo>
                    <a:cubicBezTo>
                      <a:pt x="6781" y="0"/>
                      <a:pt x="13169" y="3184"/>
                      <a:pt x="17250" y="86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13270" name="Arc 22"/>
              <p:cNvSpPr>
                <a:spLocks noChangeAspect="1"/>
              </p:cNvSpPr>
              <p:nvPr/>
            </p:nvSpPr>
            <p:spPr bwMode="auto">
              <a:xfrm flipV="1">
                <a:off x="4168" y="-484"/>
                <a:ext cx="703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394"/>
                  <a:gd name="T1" fmla="*/ 0 h 21600"/>
                  <a:gd name="T2" fmla="*/ 17394 w 17394"/>
                  <a:gd name="T3" fmla="*/ 8794 h 21600"/>
                  <a:gd name="T4" fmla="*/ 0 w 173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94" h="21600" fill="none" extrusionOk="0">
                    <a:moveTo>
                      <a:pt x="-1" y="0"/>
                    </a:moveTo>
                    <a:cubicBezTo>
                      <a:pt x="6866" y="0"/>
                      <a:pt x="13323" y="3264"/>
                      <a:pt x="17394" y="8793"/>
                    </a:cubicBezTo>
                  </a:path>
                  <a:path w="17394" h="21600" stroke="0" extrusionOk="0">
                    <a:moveTo>
                      <a:pt x="-1" y="0"/>
                    </a:moveTo>
                    <a:cubicBezTo>
                      <a:pt x="6866" y="0"/>
                      <a:pt x="13323" y="3264"/>
                      <a:pt x="17394" y="879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13271" name="Line 23"/>
            <p:cNvSpPr>
              <a:spLocks noChangeAspect="1" noChangeShapeType="1"/>
            </p:cNvSpPr>
            <p:nvPr/>
          </p:nvSpPr>
          <p:spPr bwMode="black">
            <a:xfrm>
              <a:off x="4720" y="2114"/>
              <a:ext cx="0" cy="15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3272" name="Object 24"/>
            <p:cNvGraphicFramePr>
              <a:graphicFrameLocks noChangeAspect="1"/>
            </p:cNvGraphicFramePr>
            <p:nvPr/>
          </p:nvGraphicFramePr>
          <p:xfrm>
            <a:off x="4852" y="2024"/>
            <a:ext cx="57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0" name="Equation" r:id="rId29" imgW="444240" imgH="228600" progId="Equation.DSMT4">
                    <p:embed/>
                  </p:oleObj>
                </mc:Choice>
                <mc:Fallback>
                  <p:oleObj name="Equation" r:id="rId2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52" y="2024"/>
                          <a:ext cx="579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3273" name="Line 25"/>
            <p:cNvSpPr>
              <a:spLocks noChangeAspect="1" noChangeShapeType="1"/>
            </p:cNvSpPr>
            <p:nvPr/>
          </p:nvSpPr>
          <p:spPr bwMode="black">
            <a:xfrm>
              <a:off x="5083" y="2522"/>
              <a:ext cx="0" cy="817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2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1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1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1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466" name="Freeform 2" descr="深色横线"/>
          <p:cNvSpPr>
            <a:spLocks/>
          </p:cNvSpPr>
          <p:nvPr/>
        </p:nvSpPr>
        <p:spPr bwMode="auto">
          <a:xfrm>
            <a:off x="3259013" y="3988098"/>
            <a:ext cx="1619250" cy="1489075"/>
          </a:xfrm>
          <a:custGeom>
            <a:avLst/>
            <a:gdLst>
              <a:gd name="T0" fmla="*/ 0 w 1020"/>
              <a:gd name="T1" fmla="*/ 0 h 938"/>
              <a:gd name="T2" fmla="*/ 1014 w 1020"/>
              <a:gd name="T3" fmla="*/ 0 h 938"/>
              <a:gd name="T4" fmla="*/ 1020 w 1020"/>
              <a:gd name="T5" fmla="*/ 938 h 938"/>
              <a:gd name="T6" fmla="*/ 990 w 1020"/>
              <a:gd name="T7" fmla="*/ 768 h 938"/>
              <a:gd name="T8" fmla="*/ 924 w 1020"/>
              <a:gd name="T9" fmla="*/ 578 h 938"/>
              <a:gd name="T10" fmla="*/ 876 w 1020"/>
              <a:gd name="T11" fmla="*/ 492 h 938"/>
              <a:gd name="T12" fmla="*/ 836 w 1020"/>
              <a:gd name="T13" fmla="*/ 422 h 938"/>
              <a:gd name="T14" fmla="*/ 720 w 1020"/>
              <a:gd name="T15" fmla="*/ 288 h 938"/>
              <a:gd name="T16" fmla="*/ 572 w 1020"/>
              <a:gd name="T17" fmla="*/ 168 h 938"/>
              <a:gd name="T18" fmla="*/ 442 w 1020"/>
              <a:gd name="T19" fmla="*/ 94 h 938"/>
              <a:gd name="T20" fmla="*/ 278 w 1020"/>
              <a:gd name="T21" fmla="*/ 40 h 938"/>
              <a:gd name="T22" fmla="*/ 0 w 1020"/>
              <a:gd name="T23" fmla="*/ 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0" h="938">
                <a:moveTo>
                  <a:pt x="0" y="0"/>
                </a:moveTo>
                <a:lnTo>
                  <a:pt x="1014" y="0"/>
                </a:lnTo>
                <a:lnTo>
                  <a:pt x="1020" y="938"/>
                </a:lnTo>
                <a:lnTo>
                  <a:pt x="990" y="768"/>
                </a:lnTo>
                <a:lnTo>
                  <a:pt x="924" y="578"/>
                </a:lnTo>
                <a:lnTo>
                  <a:pt x="876" y="492"/>
                </a:lnTo>
                <a:lnTo>
                  <a:pt x="836" y="422"/>
                </a:lnTo>
                <a:lnTo>
                  <a:pt x="720" y="288"/>
                </a:lnTo>
                <a:lnTo>
                  <a:pt x="572" y="168"/>
                </a:lnTo>
                <a:lnTo>
                  <a:pt x="442" y="94"/>
                </a:lnTo>
                <a:lnTo>
                  <a:pt x="278" y="40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rgbClr val="FF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67" name="Freeform 3" descr="深色横线"/>
          <p:cNvSpPr>
            <a:spLocks/>
          </p:cNvSpPr>
          <p:nvPr/>
        </p:nvSpPr>
        <p:spPr bwMode="auto">
          <a:xfrm>
            <a:off x="1700088" y="3988098"/>
            <a:ext cx="1528763" cy="1450975"/>
          </a:xfrm>
          <a:custGeom>
            <a:avLst/>
            <a:gdLst>
              <a:gd name="T0" fmla="*/ 0 w 963"/>
              <a:gd name="T1" fmla="*/ 914 h 914"/>
              <a:gd name="T2" fmla="*/ 21 w 963"/>
              <a:gd name="T3" fmla="*/ 666 h 914"/>
              <a:gd name="T4" fmla="*/ 28 w 963"/>
              <a:gd name="T5" fmla="*/ 591 h 914"/>
              <a:gd name="T6" fmla="*/ 51 w 963"/>
              <a:gd name="T7" fmla="*/ 495 h 914"/>
              <a:gd name="T8" fmla="*/ 78 w 963"/>
              <a:gd name="T9" fmla="*/ 399 h 914"/>
              <a:gd name="T10" fmla="*/ 120 w 963"/>
              <a:gd name="T11" fmla="*/ 305 h 914"/>
              <a:gd name="T12" fmla="*/ 178 w 963"/>
              <a:gd name="T13" fmla="*/ 195 h 914"/>
              <a:gd name="T14" fmla="*/ 264 w 963"/>
              <a:gd name="T15" fmla="*/ 99 h 914"/>
              <a:gd name="T16" fmla="*/ 358 w 963"/>
              <a:gd name="T17" fmla="*/ 0 h 914"/>
              <a:gd name="T18" fmla="*/ 963 w 963"/>
              <a:gd name="T19" fmla="*/ 0 h 914"/>
              <a:gd name="T20" fmla="*/ 715 w 963"/>
              <a:gd name="T21" fmla="*/ 48 h 914"/>
              <a:gd name="T22" fmla="*/ 561 w 963"/>
              <a:gd name="T23" fmla="*/ 107 h 914"/>
              <a:gd name="T24" fmla="*/ 409 w 963"/>
              <a:gd name="T25" fmla="*/ 200 h 914"/>
              <a:gd name="T26" fmla="*/ 261 w 963"/>
              <a:gd name="T27" fmla="*/ 338 h 914"/>
              <a:gd name="T28" fmla="*/ 153 w 963"/>
              <a:gd name="T29" fmla="*/ 480 h 914"/>
              <a:gd name="T30" fmla="*/ 85 w 963"/>
              <a:gd name="T31" fmla="*/ 603 h 914"/>
              <a:gd name="T32" fmla="*/ 54 w 963"/>
              <a:gd name="T33" fmla="*/ 695 h 914"/>
              <a:gd name="T34" fmla="*/ 0 w 963"/>
              <a:gd name="T35" fmla="*/ 914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3" h="914">
                <a:moveTo>
                  <a:pt x="0" y="914"/>
                </a:moveTo>
                <a:lnTo>
                  <a:pt x="21" y="666"/>
                </a:lnTo>
                <a:lnTo>
                  <a:pt x="28" y="591"/>
                </a:lnTo>
                <a:lnTo>
                  <a:pt x="51" y="495"/>
                </a:lnTo>
                <a:lnTo>
                  <a:pt x="78" y="399"/>
                </a:lnTo>
                <a:lnTo>
                  <a:pt x="120" y="305"/>
                </a:lnTo>
                <a:lnTo>
                  <a:pt x="178" y="195"/>
                </a:lnTo>
                <a:lnTo>
                  <a:pt x="264" y="99"/>
                </a:lnTo>
                <a:lnTo>
                  <a:pt x="358" y="0"/>
                </a:lnTo>
                <a:lnTo>
                  <a:pt x="963" y="0"/>
                </a:lnTo>
                <a:lnTo>
                  <a:pt x="715" y="48"/>
                </a:lnTo>
                <a:lnTo>
                  <a:pt x="561" y="107"/>
                </a:lnTo>
                <a:lnTo>
                  <a:pt x="409" y="200"/>
                </a:lnTo>
                <a:lnTo>
                  <a:pt x="261" y="338"/>
                </a:lnTo>
                <a:lnTo>
                  <a:pt x="153" y="480"/>
                </a:lnTo>
                <a:lnTo>
                  <a:pt x="85" y="603"/>
                </a:lnTo>
                <a:lnTo>
                  <a:pt x="54" y="695"/>
                </a:lnTo>
                <a:lnTo>
                  <a:pt x="0" y="914"/>
                </a:lnTo>
                <a:close/>
              </a:path>
            </a:pathLst>
          </a:custGeom>
          <a:pattFill prst="dkHorz">
            <a:fgClr>
              <a:srgbClr val="0099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68" name="Freeform 4" descr="深色横线"/>
          <p:cNvSpPr>
            <a:spLocks/>
          </p:cNvSpPr>
          <p:nvPr/>
        </p:nvSpPr>
        <p:spPr bwMode="auto">
          <a:xfrm>
            <a:off x="2316038" y="2406948"/>
            <a:ext cx="2543175" cy="1562100"/>
          </a:xfrm>
          <a:custGeom>
            <a:avLst/>
            <a:gdLst>
              <a:gd name="T0" fmla="*/ 0 w 1602"/>
              <a:gd name="T1" fmla="*/ 984 h 984"/>
              <a:gd name="T2" fmla="*/ 1602 w 1602"/>
              <a:gd name="T3" fmla="*/ 984 h 984"/>
              <a:gd name="T4" fmla="*/ 1602 w 1602"/>
              <a:gd name="T5" fmla="*/ 0 h 984"/>
              <a:gd name="T6" fmla="*/ 1308 w 1602"/>
              <a:gd name="T7" fmla="*/ 150 h 984"/>
              <a:gd name="T8" fmla="*/ 1104 w 1602"/>
              <a:gd name="T9" fmla="*/ 258 h 984"/>
              <a:gd name="T10" fmla="*/ 750 w 1602"/>
              <a:gd name="T11" fmla="*/ 450 h 984"/>
              <a:gd name="T12" fmla="*/ 486 w 1602"/>
              <a:gd name="T13" fmla="*/ 624 h 984"/>
              <a:gd name="T14" fmla="*/ 306 w 1602"/>
              <a:gd name="T15" fmla="*/ 750 h 984"/>
              <a:gd name="T16" fmla="*/ 108 w 1602"/>
              <a:gd name="T17" fmla="*/ 894 h 984"/>
              <a:gd name="T18" fmla="*/ 0 w 1602"/>
              <a:gd name="T1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2" h="984">
                <a:moveTo>
                  <a:pt x="0" y="984"/>
                </a:moveTo>
                <a:lnTo>
                  <a:pt x="1602" y="984"/>
                </a:lnTo>
                <a:lnTo>
                  <a:pt x="1602" y="0"/>
                </a:lnTo>
                <a:lnTo>
                  <a:pt x="1308" y="150"/>
                </a:lnTo>
                <a:lnTo>
                  <a:pt x="1104" y="258"/>
                </a:lnTo>
                <a:lnTo>
                  <a:pt x="750" y="450"/>
                </a:lnTo>
                <a:lnTo>
                  <a:pt x="486" y="624"/>
                </a:lnTo>
                <a:lnTo>
                  <a:pt x="306" y="750"/>
                </a:lnTo>
                <a:lnTo>
                  <a:pt x="108" y="894"/>
                </a:lnTo>
                <a:lnTo>
                  <a:pt x="0" y="984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94469" name="Group 5"/>
          <p:cNvGrpSpPr>
            <a:grpSpLocks/>
          </p:cNvGrpSpPr>
          <p:nvPr/>
        </p:nvGrpSpPr>
        <p:grpSpPr bwMode="auto">
          <a:xfrm>
            <a:off x="1169863" y="1700511"/>
            <a:ext cx="4830763" cy="4271963"/>
            <a:chOff x="652" y="1007"/>
            <a:chExt cx="3043" cy="2691"/>
          </a:xfrm>
        </p:grpSpPr>
        <p:sp>
          <p:nvSpPr>
            <p:cNvPr id="2494470" name="Text Box 6"/>
            <p:cNvSpPr txBox="1">
              <a:spLocks noChangeArrowheads="1"/>
            </p:cNvSpPr>
            <p:nvPr/>
          </p:nvSpPr>
          <p:spPr bwMode="auto">
            <a:xfrm>
              <a:off x="661" y="3253"/>
              <a:ext cx="4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4471" name="Line 7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4472" name="Line 8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4473" name="Text Box 9"/>
            <p:cNvSpPr txBox="1">
              <a:spLocks noChangeArrowheads="1"/>
            </p:cNvSpPr>
            <p:nvPr/>
          </p:nvSpPr>
          <p:spPr bwMode="auto">
            <a:xfrm>
              <a:off x="652" y="1007"/>
              <a:ext cx="3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94474" name="Text Box 10"/>
            <p:cNvSpPr txBox="1">
              <a:spLocks noChangeArrowheads="1"/>
            </p:cNvSpPr>
            <p:nvPr/>
          </p:nvSpPr>
          <p:spPr bwMode="auto">
            <a:xfrm>
              <a:off x="3360" y="3368"/>
              <a:ext cx="3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94475" name="Arc 11"/>
          <p:cNvSpPr>
            <a:spLocks/>
          </p:cNvSpPr>
          <p:nvPr/>
        </p:nvSpPr>
        <p:spPr bwMode="auto">
          <a:xfrm>
            <a:off x="1698501" y="3996035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5 h 21665"/>
              <a:gd name="T2" fmla="*/ 43200 w 43200"/>
              <a:gd name="T3" fmla="*/ 21600 h 21665"/>
              <a:gd name="T4" fmla="*/ 21600 w 43200"/>
              <a:gd name="T5" fmla="*/ 21600 h 2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5" fill="none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5" stroke="0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94476" name="Text Box 12"/>
          <p:cNvSpPr txBox="1">
            <a:spLocks noChangeArrowheads="1"/>
          </p:cNvSpPr>
          <p:nvPr/>
        </p:nvSpPr>
        <p:spPr bwMode="auto">
          <a:xfrm>
            <a:off x="4644901" y="555813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94477" name="Freeform 13"/>
          <p:cNvSpPr>
            <a:spLocks/>
          </p:cNvSpPr>
          <p:nvPr/>
        </p:nvSpPr>
        <p:spPr bwMode="auto">
          <a:xfrm>
            <a:off x="3273301" y="5526385"/>
            <a:ext cx="1587" cy="61913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78" name="Text Box 14"/>
          <p:cNvSpPr txBox="1">
            <a:spLocks noChangeArrowheads="1"/>
          </p:cNvSpPr>
          <p:nvPr/>
        </p:nvSpPr>
        <p:spPr bwMode="auto">
          <a:xfrm>
            <a:off x="1220663" y="214501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94479" name="Freeform 15"/>
          <p:cNvSpPr>
            <a:spLocks/>
          </p:cNvSpPr>
          <p:nvPr/>
        </p:nvSpPr>
        <p:spPr bwMode="auto">
          <a:xfrm>
            <a:off x="1682626" y="2165648"/>
            <a:ext cx="3617912" cy="3413125"/>
          </a:xfrm>
          <a:custGeom>
            <a:avLst/>
            <a:gdLst>
              <a:gd name="T0" fmla="*/ 0 w 2279"/>
              <a:gd name="T1" fmla="*/ 2150 h 2150"/>
              <a:gd name="T2" fmla="*/ 189 w 2279"/>
              <a:gd name="T3" fmla="*/ 1346 h 2150"/>
              <a:gd name="T4" fmla="*/ 1089 w 2279"/>
              <a:gd name="T5" fmla="*/ 635 h 2150"/>
              <a:gd name="T6" fmla="*/ 2279 w 2279"/>
              <a:gd name="T7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9" h="2150">
                <a:moveTo>
                  <a:pt x="0" y="2150"/>
                </a:moveTo>
                <a:cubicBezTo>
                  <a:pt x="31" y="2016"/>
                  <a:pt x="8" y="1598"/>
                  <a:pt x="189" y="1346"/>
                </a:cubicBezTo>
                <a:cubicBezTo>
                  <a:pt x="370" y="1094"/>
                  <a:pt x="741" y="859"/>
                  <a:pt x="1089" y="635"/>
                </a:cubicBezTo>
                <a:cubicBezTo>
                  <a:pt x="1437" y="411"/>
                  <a:pt x="2031" y="132"/>
                  <a:pt x="2279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80" name="Line 16"/>
          <p:cNvSpPr>
            <a:spLocks noChangeShapeType="1"/>
          </p:cNvSpPr>
          <p:nvPr/>
        </p:nvSpPr>
        <p:spPr bwMode="auto">
          <a:xfrm>
            <a:off x="4879851" y="2194223"/>
            <a:ext cx="0" cy="33940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81" name="Freeform 17"/>
          <p:cNvSpPr>
            <a:spLocks/>
          </p:cNvSpPr>
          <p:nvPr/>
        </p:nvSpPr>
        <p:spPr bwMode="auto">
          <a:xfrm>
            <a:off x="1687388" y="2378373"/>
            <a:ext cx="3190875" cy="4762"/>
          </a:xfrm>
          <a:custGeom>
            <a:avLst/>
            <a:gdLst>
              <a:gd name="T0" fmla="*/ 0 w 2010"/>
              <a:gd name="T1" fmla="*/ 3 h 3"/>
              <a:gd name="T2" fmla="*/ 2010 w 2010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0" h="3">
                <a:moveTo>
                  <a:pt x="0" y="3"/>
                </a:moveTo>
                <a:lnTo>
                  <a:pt x="201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82" name="Freeform 18"/>
          <p:cNvSpPr>
            <a:spLocks/>
          </p:cNvSpPr>
          <p:nvPr/>
        </p:nvSpPr>
        <p:spPr bwMode="auto">
          <a:xfrm>
            <a:off x="1682626" y="3983335"/>
            <a:ext cx="3200400" cy="1588"/>
          </a:xfrm>
          <a:custGeom>
            <a:avLst/>
            <a:gdLst>
              <a:gd name="T0" fmla="*/ 0 w 2016"/>
              <a:gd name="T1" fmla="*/ 0 h 1"/>
              <a:gd name="T2" fmla="*/ 2016 w 201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6" h="1">
                <a:moveTo>
                  <a:pt x="0" y="0"/>
                </a:moveTo>
                <a:lnTo>
                  <a:pt x="20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94483" name="Line 19"/>
          <p:cNvSpPr>
            <a:spLocks noChangeShapeType="1"/>
          </p:cNvSpPr>
          <p:nvPr/>
        </p:nvSpPr>
        <p:spPr bwMode="auto">
          <a:xfrm>
            <a:off x="2344613" y="3983335"/>
            <a:ext cx="253841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9448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855292"/>
              </p:ext>
            </p:extLst>
          </p:nvPr>
        </p:nvGraphicFramePr>
        <p:xfrm>
          <a:off x="3193926" y="260648"/>
          <a:ext cx="41163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9" name="公式" r:id="rId3" imgW="1790640" imgH="368280" progId="Equation.3">
                  <p:embed/>
                </p:oleObj>
              </mc:Choice>
              <mc:Fallback>
                <p:oleObj name="公式" r:id="rId3" imgW="179064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926" y="260648"/>
                        <a:ext cx="41163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4486" name="Text Box 22"/>
          <p:cNvSpPr txBox="1">
            <a:spLocks noChangeArrowheads="1"/>
          </p:cNvSpPr>
          <p:nvPr/>
        </p:nvSpPr>
        <p:spPr bwMode="auto">
          <a:xfrm>
            <a:off x="1347663" y="375949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94487" name="Text Box 23"/>
          <p:cNvSpPr txBox="1">
            <a:spLocks noChangeArrowheads="1"/>
          </p:cNvSpPr>
          <p:nvPr/>
        </p:nvSpPr>
        <p:spPr bwMode="auto">
          <a:xfrm>
            <a:off x="1144057" y="125951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4944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60997"/>
              </p:ext>
            </p:extLst>
          </p:nvPr>
        </p:nvGraphicFramePr>
        <p:xfrm>
          <a:off x="1820738" y="1192510"/>
          <a:ext cx="34623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0" name="Equation" r:id="rId5" imgW="1511280" imgH="266400" progId="Equation.DSMT4">
                  <p:embed/>
                </p:oleObj>
              </mc:Choice>
              <mc:Fallback>
                <p:oleObj name="Equation" r:id="rId5" imgW="1511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738" y="1192510"/>
                        <a:ext cx="34623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4489" name="Text Box 25"/>
          <p:cNvSpPr txBox="1">
            <a:spLocks noChangeArrowheads="1"/>
          </p:cNvSpPr>
          <p:nvPr/>
        </p:nvSpPr>
        <p:spPr bwMode="auto">
          <a:xfrm>
            <a:off x="254099" y="1252369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解一</a:t>
            </a:r>
          </a:p>
        </p:txBody>
      </p:sp>
      <p:sp>
        <p:nvSpPr>
          <p:cNvPr id="2494490" name="Text Box 26"/>
          <p:cNvSpPr txBox="1">
            <a:spLocks noChangeArrowheads="1"/>
          </p:cNvSpPr>
          <p:nvPr/>
        </p:nvSpPr>
        <p:spPr bwMode="auto">
          <a:xfrm>
            <a:off x="5468813" y="1260773"/>
            <a:ext cx="2389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2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494491" name="Text Box 27"/>
          <p:cNvSpPr txBox="1">
            <a:spLocks noChangeArrowheads="1"/>
          </p:cNvSpPr>
          <p:nvPr/>
        </p:nvSpPr>
        <p:spPr bwMode="auto">
          <a:xfrm>
            <a:off x="3944813" y="322609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r>
              <a:rPr lang="en-US" altLang="zh-CN" b="1" baseline="-25000"/>
              <a:t>1</a:t>
            </a:r>
            <a:endParaRPr lang="en-US" altLang="zh-CN" sz="2400" b="1"/>
          </a:p>
        </p:txBody>
      </p:sp>
      <p:sp>
        <p:nvSpPr>
          <p:cNvPr id="2494492" name="Text Box 28"/>
          <p:cNvSpPr txBox="1">
            <a:spLocks noChangeArrowheads="1"/>
          </p:cNvSpPr>
          <p:nvPr/>
        </p:nvSpPr>
        <p:spPr bwMode="auto">
          <a:xfrm>
            <a:off x="2173163" y="391189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2</a:t>
            </a:r>
            <a:endParaRPr lang="en-US" altLang="zh-CN" sz="2000" b="1"/>
          </a:p>
        </p:txBody>
      </p:sp>
      <p:sp>
        <p:nvSpPr>
          <p:cNvPr id="2494493" name="Text Box 29"/>
          <p:cNvSpPr txBox="1">
            <a:spLocks noChangeArrowheads="1"/>
          </p:cNvSpPr>
          <p:nvPr/>
        </p:nvSpPr>
        <p:spPr bwMode="auto">
          <a:xfrm>
            <a:off x="4370263" y="406429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D</a:t>
            </a:r>
            <a:r>
              <a:rPr lang="en-US" altLang="zh-CN" b="1" baseline="-25000"/>
              <a:t>3</a:t>
            </a:r>
            <a:endParaRPr lang="en-US" altLang="zh-CN" sz="2400" b="1"/>
          </a:p>
        </p:txBody>
      </p:sp>
      <p:sp>
        <p:nvSpPr>
          <p:cNvPr id="2494494" name="Line 30"/>
          <p:cNvSpPr>
            <a:spLocks noChangeShapeType="1"/>
          </p:cNvSpPr>
          <p:nvPr/>
        </p:nvSpPr>
        <p:spPr bwMode="auto">
          <a:xfrm flipV="1">
            <a:off x="3273301" y="3984923"/>
            <a:ext cx="0" cy="172561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944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55644"/>
              </p:ext>
            </p:extLst>
          </p:nvPr>
        </p:nvGraphicFramePr>
        <p:xfrm>
          <a:off x="1969963" y="2853035"/>
          <a:ext cx="145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1" name="公式" r:id="rId7" imgW="698400" imgH="241200" progId="Equation.3">
                  <p:embed/>
                </p:oleObj>
              </mc:Choice>
              <mc:Fallback>
                <p:oleObj name="公式" r:id="rId7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963" y="2853035"/>
                        <a:ext cx="14541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449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089749"/>
              </p:ext>
            </p:extLst>
          </p:nvPr>
        </p:nvGraphicFramePr>
        <p:xfrm>
          <a:off x="4859213" y="5112048"/>
          <a:ext cx="17637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" name="Equation" r:id="rId9" imgW="1104840" imgH="279360" progId="Equation.DSMT4">
                  <p:embed/>
                </p:oleObj>
              </mc:Choice>
              <mc:Fallback>
                <p:oleObj name="Equation" r:id="rId9" imgW="110484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213" y="5112048"/>
                        <a:ext cx="17637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4498" name="AutoShape 34"/>
          <p:cNvSpPr>
            <a:spLocks noChangeArrowheads="1"/>
          </p:cNvSpPr>
          <p:nvPr/>
        </p:nvSpPr>
        <p:spPr bwMode="auto">
          <a:xfrm>
            <a:off x="4644901" y="5083473"/>
            <a:ext cx="2065337" cy="501650"/>
          </a:xfrm>
          <a:prstGeom prst="wedgeRoundRectCallout">
            <a:avLst>
              <a:gd name="adj1" fmla="val -59148"/>
              <a:gd name="adj2" fmla="val -14303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400"/>
          </a:p>
        </p:txBody>
      </p:sp>
      <p:graphicFrame>
        <p:nvGraphicFramePr>
          <p:cNvPr id="2494500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085725"/>
              </p:ext>
            </p:extLst>
          </p:nvPr>
        </p:nvGraphicFramePr>
        <p:xfrm>
          <a:off x="282451" y="5731173"/>
          <a:ext cx="18748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" name="公式" r:id="rId11" imgW="1168200" imgH="279360" progId="Equation.3">
                  <p:embed/>
                </p:oleObj>
              </mc:Choice>
              <mc:Fallback>
                <p:oleObj name="公式" r:id="rId11" imgW="116820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51" y="5731173"/>
                        <a:ext cx="18748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4501" name="AutoShape 37"/>
          <p:cNvSpPr>
            <a:spLocks noChangeArrowheads="1"/>
          </p:cNvSpPr>
          <p:nvPr/>
        </p:nvSpPr>
        <p:spPr bwMode="auto">
          <a:xfrm>
            <a:off x="342776" y="5731173"/>
            <a:ext cx="1885950" cy="498475"/>
          </a:xfrm>
          <a:prstGeom prst="wedgeRoundRectCallout">
            <a:avLst>
              <a:gd name="adj1" fmla="val 50588"/>
              <a:gd name="adj2" fmla="val -317833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400"/>
          </a:p>
        </p:txBody>
      </p:sp>
      <p:graphicFrame>
        <p:nvGraphicFramePr>
          <p:cNvPr id="2494503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435551"/>
              </p:ext>
            </p:extLst>
          </p:nvPr>
        </p:nvGraphicFramePr>
        <p:xfrm>
          <a:off x="5468813" y="1835448"/>
          <a:ext cx="28146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4" name="公式" r:id="rId13" imgW="1409400" imgH="406080" progId="Equation.3">
                  <p:embed/>
                </p:oleObj>
              </mc:Choice>
              <mc:Fallback>
                <p:oleObj name="公式" r:id="rId13" imgW="140940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13" y="1835448"/>
                        <a:ext cx="28146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45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20104"/>
              </p:ext>
            </p:extLst>
          </p:nvPr>
        </p:nvGraphicFramePr>
        <p:xfrm>
          <a:off x="5645026" y="2648248"/>
          <a:ext cx="2919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5" name="公式" r:id="rId15" imgW="1409400" imgH="406080" progId="Equation.3">
                  <p:embed/>
                </p:oleObj>
              </mc:Choice>
              <mc:Fallback>
                <p:oleObj name="公式" r:id="rId15" imgW="1409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026" y="2648248"/>
                        <a:ext cx="2919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45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03339"/>
              </p:ext>
            </p:extLst>
          </p:nvPr>
        </p:nvGraphicFramePr>
        <p:xfrm>
          <a:off x="5503738" y="3461048"/>
          <a:ext cx="3368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6" name="公式" r:id="rId17" imgW="1688760" imgH="444240" progId="Equation.3">
                  <p:embed/>
                </p:oleObj>
              </mc:Choice>
              <mc:Fallback>
                <p:oleObj name="公式" r:id="rId17" imgW="1688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738" y="3461048"/>
                        <a:ext cx="33686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45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332774"/>
              </p:ext>
            </p:extLst>
          </p:nvPr>
        </p:nvGraphicFramePr>
        <p:xfrm>
          <a:off x="5635501" y="4318298"/>
          <a:ext cx="3328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7" name="公式" r:id="rId19" imgW="1663560" imgH="355320" progId="Equation.3">
                  <p:embed/>
                </p:oleObj>
              </mc:Choice>
              <mc:Fallback>
                <p:oleObj name="公式" r:id="rId19" imgW="1663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501" y="4318298"/>
                        <a:ext cx="33289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4511" name="Arc 47"/>
          <p:cNvSpPr>
            <a:spLocks/>
          </p:cNvSpPr>
          <p:nvPr/>
        </p:nvSpPr>
        <p:spPr bwMode="auto">
          <a:xfrm>
            <a:off x="3259013" y="3984923"/>
            <a:ext cx="1624013" cy="1603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94514" name="Rectangle 50"/>
          <p:cNvSpPr>
            <a:spLocks noChangeArrowheads="1"/>
          </p:cNvSpPr>
          <p:nvPr/>
        </p:nvSpPr>
        <p:spPr bwMode="auto">
          <a:xfrm>
            <a:off x="403101" y="406698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将积分换序</a:t>
            </a:r>
          </a:p>
        </p:txBody>
      </p:sp>
    </p:spTree>
    <p:extLst>
      <p:ext uri="{BB962C8B-B14F-4D97-AF65-F5344CB8AC3E}">
        <p14:creationId xmlns:p14="http://schemas.microsoft.com/office/powerpoint/2010/main" val="3688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4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4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9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9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94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4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9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9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9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9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9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9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9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9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9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9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9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94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9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94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9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9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494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5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9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494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5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49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494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45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466" grpId="0" animBg="1"/>
      <p:bldP spid="2494467" grpId="0" animBg="1"/>
      <p:bldP spid="2494468" grpId="0" animBg="1"/>
      <p:bldP spid="2494475" grpId="0" animBg="1"/>
      <p:bldP spid="2494476" grpId="0" autoUpdateAnimBg="0"/>
      <p:bldP spid="2494477" grpId="0" animBg="1"/>
      <p:bldP spid="2494478" grpId="0" autoUpdateAnimBg="0"/>
      <p:bldP spid="2494479" grpId="0" animBg="1"/>
      <p:bldP spid="2494480" grpId="0" animBg="1"/>
      <p:bldP spid="2494481" grpId="0" animBg="1"/>
      <p:bldP spid="2494482" grpId="0" animBg="1"/>
      <p:bldP spid="2494483" grpId="0" animBg="1"/>
      <p:bldP spid="2494486" grpId="0" autoUpdateAnimBg="0"/>
      <p:bldP spid="2494487" grpId="0" autoUpdateAnimBg="0"/>
      <p:bldP spid="2494489" grpId="0" autoUpdateAnimBg="0"/>
      <p:bldP spid="2494490" grpId="0" autoUpdateAnimBg="0"/>
      <p:bldP spid="2494491" grpId="0" autoUpdateAnimBg="0"/>
      <p:bldP spid="2494492" grpId="0" autoUpdateAnimBg="0"/>
      <p:bldP spid="2494493" grpId="0" autoUpdateAnimBg="0"/>
      <p:bldP spid="2494494" grpId="0" animBg="1"/>
      <p:bldP spid="2494498" grpId="0" animBg="1" autoUpdateAnimBg="0"/>
      <p:bldP spid="2494501" grpId="0" animBg="1" autoUpdateAnimBg="0"/>
      <p:bldP spid="24945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469" name="Freeform 45" descr="深色横线"/>
          <p:cNvSpPr>
            <a:spLocks/>
          </p:cNvSpPr>
          <p:nvPr/>
        </p:nvSpPr>
        <p:spPr bwMode="auto">
          <a:xfrm>
            <a:off x="1565275" y="2143125"/>
            <a:ext cx="3217863" cy="3233738"/>
          </a:xfrm>
          <a:custGeom>
            <a:avLst/>
            <a:gdLst>
              <a:gd name="T0" fmla="*/ 0 w 2027"/>
              <a:gd name="T1" fmla="*/ 2028 h 2037"/>
              <a:gd name="T2" fmla="*/ 2027 w 2027"/>
              <a:gd name="T3" fmla="*/ 2037 h 2037"/>
              <a:gd name="T4" fmla="*/ 2000 w 2027"/>
              <a:gd name="T5" fmla="*/ 0 h 2037"/>
              <a:gd name="T6" fmla="*/ 1700 w 2027"/>
              <a:gd name="T7" fmla="*/ 175 h 2037"/>
              <a:gd name="T8" fmla="*/ 1496 w 2027"/>
              <a:gd name="T9" fmla="*/ 283 h 2037"/>
              <a:gd name="T10" fmla="*/ 1142 w 2027"/>
              <a:gd name="T11" fmla="*/ 475 h 2037"/>
              <a:gd name="T12" fmla="*/ 878 w 2027"/>
              <a:gd name="T13" fmla="*/ 649 h 2037"/>
              <a:gd name="T14" fmla="*/ 698 w 2027"/>
              <a:gd name="T15" fmla="*/ 775 h 2037"/>
              <a:gd name="T16" fmla="*/ 500 w 2027"/>
              <a:gd name="T17" fmla="*/ 919 h 2037"/>
              <a:gd name="T18" fmla="*/ 263 w 2027"/>
              <a:gd name="T19" fmla="*/ 1128 h 2037"/>
              <a:gd name="T20" fmla="*/ 82 w 2027"/>
              <a:gd name="T21" fmla="*/ 1391 h 2037"/>
              <a:gd name="T22" fmla="*/ 27 w 2027"/>
              <a:gd name="T23" fmla="*/ 1682 h 2037"/>
              <a:gd name="T24" fmla="*/ 0 w 2027"/>
              <a:gd name="T25" fmla="*/ 202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7" h="2037">
                <a:moveTo>
                  <a:pt x="0" y="2028"/>
                </a:moveTo>
                <a:lnTo>
                  <a:pt x="2027" y="2037"/>
                </a:lnTo>
                <a:lnTo>
                  <a:pt x="2000" y="0"/>
                </a:lnTo>
                <a:lnTo>
                  <a:pt x="1700" y="175"/>
                </a:lnTo>
                <a:lnTo>
                  <a:pt x="1496" y="283"/>
                </a:lnTo>
                <a:lnTo>
                  <a:pt x="1142" y="475"/>
                </a:lnTo>
                <a:lnTo>
                  <a:pt x="878" y="649"/>
                </a:lnTo>
                <a:lnTo>
                  <a:pt x="698" y="775"/>
                </a:lnTo>
                <a:lnTo>
                  <a:pt x="500" y="919"/>
                </a:lnTo>
                <a:lnTo>
                  <a:pt x="263" y="1128"/>
                </a:lnTo>
                <a:lnTo>
                  <a:pt x="82" y="1391"/>
                </a:lnTo>
                <a:lnTo>
                  <a:pt x="27" y="1682"/>
                </a:lnTo>
                <a:lnTo>
                  <a:pt x="0" y="2028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35470" name="Arc 46"/>
          <p:cNvSpPr>
            <a:spLocks/>
          </p:cNvSpPr>
          <p:nvPr/>
        </p:nvSpPr>
        <p:spPr bwMode="auto">
          <a:xfrm>
            <a:off x="1566863" y="3771900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5 h 21665"/>
              <a:gd name="T2" fmla="*/ 43200 w 43200"/>
              <a:gd name="T3" fmla="*/ 21600 h 21665"/>
              <a:gd name="T4" fmla="*/ 21600 w 43200"/>
              <a:gd name="T5" fmla="*/ 21600 h 2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5" fill="none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5" stroke="0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535429" name="Group 5"/>
          <p:cNvGrpSpPr>
            <a:grpSpLocks/>
          </p:cNvGrpSpPr>
          <p:nvPr/>
        </p:nvGrpSpPr>
        <p:grpSpPr bwMode="auto">
          <a:xfrm>
            <a:off x="1035050" y="1555750"/>
            <a:ext cx="4830763" cy="4114800"/>
            <a:chOff x="652" y="1056"/>
            <a:chExt cx="3043" cy="2592"/>
          </a:xfrm>
        </p:grpSpPr>
        <p:sp>
          <p:nvSpPr>
            <p:cNvPr id="2535430" name="Text Box 6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535431" name="Line 7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5432" name="Line 8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5433" name="Text Box 9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35434" name="Text Box 10"/>
            <p:cNvSpPr txBox="1">
              <a:spLocks noChangeArrowheads="1"/>
            </p:cNvSpPr>
            <p:nvPr/>
          </p:nvSpPr>
          <p:spPr bwMode="auto">
            <a:xfrm>
              <a:off x="3360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535435" name="Arc 11"/>
          <p:cNvSpPr>
            <a:spLocks/>
          </p:cNvSpPr>
          <p:nvPr/>
        </p:nvSpPr>
        <p:spPr bwMode="auto">
          <a:xfrm>
            <a:off x="1563688" y="3773488"/>
            <a:ext cx="3181350" cy="15938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5 h 21665"/>
              <a:gd name="T2" fmla="*/ 43200 w 43200"/>
              <a:gd name="T3" fmla="*/ 21600 h 21665"/>
              <a:gd name="T4" fmla="*/ 21600 w 43200"/>
              <a:gd name="T5" fmla="*/ 21600 h 2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5" fill="none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5" stroke="0" extrusionOk="0">
                <a:moveTo>
                  <a:pt x="0" y="21664"/>
                </a:moveTo>
                <a:cubicBezTo>
                  <a:pt x="0" y="21643"/>
                  <a:pt x="0" y="216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35436" name="Text Box 12"/>
          <p:cNvSpPr txBox="1">
            <a:spLocks noChangeArrowheads="1"/>
          </p:cNvSpPr>
          <p:nvPr/>
        </p:nvSpPr>
        <p:spPr bwMode="auto">
          <a:xfrm>
            <a:off x="4510088" y="53355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2</a:t>
            </a:r>
            <a:r>
              <a:rPr lang="en-US" altLang="zh-CN" sz="2000" i="1"/>
              <a:t>a</a:t>
            </a:r>
          </a:p>
        </p:txBody>
      </p:sp>
      <p:sp>
        <p:nvSpPr>
          <p:cNvPr id="2535437" name="Freeform 13"/>
          <p:cNvSpPr>
            <a:spLocks/>
          </p:cNvSpPr>
          <p:nvPr/>
        </p:nvSpPr>
        <p:spPr bwMode="auto">
          <a:xfrm>
            <a:off x="3138488" y="5303838"/>
            <a:ext cx="1587" cy="61912"/>
          </a:xfrm>
          <a:custGeom>
            <a:avLst/>
            <a:gdLst>
              <a:gd name="T0" fmla="*/ 0 w 1"/>
              <a:gd name="T1" fmla="*/ 0 h 39"/>
              <a:gd name="T2" fmla="*/ 0 w 1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0"/>
                </a:moveTo>
                <a:lnTo>
                  <a:pt x="0" y="3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35438" name="Text Box 14"/>
          <p:cNvSpPr txBox="1">
            <a:spLocks noChangeArrowheads="1"/>
          </p:cNvSpPr>
          <p:nvPr/>
        </p:nvSpPr>
        <p:spPr bwMode="auto">
          <a:xfrm>
            <a:off x="1029048" y="1859291"/>
            <a:ext cx="5517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35439" name="Freeform 15"/>
          <p:cNvSpPr>
            <a:spLocks/>
          </p:cNvSpPr>
          <p:nvPr/>
        </p:nvSpPr>
        <p:spPr bwMode="auto">
          <a:xfrm>
            <a:off x="1565275" y="1922463"/>
            <a:ext cx="3617913" cy="3413125"/>
          </a:xfrm>
          <a:custGeom>
            <a:avLst/>
            <a:gdLst>
              <a:gd name="T0" fmla="*/ 0 w 2279"/>
              <a:gd name="T1" fmla="*/ 2150 h 2150"/>
              <a:gd name="T2" fmla="*/ 189 w 2279"/>
              <a:gd name="T3" fmla="*/ 1346 h 2150"/>
              <a:gd name="T4" fmla="*/ 1089 w 2279"/>
              <a:gd name="T5" fmla="*/ 635 h 2150"/>
              <a:gd name="T6" fmla="*/ 2279 w 2279"/>
              <a:gd name="T7" fmla="*/ 0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9" h="2150">
                <a:moveTo>
                  <a:pt x="0" y="2150"/>
                </a:moveTo>
                <a:cubicBezTo>
                  <a:pt x="31" y="2016"/>
                  <a:pt x="8" y="1598"/>
                  <a:pt x="189" y="1346"/>
                </a:cubicBezTo>
                <a:cubicBezTo>
                  <a:pt x="370" y="1094"/>
                  <a:pt x="741" y="859"/>
                  <a:pt x="1089" y="635"/>
                </a:cubicBezTo>
                <a:cubicBezTo>
                  <a:pt x="1437" y="411"/>
                  <a:pt x="2031" y="132"/>
                  <a:pt x="2279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35440" name="Line 16"/>
          <p:cNvSpPr>
            <a:spLocks noChangeShapeType="1"/>
          </p:cNvSpPr>
          <p:nvPr/>
        </p:nvSpPr>
        <p:spPr bwMode="auto">
          <a:xfrm>
            <a:off x="4745038" y="1971675"/>
            <a:ext cx="0" cy="33940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35441" name="Freeform 17"/>
          <p:cNvSpPr>
            <a:spLocks/>
          </p:cNvSpPr>
          <p:nvPr/>
        </p:nvSpPr>
        <p:spPr bwMode="auto">
          <a:xfrm>
            <a:off x="1552575" y="2155825"/>
            <a:ext cx="3190875" cy="4763"/>
          </a:xfrm>
          <a:custGeom>
            <a:avLst/>
            <a:gdLst>
              <a:gd name="T0" fmla="*/ 0 w 2010"/>
              <a:gd name="T1" fmla="*/ 3 h 3"/>
              <a:gd name="T2" fmla="*/ 2010 w 2010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0" h="3">
                <a:moveTo>
                  <a:pt x="0" y="3"/>
                </a:moveTo>
                <a:lnTo>
                  <a:pt x="201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35444" name="Object 20"/>
          <p:cNvGraphicFramePr>
            <a:graphicFrameLocks/>
          </p:cNvGraphicFramePr>
          <p:nvPr/>
        </p:nvGraphicFramePr>
        <p:xfrm>
          <a:off x="3059113" y="260350"/>
          <a:ext cx="41163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3" name="公式" r:id="rId3" imgW="1790640" imgH="368280" progId="Equation.3">
                  <p:embed/>
                </p:oleObj>
              </mc:Choice>
              <mc:Fallback>
                <p:oleObj name="公式" r:id="rId3" imgW="179064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0350"/>
                        <a:ext cx="41163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5445" name="Text Box 21"/>
          <p:cNvSpPr txBox="1">
            <a:spLocks noChangeArrowheads="1"/>
          </p:cNvSpPr>
          <p:nvPr/>
        </p:nvSpPr>
        <p:spPr bwMode="auto">
          <a:xfrm>
            <a:off x="1183919" y="3473778"/>
            <a:ext cx="369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35446" name="Text Box 22"/>
          <p:cNvSpPr txBox="1">
            <a:spLocks noChangeArrowheads="1"/>
          </p:cNvSpPr>
          <p:nvPr/>
        </p:nvSpPr>
        <p:spPr bwMode="auto">
          <a:xfrm>
            <a:off x="1219949" y="105987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5354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14122"/>
              </p:ext>
            </p:extLst>
          </p:nvPr>
        </p:nvGraphicFramePr>
        <p:xfrm>
          <a:off x="1685925" y="1043013"/>
          <a:ext cx="34623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4" name="Equation" r:id="rId5" imgW="1511280" imgH="266400" progId="Equation.DSMT4">
                  <p:embed/>
                </p:oleObj>
              </mc:Choice>
              <mc:Fallback>
                <p:oleObj name="Equation" r:id="rId5" imgW="1511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043013"/>
                        <a:ext cx="34623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5448" name="Text Box 24"/>
          <p:cNvSpPr txBox="1">
            <a:spLocks noChangeArrowheads="1"/>
          </p:cNvSpPr>
          <p:nvPr/>
        </p:nvSpPr>
        <p:spPr bwMode="auto">
          <a:xfrm>
            <a:off x="329991" y="1052736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解二</a:t>
            </a:r>
          </a:p>
        </p:txBody>
      </p:sp>
      <p:sp>
        <p:nvSpPr>
          <p:cNvPr id="2535449" name="Text Box 25"/>
          <p:cNvSpPr txBox="1">
            <a:spLocks noChangeArrowheads="1"/>
          </p:cNvSpPr>
          <p:nvPr/>
        </p:nvSpPr>
        <p:spPr bwMode="auto">
          <a:xfrm>
            <a:off x="5334000" y="1109687"/>
            <a:ext cx="238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2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535450" name="Text Box 26"/>
          <p:cNvSpPr txBox="1">
            <a:spLocks noChangeArrowheads="1"/>
          </p:cNvSpPr>
          <p:nvPr/>
        </p:nvSpPr>
        <p:spPr bwMode="auto">
          <a:xfrm>
            <a:off x="3810000" y="300355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/>
              <a:t>D</a:t>
            </a:r>
            <a:r>
              <a:rPr lang="en-US" altLang="zh-CN" sz="1800" b="1" baseline="-25000"/>
              <a:t>1</a:t>
            </a:r>
            <a:endParaRPr lang="en-US" altLang="zh-CN" sz="2400" b="1"/>
          </a:p>
        </p:txBody>
      </p:sp>
      <p:sp>
        <p:nvSpPr>
          <p:cNvPr id="2535453" name="Line 29"/>
          <p:cNvSpPr>
            <a:spLocks noChangeShapeType="1"/>
          </p:cNvSpPr>
          <p:nvPr/>
        </p:nvSpPr>
        <p:spPr bwMode="auto">
          <a:xfrm flipV="1">
            <a:off x="3138488" y="3762375"/>
            <a:ext cx="0" cy="17256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35454" name="Object 30"/>
          <p:cNvGraphicFramePr>
            <a:graphicFrameLocks noChangeAspect="1"/>
          </p:cNvGraphicFramePr>
          <p:nvPr/>
        </p:nvGraphicFramePr>
        <p:xfrm>
          <a:off x="1835150" y="2630488"/>
          <a:ext cx="145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5" name="公式" r:id="rId7" imgW="698400" imgH="241200" progId="Equation.3">
                  <p:embed/>
                </p:oleObj>
              </mc:Choice>
              <mc:Fallback>
                <p:oleObj name="公式" r:id="rId7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0488"/>
                        <a:ext cx="14541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5455" name="Object 31"/>
          <p:cNvGraphicFramePr>
            <a:graphicFrameLocks/>
          </p:cNvGraphicFramePr>
          <p:nvPr/>
        </p:nvGraphicFramePr>
        <p:xfrm>
          <a:off x="2600325" y="5589588"/>
          <a:ext cx="17637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6" name="Equation" r:id="rId9" imgW="1104840" imgH="279360" progId="Equation.DSMT4">
                  <p:embed/>
                </p:oleObj>
              </mc:Choice>
              <mc:Fallback>
                <p:oleObj name="Equation" r:id="rId9" imgW="110484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589588"/>
                        <a:ext cx="17637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5456" name="AutoShape 32"/>
          <p:cNvSpPr>
            <a:spLocks noChangeArrowheads="1"/>
          </p:cNvSpPr>
          <p:nvPr/>
        </p:nvSpPr>
        <p:spPr bwMode="auto">
          <a:xfrm>
            <a:off x="2484438" y="5591175"/>
            <a:ext cx="2065337" cy="501650"/>
          </a:xfrm>
          <a:prstGeom prst="wedgeRoundRectCallout">
            <a:avLst>
              <a:gd name="adj1" fmla="val 35241"/>
              <a:gd name="adj2" fmla="val -250634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400"/>
          </a:p>
        </p:txBody>
      </p:sp>
      <p:graphicFrame>
        <p:nvGraphicFramePr>
          <p:cNvPr id="2535457" name="Object 33"/>
          <p:cNvGraphicFramePr>
            <a:graphicFrameLocks/>
          </p:cNvGraphicFramePr>
          <p:nvPr/>
        </p:nvGraphicFramePr>
        <p:xfrm>
          <a:off x="249238" y="5646738"/>
          <a:ext cx="18748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7" name="公式" r:id="rId11" imgW="1168200" imgH="279360" progId="Equation.3">
                  <p:embed/>
                </p:oleObj>
              </mc:Choice>
              <mc:Fallback>
                <p:oleObj name="公式" r:id="rId11" imgW="116820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646738"/>
                        <a:ext cx="18748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5458" name="AutoShape 34"/>
          <p:cNvSpPr>
            <a:spLocks noChangeArrowheads="1"/>
          </p:cNvSpPr>
          <p:nvPr/>
        </p:nvSpPr>
        <p:spPr bwMode="auto">
          <a:xfrm>
            <a:off x="238125" y="5622925"/>
            <a:ext cx="1885950" cy="498475"/>
          </a:xfrm>
          <a:prstGeom prst="wedgeRoundRectCallout">
            <a:avLst>
              <a:gd name="adj1" fmla="val 44190"/>
              <a:gd name="adj2" fmla="val -322292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400"/>
          </a:p>
        </p:txBody>
      </p:sp>
      <p:sp>
        <p:nvSpPr>
          <p:cNvPr id="2535464" name="Arc 40"/>
          <p:cNvSpPr>
            <a:spLocks/>
          </p:cNvSpPr>
          <p:nvPr/>
        </p:nvSpPr>
        <p:spPr bwMode="auto">
          <a:xfrm>
            <a:off x="3124200" y="3762375"/>
            <a:ext cx="1624013" cy="1603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35466" name="Rectangle 42"/>
          <p:cNvSpPr>
            <a:spLocks noChangeArrowheads="1"/>
          </p:cNvSpPr>
          <p:nvPr/>
        </p:nvSpPr>
        <p:spPr bwMode="auto">
          <a:xfrm>
            <a:off x="268288" y="406400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将积分换序</a:t>
            </a:r>
          </a:p>
        </p:txBody>
      </p:sp>
      <p:sp>
        <p:nvSpPr>
          <p:cNvPr id="2535467" name="Text Box 43"/>
          <p:cNvSpPr txBox="1">
            <a:spLocks noChangeArrowheads="1"/>
          </p:cNvSpPr>
          <p:nvPr/>
        </p:nvSpPr>
        <p:spPr bwMode="auto">
          <a:xfrm>
            <a:off x="3371850" y="4524375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1"/>
              <a:t>D</a:t>
            </a:r>
            <a:r>
              <a:rPr lang="en-US" altLang="zh-CN" sz="1600" b="1" baseline="-25000"/>
              <a:t>2</a:t>
            </a:r>
            <a:endParaRPr lang="en-US" altLang="zh-CN" sz="2000" b="1"/>
          </a:p>
        </p:txBody>
      </p:sp>
      <p:graphicFrame>
        <p:nvGraphicFramePr>
          <p:cNvPr id="2535471" name="Object 47"/>
          <p:cNvGraphicFramePr>
            <a:graphicFrameLocks/>
          </p:cNvGraphicFramePr>
          <p:nvPr/>
        </p:nvGraphicFramePr>
        <p:xfrm>
          <a:off x="5767388" y="3003550"/>
          <a:ext cx="28146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8" name="公式" r:id="rId13" imgW="1409400" imgH="406080" progId="Equation.3">
                  <p:embed/>
                </p:oleObj>
              </mc:Choice>
              <mc:Fallback>
                <p:oleObj name="公式" r:id="rId13" imgW="140940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3003550"/>
                        <a:ext cx="28146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5472" name="Object 48"/>
          <p:cNvGraphicFramePr>
            <a:graphicFrameLocks/>
          </p:cNvGraphicFramePr>
          <p:nvPr/>
        </p:nvGraphicFramePr>
        <p:xfrm>
          <a:off x="5508625" y="4073525"/>
          <a:ext cx="33321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9" name="公式" r:id="rId15" imgW="1663560" imgH="393480" progId="Equation.3">
                  <p:embed/>
                </p:oleObj>
              </mc:Choice>
              <mc:Fallback>
                <p:oleObj name="公式" r:id="rId15" imgW="16635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73525"/>
                        <a:ext cx="33321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5473" name="Object 49"/>
          <p:cNvGraphicFramePr>
            <a:graphicFrameLocks/>
          </p:cNvGraphicFramePr>
          <p:nvPr/>
        </p:nvGraphicFramePr>
        <p:xfrm>
          <a:off x="5675313" y="1971675"/>
          <a:ext cx="2206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0" name="公式" r:id="rId17" imgW="1104840" imgH="406080" progId="Equation.3">
                  <p:embed/>
                </p:oleObj>
              </mc:Choice>
              <mc:Fallback>
                <p:oleObj name="公式" r:id="rId17" imgW="110484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971675"/>
                        <a:ext cx="22066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5474" name="Text Box 50"/>
          <p:cNvSpPr txBox="1">
            <a:spLocks noChangeArrowheads="1"/>
          </p:cNvSpPr>
          <p:nvPr/>
        </p:nvSpPr>
        <p:spPr bwMode="auto">
          <a:xfrm>
            <a:off x="842963" y="6235700"/>
            <a:ext cx="716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这种方法要求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上有定义以至连续</a:t>
            </a:r>
          </a:p>
        </p:txBody>
      </p:sp>
    </p:spTree>
    <p:extLst>
      <p:ext uri="{BB962C8B-B14F-4D97-AF65-F5344CB8AC3E}">
        <p14:creationId xmlns:p14="http://schemas.microsoft.com/office/powerpoint/2010/main" val="28102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5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54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5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54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547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97184" y="476672"/>
            <a:ext cx="460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 </a:t>
            </a:r>
            <a:r>
              <a:rPr kumimoji="1"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交换下列积分次序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5194"/>
              </p:ext>
            </p:extLst>
          </p:nvPr>
        </p:nvGraphicFramePr>
        <p:xfrm>
          <a:off x="297184" y="1159297"/>
          <a:ext cx="65770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" name="公式" r:id="rId3" imgW="6560807" imgH="617314" progId="Equation.3">
                  <p:embed/>
                </p:oleObj>
              </mc:Choice>
              <mc:Fallback>
                <p:oleObj name="公式" r:id="rId3" imgW="6560807" imgH="6173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4" y="1159297"/>
                        <a:ext cx="65770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808737"/>
              </p:ext>
            </p:extLst>
          </p:nvPr>
        </p:nvGraphicFramePr>
        <p:xfrm>
          <a:off x="936947" y="2062585"/>
          <a:ext cx="33147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8" name="公式" r:id="rId5" imgW="3299393" imgH="830650" progId="Equation.3">
                  <p:embed/>
                </p:oleObj>
              </mc:Choice>
              <mc:Fallback>
                <p:oleObj name="公式" r:id="rId5" imgW="3299393" imgH="8306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47" y="2062585"/>
                        <a:ext cx="33147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6123309" y="1737147"/>
            <a:ext cx="2624138" cy="2149475"/>
            <a:chOff x="3834" y="1482"/>
            <a:chExt cx="1653" cy="1354"/>
          </a:xfrm>
        </p:grpSpPr>
        <p:sp>
          <p:nvSpPr>
            <p:cNvPr id="15391" name="Line 12"/>
            <p:cNvSpPr>
              <a:spLocks noChangeShapeType="1"/>
            </p:cNvSpPr>
            <p:nvPr/>
          </p:nvSpPr>
          <p:spPr bwMode="auto">
            <a:xfrm>
              <a:off x="3834" y="2624"/>
              <a:ext cx="16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3"/>
            <p:cNvSpPr>
              <a:spLocks noChangeShapeType="1"/>
            </p:cNvSpPr>
            <p:nvPr/>
          </p:nvSpPr>
          <p:spPr bwMode="auto">
            <a:xfrm flipV="1">
              <a:off x="4031" y="1517"/>
              <a:ext cx="0" cy="1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4"/>
            <p:cNvSpPr>
              <a:spLocks noChangeShapeType="1"/>
            </p:cNvSpPr>
            <p:nvPr/>
          </p:nvSpPr>
          <p:spPr bwMode="auto">
            <a:xfrm flipV="1">
              <a:off x="4026" y="2366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5"/>
            <p:cNvSpPr>
              <a:spLocks noChangeShapeType="1"/>
            </p:cNvSpPr>
            <p:nvPr/>
          </p:nvSpPr>
          <p:spPr bwMode="auto">
            <a:xfrm flipH="1">
              <a:off x="4026" y="236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6"/>
            <p:cNvSpPr>
              <a:spLocks noChangeShapeType="1"/>
            </p:cNvSpPr>
            <p:nvPr/>
          </p:nvSpPr>
          <p:spPr bwMode="auto">
            <a:xfrm>
              <a:off x="4633" y="2351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6" name="Object 17"/>
            <p:cNvGraphicFramePr>
              <a:graphicFrameLocks/>
            </p:cNvGraphicFramePr>
            <p:nvPr/>
          </p:nvGraphicFramePr>
          <p:xfrm>
            <a:off x="3886" y="1482"/>
            <a:ext cx="131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9" name="公式" r:id="rId7" imgW="129473" imgH="144818" progId="Equation.3">
                    <p:embed/>
                  </p:oleObj>
                </mc:Choice>
                <mc:Fallback>
                  <p:oleObj name="公式" r:id="rId7" imgW="129473" imgH="14481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" y="1482"/>
                          <a:ext cx="131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7" name="Object 18"/>
            <p:cNvGraphicFramePr>
              <a:graphicFrameLocks/>
            </p:cNvGraphicFramePr>
            <p:nvPr/>
          </p:nvGraphicFramePr>
          <p:xfrm>
            <a:off x="5368" y="2653"/>
            <a:ext cx="119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0" name="公式" r:id="rId9" imgW="106599" imgH="129472" progId="Equation.3">
                    <p:embed/>
                  </p:oleObj>
                </mc:Choice>
                <mc:Fallback>
                  <p:oleObj name="公式" r:id="rId9" imgW="106599" imgH="12947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" y="2653"/>
                          <a:ext cx="119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8" name="Object 19"/>
            <p:cNvGraphicFramePr>
              <a:graphicFrameLocks/>
            </p:cNvGraphicFramePr>
            <p:nvPr/>
          </p:nvGraphicFramePr>
          <p:xfrm>
            <a:off x="4869" y="2668"/>
            <a:ext cx="10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1" name="公式" r:id="rId11" imgW="99047" imgH="167729" progId="Equation.3">
                    <p:embed/>
                  </p:oleObj>
                </mc:Choice>
                <mc:Fallback>
                  <p:oleObj name="公式" r:id="rId11" imgW="99047" imgH="16772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668"/>
                          <a:ext cx="10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9" name="Object 20"/>
            <p:cNvGraphicFramePr>
              <a:graphicFrameLocks/>
            </p:cNvGraphicFramePr>
            <p:nvPr/>
          </p:nvGraphicFramePr>
          <p:xfrm>
            <a:off x="3862" y="2641"/>
            <a:ext cx="14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2" name="公式" r:id="rId13" imgW="137241" imgH="167729" progId="Equation.3">
                    <p:embed/>
                  </p:oleObj>
                </mc:Choice>
                <mc:Fallback>
                  <p:oleObj name="公式" r:id="rId13" imgW="137241" imgH="16772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641"/>
                          <a:ext cx="14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21"/>
            <p:cNvGraphicFramePr>
              <a:graphicFrameLocks/>
            </p:cNvGraphicFramePr>
            <p:nvPr/>
          </p:nvGraphicFramePr>
          <p:xfrm>
            <a:off x="3901" y="2277"/>
            <a:ext cx="8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3" name="公式" r:id="rId15" imgW="68620" imgH="144818" progId="Equation.3">
                    <p:embed/>
                  </p:oleObj>
                </mc:Choice>
                <mc:Fallback>
                  <p:oleObj name="公式" r:id="rId15" imgW="68620" imgH="14481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2277"/>
                          <a:ext cx="8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22"/>
            <p:cNvGraphicFramePr>
              <a:graphicFrameLocks/>
            </p:cNvGraphicFramePr>
            <p:nvPr/>
          </p:nvGraphicFramePr>
          <p:xfrm>
            <a:off x="3894" y="1674"/>
            <a:ext cx="10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4" name="公式" r:id="rId17" imgW="99047" imgH="167729" progId="Equation.3">
                    <p:embed/>
                  </p:oleObj>
                </mc:Choice>
                <mc:Fallback>
                  <p:oleObj name="公式" r:id="rId17" imgW="99047" imgH="16772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1674"/>
                          <a:ext cx="10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24"/>
            <p:cNvGraphicFramePr>
              <a:graphicFrameLocks/>
            </p:cNvGraphicFramePr>
            <p:nvPr/>
          </p:nvGraphicFramePr>
          <p:xfrm>
            <a:off x="4682" y="2222"/>
            <a:ext cx="2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5" name="公式" r:id="rId19" imgW="297140" imgH="182860" progId="Equation.3">
                    <p:embed/>
                  </p:oleObj>
                </mc:Choice>
                <mc:Fallback>
                  <p:oleObj name="公式" r:id="rId19" imgW="297140" imgH="182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2222"/>
                          <a:ext cx="29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3" name="Line 25"/>
            <p:cNvSpPr>
              <a:spLocks noChangeShapeType="1"/>
            </p:cNvSpPr>
            <p:nvPr/>
          </p:nvSpPr>
          <p:spPr bwMode="auto">
            <a:xfrm>
              <a:off x="4026" y="1742"/>
              <a:ext cx="625" cy="6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04" name="Object 26"/>
            <p:cNvGraphicFramePr>
              <a:graphicFrameLocks/>
            </p:cNvGraphicFramePr>
            <p:nvPr/>
          </p:nvGraphicFramePr>
          <p:xfrm>
            <a:off x="4258" y="2451"/>
            <a:ext cx="44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6" name="公式" r:id="rId21" imgW="868761" imgH="327678" progId="Equation.3">
                    <p:embed/>
                  </p:oleObj>
                </mc:Choice>
                <mc:Fallback>
                  <p:oleObj name="公式" r:id="rId21" imgW="868761" imgH="32767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8" y="2451"/>
                          <a:ext cx="44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27"/>
            <p:cNvGraphicFramePr>
              <a:graphicFrameLocks noChangeAspect="1"/>
            </p:cNvGraphicFramePr>
            <p:nvPr/>
          </p:nvGraphicFramePr>
          <p:xfrm>
            <a:off x="4258" y="1742"/>
            <a:ext cx="8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7" name="公式" r:id="rId23" imgW="1345616" imgH="393529" progId="Equation.3">
                    <p:embed/>
                  </p:oleObj>
                </mc:Choice>
                <mc:Fallback>
                  <p:oleObj name="公式" r:id="rId23" imgW="134561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8" y="1742"/>
                          <a:ext cx="8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186136"/>
              </p:ext>
            </p:extLst>
          </p:nvPr>
        </p:nvGraphicFramePr>
        <p:xfrm>
          <a:off x="297184" y="3357985"/>
          <a:ext cx="555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8" name="公式" r:id="rId25" imgW="5537200" imgH="673100" progId="Equation.3">
                  <p:embed/>
                </p:oleObj>
              </mc:Choice>
              <mc:Fallback>
                <p:oleObj name="公式" r:id="rId25" imgW="5537200" imgH="673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4" y="3357985"/>
                        <a:ext cx="55594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5962972" y="4024735"/>
            <a:ext cx="2857500" cy="2103437"/>
            <a:chOff x="4362450" y="1974850"/>
            <a:chExt cx="4110038" cy="2686050"/>
          </a:xfrm>
        </p:grpSpPr>
        <p:graphicFrame>
          <p:nvGraphicFramePr>
            <p:cNvPr id="15375" name="Object 34"/>
            <p:cNvGraphicFramePr>
              <a:graphicFrameLocks noChangeAspect="1"/>
            </p:cNvGraphicFramePr>
            <p:nvPr/>
          </p:nvGraphicFramePr>
          <p:xfrm>
            <a:off x="6323013" y="2212975"/>
            <a:ext cx="2149475" cy="1020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9" name="公式" r:id="rId27" imgW="845887" imgH="396196" progId="Equation.3">
                    <p:embed/>
                  </p:oleObj>
                </mc:Choice>
                <mc:Fallback>
                  <p:oleObj name="公式" r:id="rId27" imgW="845887" imgH="3961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3013" y="2212975"/>
                          <a:ext cx="2149475" cy="1020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6" name="Group 35"/>
            <p:cNvGrpSpPr>
              <a:grpSpLocks/>
            </p:cNvGrpSpPr>
            <p:nvPr/>
          </p:nvGrpSpPr>
          <p:grpSpPr bwMode="auto">
            <a:xfrm>
              <a:off x="4362450" y="1974850"/>
              <a:ext cx="3227388" cy="2686050"/>
              <a:chOff x="3216" y="1044"/>
              <a:chExt cx="2033" cy="1692"/>
            </a:xfrm>
          </p:grpSpPr>
          <p:sp>
            <p:nvSpPr>
              <p:cNvPr id="15383" name="Line 36"/>
              <p:cNvSpPr>
                <a:spLocks noChangeShapeType="1"/>
              </p:cNvSpPr>
              <p:nvPr/>
            </p:nvSpPr>
            <p:spPr bwMode="auto">
              <a:xfrm flipV="1">
                <a:off x="3408" y="1152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84" name="Object 37"/>
              <p:cNvGraphicFramePr>
                <a:graphicFrameLocks noChangeAspect="1"/>
              </p:cNvGraphicFramePr>
              <p:nvPr/>
            </p:nvGraphicFramePr>
            <p:xfrm>
              <a:off x="3618" y="1044"/>
              <a:ext cx="1126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00" name="公式" r:id="rId29" imgW="701094" imgH="198206" progId="Equation.3">
                      <p:embed/>
                    </p:oleObj>
                  </mc:Choice>
                  <mc:Fallback>
                    <p:oleObj name="公式" r:id="rId29" imgW="701094" imgH="1982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8" y="1044"/>
                            <a:ext cx="1126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85" name="Group 38"/>
              <p:cNvGrpSpPr>
                <a:grpSpLocks/>
              </p:cNvGrpSpPr>
              <p:nvPr/>
            </p:nvGrpSpPr>
            <p:grpSpPr bwMode="auto">
              <a:xfrm>
                <a:off x="3216" y="1344"/>
                <a:ext cx="2033" cy="1152"/>
                <a:chOff x="2688" y="1344"/>
                <a:chExt cx="2033" cy="1152"/>
              </a:xfrm>
            </p:grpSpPr>
            <p:sp>
              <p:nvSpPr>
                <p:cNvPr id="15386" name="Oval 39"/>
                <p:cNvSpPr>
                  <a:spLocks noChangeArrowheads="1"/>
                </p:cNvSpPr>
                <p:nvPr/>
              </p:nvSpPr>
              <p:spPr bwMode="auto">
                <a:xfrm>
                  <a:off x="2880" y="1344"/>
                  <a:ext cx="1152" cy="1152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387" name="Line 40"/>
                <p:cNvSpPr>
                  <a:spLocks noChangeShapeType="1"/>
                </p:cNvSpPr>
                <p:nvPr/>
              </p:nvSpPr>
              <p:spPr bwMode="auto">
                <a:xfrm>
                  <a:off x="2880" y="1920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88" name="Object 41"/>
                <p:cNvGraphicFramePr>
                  <a:graphicFrameLocks noChangeAspect="1"/>
                </p:cNvGraphicFramePr>
                <p:nvPr/>
              </p:nvGraphicFramePr>
              <p:xfrm>
                <a:off x="2688" y="1824"/>
                <a:ext cx="199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01" name="公式" r:id="rId31" imgW="121920" imgH="129472" progId="Equation.3">
                        <p:embed/>
                      </p:oleObj>
                    </mc:Choice>
                    <mc:Fallback>
                      <p:oleObj name="公式" r:id="rId31" imgW="121920" imgH="12947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8" y="1824"/>
                              <a:ext cx="199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89" name="Object 42"/>
                <p:cNvGraphicFramePr>
                  <a:graphicFrameLocks noChangeAspect="1"/>
                </p:cNvGraphicFramePr>
                <p:nvPr/>
              </p:nvGraphicFramePr>
              <p:xfrm>
                <a:off x="4502" y="1968"/>
                <a:ext cx="219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02" name="公式" r:id="rId33" imgW="129473" imgH="129472" progId="Equation.3">
                        <p:embed/>
                      </p:oleObj>
                    </mc:Choice>
                    <mc:Fallback>
                      <p:oleObj name="公式" r:id="rId33" imgW="129473" imgH="12947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2" y="1968"/>
                              <a:ext cx="219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0" name="Object 43"/>
                <p:cNvGraphicFramePr>
                  <a:graphicFrameLocks noChangeAspect="1"/>
                </p:cNvGraphicFramePr>
                <p:nvPr/>
              </p:nvGraphicFramePr>
              <p:xfrm>
                <a:off x="4024" y="1920"/>
                <a:ext cx="200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03" name="公式" r:id="rId35" imgW="121920" imgH="129472" progId="Equation.3">
                        <p:embed/>
                      </p:oleObj>
                    </mc:Choice>
                    <mc:Fallback>
                      <p:oleObj name="公式" r:id="rId35" imgW="121920" imgH="12947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4" y="1920"/>
                              <a:ext cx="200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5377" name="Arc 44"/>
            <p:cNvSpPr>
              <a:spLocks/>
            </p:cNvSpPr>
            <p:nvPr/>
          </p:nvSpPr>
          <p:spPr bwMode="auto">
            <a:xfrm>
              <a:off x="4667250" y="2466975"/>
              <a:ext cx="1317625" cy="1854200"/>
            </a:xfrm>
            <a:custGeom>
              <a:avLst/>
              <a:gdLst>
                <a:gd name="T0" fmla="*/ 2147483646 w 21600"/>
                <a:gd name="T1" fmla="*/ 0 h 30376"/>
                <a:gd name="T2" fmla="*/ 2147483646 w 21600"/>
                <a:gd name="T3" fmla="*/ 2147483646 h 30376"/>
                <a:gd name="T4" fmla="*/ 0 w 21600"/>
                <a:gd name="T5" fmla="*/ 2147483646 h 303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376"/>
                <a:gd name="T11" fmla="*/ 21600 w 21600"/>
                <a:gd name="T12" fmla="*/ 30376 h 30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376" fill="none" extrusionOk="0">
                  <a:moveTo>
                    <a:pt x="15651" y="-1"/>
                  </a:moveTo>
                  <a:cubicBezTo>
                    <a:pt x="19470" y="4015"/>
                    <a:pt x="21600" y="9344"/>
                    <a:pt x="21600" y="14886"/>
                  </a:cubicBezTo>
                  <a:cubicBezTo>
                    <a:pt x="21600" y="20721"/>
                    <a:pt x="19238" y="26308"/>
                    <a:pt x="15053" y="30375"/>
                  </a:cubicBezTo>
                </a:path>
                <a:path w="21600" h="30376" stroke="0" extrusionOk="0">
                  <a:moveTo>
                    <a:pt x="15651" y="-1"/>
                  </a:moveTo>
                  <a:cubicBezTo>
                    <a:pt x="19470" y="4015"/>
                    <a:pt x="21600" y="9344"/>
                    <a:pt x="21600" y="14886"/>
                  </a:cubicBezTo>
                  <a:cubicBezTo>
                    <a:pt x="21600" y="20721"/>
                    <a:pt x="19238" y="26308"/>
                    <a:pt x="15053" y="30375"/>
                  </a:cubicBezTo>
                  <a:lnTo>
                    <a:pt x="0" y="14886"/>
                  </a:lnTo>
                  <a:lnTo>
                    <a:pt x="15651" y="-1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45"/>
            <p:cNvSpPr>
              <a:spLocks noChangeShapeType="1"/>
            </p:cNvSpPr>
            <p:nvPr/>
          </p:nvSpPr>
          <p:spPr bwMode="auto">
            <a:xfrm flipV="1">
              <a:off x="4667250" y="2451100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46"/>
            <p:cNvSpPr>
              <a:spLocks noChangeShapeType="1"/>
            </p:cNvSpPr>
            <p:nvPr/>
          </p:nvSpPr>
          <p:spPr bwMode="auto">
            <a:xfrm flipH="1" flipV="1">
              <a:off x="4667250" y="3365500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Arc 47"/>
            <p:cNvSpPr>
              <a:spLocks/>
            </p:cNvSpPr>
            <p:nvPr/>
          </p:nvSpPr>
          <p:spPr bwMode="auto">
            <a:xfrm>
              <a:off x="4667250" y="3149600"/>
              <a:ext cx="261938" cy="371475"/>
            </a:xfrm>
            <a:custGeom>
              <a:avLst/>
              <a:gdLst>
                <a:gd name="T0" fmla="*/ 2147483646 w 21600"/>
                <a:gd name="T1" fmla="*/ 0 h 30376"/>
                <a:gd name="T2" fmla="*/ 2147483646 w 21600"/>
                <a:gd name="T3" fmla="*/ 2147483646 h 30376"/>
                <a:gd name="T4" fmla="*/ 0 w 21600"/>
                <a:gd name="T5" fmla="*/ 2147483646 h 303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376"/>
                <a:gd name="T11" fmla="*/ 21600 w 21600"/>
                <a:gd name="T12" fmla="*/ 30376 h 30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376" fill="none" extrusionOk="0">
                  <a:moveTo>
                    <a:pt x="15651" y="-1"/>
                  </a:moveTo>
                  <a:cubicBezTo>
                    <a:pt x="19470" y="4015"/>
                    <a:pt x="21600" y="9344"/>
                    <a:pt x="21600" y="14886"/>
                  </a:cubicBezTo>
                  <a:cubicBezTo>
                    <a:pt x="21600" y="20721"/>
                    <a:pt x="19238" y="26308"/>
                    <a:pt x="15053" y="30375"/>
                  </a:cubicBezTo>
                </a:path>
                <a:path w="21600" h="30376" stroke="0" extrusionOk="0">
                  <a:moveTo>
                    <a:pt x="15651" y="-1"/>
                  </a:moveTo>
                  <a:cubicBezTo>
                    <a:pt x="19470" y="4015"/>
                    <a:pt x="21600" y="9344"/>
                    <a:pt x="21600" y="14886"/>
                  </a:cubicBezTo>
                  <a:cubicBezTo>
                    <a:pt x="21600" y="20721"/>
                    <a:pt x="19238" y="26308"/>
                    <a:pt x="15053" y="30375"/>
                  </a:cubicBezTo>
                  <a:lnTo>
                    <a:pt x="0" y="14886"/>
                  </a:lnTo>
                  <a:lnTo>
                    <a:pt x="15651" y="-1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1" name="Object 48"/>
            <p:cNvGraphicFramePr>
              <a:graphicFrameLocks noChangeAspect="1"/>
            </p:cNvGraphicFramePr>
            <p:nvPr/>
          </p:nvGraphicFramePr>
          <p:xfrm>
            <a:off x="5076825" y="3559175"/>
            <a:ext cx="37941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4" name="公式" r:id="rId37" imgW="144793" imgH="159948" progId="Equation.3">
                    <p:embed/>
                  </p:oleObj>
                </mc:Choice>
                <mc:Fallback>
                  <p:oleObj name="公式" r:id="rId37" imgW="144793" imgH="1599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3559175"/>
                          <a:ext cx="379413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49"/>
            <p:cNvGraphicFramePr>
              <a:graphicFrameLocks noChangeAspect="1"/>
            </p:cNvGraphicFramePr>
            <p:nvPr/>
          </p:nvGraphicFramePr>
          <p:xfrm>
            <a:off x="5076825" y="2708275"/>
            <a:ext cx="37941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5" name="公式" r:id="rId39" imgW="144793" imgH="159948" progId="Equation.3">
                    <p:embed/>
                  </p:oleObj>
                </mc:Choice>
                <mc:Fallback>
                  <p:oleObj name="公式" r:id="rId39" imgW="144793" imgH="1599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2708275"/>
                          <a:ext cx="379413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33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24868"/>
              </p:ext>
            </p:extLst>
          </p:nvPr>
        </p:nvGraphicFramePr>
        <p:xfrm>
          <a:off x="1305247" y="4567660"/>
          <a:ext cx="635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6" name="公式" r:id="rId41" imgW="769714" imgH="617314" progId="Equation.3">
                  <p:embed/>
                </p:oleObj>
              </mc:Choice>
              <mc:Fallback>
                <p:oleObj name="公式" r:id="rId41" imgW="769714" imgH="6173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247" y="4567660"/>
                        <a:ext cx="635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86131"/>
              </p:ext>
            </p:extLst>
          </p:nvPr>
        </p:nvGraphicFramePr>
        <p:xfrm>
          <a:off x="1986284" y="4559722"/>
          <a:ext cx="2603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7" name="Equation" r:id="rId43" imgW="312460" imgH="624879" progId="Equation.3">
                  <p:embed/>
                </p:oleObj>
              </mc:Choice>
              <mc:Fallback>
                <p:oleObj name="Equation" r:id="rId43" imgW="312460" imgH="6248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284" y="4559722"/>
                        <a:ext cx="2603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8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358012"/>
              </p:ext>
            </p:extLst>
          </p:nvPr>
        </p:nvGraphicFramePr>
        <p:xfrm>
          <a:off x="2214884" y="4156497"/>
          <a:ext cx="1343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8" name="公式" r:id="rId45" imgW="1341120" imgH="830650" progId="Equation.3">
                  <p:embed/>
                </p:oleObj>
              </mc:Choice>
              <mc:Fallback>
                <p:oleObj name="公式" r:id="rId45" imgW="1341120" imgH="8306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884" y="4156497"/>
                        <a:ext cx="1343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420890"/>
              </p:ext>
            </p:extLst>
          </p:nvPr>
        </p:nvGraphicFramePr>
        <p:xfrm>
          <a:off x="779784" y="4767685"/>
          <a:ext cx="4238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9" name="公式" r:id="rId47" imgW="510553" imgH="281855" progId="Equation.3">
                  <p:embed/>
                </p:oleObj>
              </mc:Choice>
              <mc:Fallback>
                <p:oleObj name="公式" r:id="rId47" imgW="510553" imgH="281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4" y="4767685"/>
                        <a:ext cx="4238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51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030866"/>
              </p:ext>
            </p:extLst>
          </p:nvPr>
        </p:nvGraphicFramePr>
        <p:xfrm>
          <a:off x="3888109" y="4674022"/>
          <a:ext cx="16335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" name="公式" r:id="rId49" imgW="1630707" imgH="388631" progId="Equation.3">
                  <p:embed/>
                </p:oleObj>
              </mc:Choice>
              <mc:Fallback>
                <p:oleObj name="公式" r:id="rId49" imgW="1630707" imgH="3886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109" y="4674022"/>
                        <a:ext cx="16335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20198"/>
              </p:ext>
            </p:extLst>
          </p:nvPr>
        </p:nvGraphicFramePr>
        <p:xfrm>
          <a:off x="2076772" y="4804197"/>
          <a:ext cx="162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公式" r:id="rId51" imgW="1615386" imgH="830650" progId="Equation.3">
                  <p:embed/>
                </p:oleObj>
              </mc:Choice>
              <mc:Fallback>
                <p:oleObj name="公式" r:id="rId51" imgW="1615386" imgH="8306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772" y="4804197"/>
                        <a:ext cx="1620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858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 noChangeAspect="1"/>
          </p:cNvGrpSpPr>
          <p:nvPr/>
        </p:nvGrpSpPr>
        <p:grpSpPr bwMode="auto">
          <a:xfrm>
            <a:off x="5876925" y="279400"/>
            <a:ext cx="2224088" cy="2247900"/>
            <a:chOff x="0" y="0"/>
            <a:chExt cx="1176" cy="1062"/>
          </a:xfrm>
        </p:grpSpPr>
        <p:pic>
          <p:nvPicPr>
            <p:cNvPr id="17437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76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438" name="Object 4"/>
            <p:cNvGraphicFramePr>
              <a:graphicFrameLocks noChangeAspect="1"/>
            </p:cNvGraphicFramePr>
            <p:nvPr/>
          </p:nvGraphicFramePr>
          <p:xfrm>
            <a:off x="306" y="363"/>
            <a:ext cx="2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06" r:id="rId4" imgW="559285" imgH="368620" progId="Equation.3">
                    <p:embed/>
                  </p:oleObj>
                </mc:Choice>
                <mc:Fallback>
                  <p:oleObj r:id="rId4" imgW="559285" imgH="3686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" y="363"/>
                          <a:ext cx="2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44475" y="2027238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832100" y="197167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交换积分顺序得</a:t>
            </a:r>
          </a:p>
        </p:txBody>
      </p:sp>
      <p:sp>
        <p:nvSpPr>
          <p:cNvPr id="17413" name="Text Box 26"/>
          <p:cNvSpPr txBox="1">
            <a:spLocks noChangeArrowheads="1"/>
          </p:cNvSpPr>
          <p:nvPr/>
        </p:nvSpPr>
        <p:spPr bwMode="auto">
          <a:xfrm>
            <a:off x="260524" y="389608"/>
            <a:ext cx="1317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0" name="Text Box 14"/>
          <p:cNvSpPr txBox="1">
            <a:spLocks noChangeArrowheads="1"/>
          </p:cNvSpPr>
          <p:nvPr/>
        </p:nvSpPr>
        <p:spPr bwMode="auto">
          <a:xfrm>
            <a:off x="790575" y="1971675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积分域如图</a:t>
            </a:r>
            <a:r>
              <a:rPr lang="en-US" altLang="zh-CN" sz="280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415" name="Object 9"/>
          <p:cNvGraphicFramePr>
            <a:graphicFrameLocks/>
          </p:cNvGraphicFramePr>
          <p:nvPr/>
        </p:nvGraphicFramePr>
        <p:xfrm>
          <a:off x="1312863" y="1200150"/>
          <a:ext cx="35766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7" name="公式" r:id="rId6" imgW="3568700" imgH="584200" progId="Equation.3">
                  <p:embed/>
                </p:oleObj>
              </mc:Choice>
              <mc:Fallback>
                <p:oleObj name="公式" r:id="rId6" imgW="3568700" imgH="584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200150"/>
                        <a:ext cx="35766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4"/>
          <p:cNvSpPr txBox="1">
            <a:spLocks noChangeArrowheads="1"/>
          </p:cNvSpPr>
          <p:nvPr/>
        </p:nvSpPr>
        <p:spPr bwMode="auto">
          <a:xfrm>
            <a:off x="967978" y="401638"/>
            <a:ext cx="208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17417" name="Text Box 14"/>
          <p:cNvSpPr txBox="1">
            <a:spLocks noChangeArrowheads="1"/>
          </p:cNvSpPr>
          <p:nvPr/>
        </p:nvSpPr>
        <p:spPr bwMode="auto">
          <a:xfrm>
            <a:off x="3411141" y="404813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17418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160477"/>
              </p:ext>
            </p:extLst>
          </p:nvPr>
        </p:nvGraphicFramePr>
        <p:xfrm>
          <a:off x="1456928" y="512763"/>
          <a:ext cx="18097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8" r:id="rId8" imgW="1816100" imgH="342900" progId="Equation.3">
                  <p:embed/>
                </p:oleObj>
              </mc:Choice>
              <mc:Fallback>
                <p:oleObj r:id="rId8" imgW="1816100" imgH="342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928" y="512763"/>
                        <a:ext cx="18097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720266"/>
              </p:ext>
            </p:extLst>
          </p:nvPr>
        </p:nvGraphicFramePr>
        <p:xfrm>
          <a:off x="3844528" y="312738"/>
          <a:ext cx="1879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r:id="rId10" imgW="1880416" imgH="609865" progId="Equation.3">
                  <p:embed/>
                </p:oleObj>
              </mc:Choice>
              <mc:Fallback>
                <p:oleObj r:id="rId10" imgW="1880416" imgH="60986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528" y="312738"/>
                        <a:ext cx="1879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755650" y="1220788"/>
            <a:ext cx="1008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求</a:t>
            </a:r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6340475" y="989013"/>
            <a:ext cx="1017588" cy="1006475"/>
            <a:chOff x="0" y="0"/>
            <a:chExt cx="563" cy="511"/>
          </a:xfrm>
        </p:grpSpPr>
        <p:sp>
          <p:nvSpPr>
            <p:cNvPr id="17435" name="Line 40"/>
            <p:cNvSpPr>
              <a:spLocks noChangeShapeType="1"/>
            </p:cNvSpPr>
            <p:nvPr/>
          </p:nvSpPr>
          <p:spPr bwMode="auto">
            <a:xfrm>
              <a:off x="557" y="0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AutoShape 41"/>
            <p:cNvSpPr>
              <a:spLocks noChangeArrowheads="1"/>
            </p:cNvSpPr>
            <p:nvPr/>
          </p:nvSpPr>
          <p:spPr bwMode="auto">
            <a:xfrm rot="-5400000">
              <a:off x="32" y="-21"/>
              <a:ext cx="499" cy="563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</p:grpSp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6669088" y="1525588"/>
          <a:ext cx="4302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0" r:id="rId12" imgW="571748" imgH="368460" progId="Equation.3">
                  <p:embed/>
                </p:oleObj>
              </mc:Choice>
              <mc:Fallback>
                <p:oleObj r:id="rId12" imgW="571748" imgH="368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1525588"/>
                        <a:ext cx="4302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/>
          </p:cNvGraphicFramePr>
          <p:nvPr/>
        </p:nvGraphicFramePr>
        <p:xfrm>
          <a:off x="534988" y="2760663"/>
          <a:ext cx="34496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1" name="公式" r:id="rId14" imgW="3454400" imgH="584200" progId="Equation.3">
                  <p:embed/>
                </p:oleObj>
              </mc:Choice>
              <mc:Fallback>
                <p:oleObj name="公式" r:id="rId14" imgW="3454400" imgH="584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760663"/>
                        <a:ext cx="34496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/>
          </p:cNvGraphicFramePr>
          <p:nvPr/>
        </p:nvGraphicFramePr>
        <p:xfrm>
          <a:off x="3987800" y="2759075"/>
          <a:ext cx="3111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2" name="公式" r:id="rId16" imgW="3111500" imgH="584200" progId="Equation.3">
                  <p:embed/>
                </p:oleObj>
              </mc:Choice>
              <mc:Fallback>
                <p:oleObj name="公式" r:id="rId16" imgW="3111500" imgH="584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759075"/>
                        <a:ext cx="3111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/>
          </p:cNvGraphicFramePr>
          <p:nvPr/>
        </p:nvGraphicFramePr>
        <p:xfrm>
          <a:off x="2024063" y="3803650"/>
          <a:ext cx="34750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" name="公式" r:id="rId18" imgW="3479800" imgH="584200" progId="Equation.3">
                  <p:embed/>
                </p:oleObj>
              </mc:Choice>
              <mc:Fallback>
                <p:oleObj name="公式" r:id="rId18" imgW="3479800" imgH="584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03650"/>
                        <a:ext cx="34750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Text Box 6"/>
          <p:cNvSpPr txBox="1">
            <a:spLocks noChangeArrowheads="1"/>
          </p:cNvSpPr>
          <p:nvPr/>
        </p:nvSpPr>
        <p:spPr bwMode="auto">
          <a:xfrm>
            <a:off x="250825" y="3803650"/>
            <a:ext cx="258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另一方面，</a:t>
            </a:r>
          </a:p>
        </p:txBody>
      </p:sp>
      <p:graphicFrame>
        <p:nvGraphicFramePr>
          <p:cNvPr id="49175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254149"/>
              </p:ext>
            </p:extLst>
          </p:nvPr>
        </p:nvGraphicFramePr>
        <p:xfrm>
          <a:off x="5337175" y="3750850"/>
          <a:ext cx="2435547" cy="75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Equation" r:id="rId20" imgW="1434960" imgH="342720" progId="Equation.DSMT4">
                  <p:embed/>
                </p:oleObj>
              </mc:Choice>
              <mc:Fallback>
                <p:oleObj name="Equation" r:id="rId20" imgW="1434960" imgH="3427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3750850"/>
                        <a:ext cx="2435547" cy="755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854075" y="4754563"/>
          <a:ext cx="609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" r:id="rId22" imgW="609336" imgH="266584" progId="Equation.3">
                  <p:embed/>
                </p:oleObj>
              </mc:Choice>
              <mc:Fallback>
                <p:oleObj r:id="rId22" imgW="60933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754563"/>
                        <a:ext cx="609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/>
          </p:cNvGraphicFramePr>
          <p:nvPr/>
        </p:nvGraphicFramePr>
        <p:xfrm>
          <a:off x="1231900" y="5486400"/>
          <a:ext cx="3200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6" name="公式" r:id="rId24" imgW="3200400" imgH="584200" progId="Equation.3">
                  <p:embed/>
                </p:oleObj>
              </mc:Choice>
              <mc:Fallback>
                <p:oleObj name="公式" r:id="rId24" imgW="3200400" imgH="584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486400"/>
                        <a:ext cx="3200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AutoShape 54"/>
          <p:cNvSpPr>
            <a:spLocks noChangeArrowheads="1"/>
          </p:cNvSpPr>
          <p:nvPr/>
        </p:nvSpPr>
        <p:spPr bwMode="auto">
          <a:xfrm>
            <a:off x="1536700" y="5395913"/>
            <a:ext cx="1450975" cy="76835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9179" name="AutoShape 55"/>
          <p:cNvSpPr>
            <a:spLocks noChangeArrowheads="1"/>
          </p:cNvSpPr>
          <p:nvPr/>
        </p:nvSpPr>
        <p:spPr bwMode="auto">
          <a:xfrm>
            <a:off x="2987675" y="5395913"/>
            <a:ext cx="1573213" cy="76835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49180" name="Object 28"/>
          <p:cNvGraphicFramePr>
            <a:graphicFrameLocks/>
          </p:cNvGraphicFramePr>
          <p:nvPr/>
        </p:nvGraphicFramePr>
        <p:xfrm>
          <a:off x="1612900" y="4754563"/>
          <a:ext cx="4418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name="公式" r:id="rId26" imgW="4419600" imgH="571500" progId="Equation.3">
                  <p:embed/>
                </p:oleObj>
              </mc:Choice>
              <mc:Fallback>
                <p:oleObj name="公式" r:id="rId26" imgW="4419600" imgH="571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754563"/>
                        <a:ext cx="4418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4727575" y="5486400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r:id="rId28" imgW="609865" imgH="330343" progId="Equation.3">
                  <p:embed/>
                </p:oleObj>
              </mc:Choice>
              <mc:Fallback>
                <p:oleObj r:id="rId28" imgW="609865" imgH="330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486400"/>
                        <a:ext cx="60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6521450" y="5326063"/>
          <a:ext cx="11557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r:id="rId30" imgW="1150580" imgH="700962" progId="Equation.3">
                  <p:embed/>
                </p:oleObj>
              </mc:Choice>
              <mc:Fallback>
                <p:oleObj r:id="rId30" imgW="1150580" imgH="7009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5326063"/>
                        <a:ext cx="1155700" cy="94773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287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58" grpId="0" autoUpdateAnimBg="0"/>
      <p:bldP spid="49160" grpId="0" autoUpdateAnimBg="0"/>
      <p:bldP spid="49174" grpId="0" autoUpdateAnimBg="0"/>
      <p:bldP spid="49178" grpId="0" animBg="1" autoUpdateAnimBg="0"/>
      <p:bldP spid="4917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36260"/>
              </p:ext>
            </p:extLst>
          </p:nvPr>
        </p:nvGraphicFramePr>
        <p:xfrm>
          <a:off x="755650" y="442913"/>
          <a:ext cx="75565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Equation" r:id="rId3" imgW="3149280" imgH="914400" progId="Equation.DSMT4">
                  <p:embed/>
                </p:oleObj>
              </mc:Choice>
              <mc:Fallback>
                <p:oleObj name="Equation" r:id="rId3" imgW="3149280" imgH="914400" progId="Equation.DSMT4">
                  <p:embed/>
                  <p:pic>
                    <p:nvPicPr>
                      <p:cNvPr id="262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55650" y="442913"/>
                        <a:ext cx="755650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82032"/>
              </p:ext>
            </p:extLst>
          </p:nvPr>
        </p:nvGraphicFramePr>
        <p:xfrm>
          <a:off x="684213" y="2781300"/>
          <a:ext cx="63992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Equation" r:id="rId5" imgW="2666880" imgH="215640" progId="Equation.DSMT4">
                  <p:embed/>
                </p:oleObj>
              </mc:Choice>
              <mc:Fallback>
                <p:oleObj name="Equation" r:id="rId5" imgW="2666880" imgH="215640" progId="Equation.DSMT4">
                  <p:embed/>
                  <p:pic>
                    <p:nvPicPr>
                      <p:cNvPr id="262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4213" y="2781300"/>
                        <a:ext cx="63992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4516" name="Object 4"/>
          <p:cNvGraphicFramePr>
            <a:graphicFrameLocks noChangeAspect="1"/>
          </p:cNvGraphicFramePr>
          <p:nvPr/>
        </p:nvGraphicFramePr>
        <p:xfrm>
          <a:off x="1116013" y="4437063"/>
          <a:ext cx="45958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Equation" r:id="rId7" imgW="1854000" imgH="431640" progId="Equation.DSMT4">
                  <p:embed/>
                </p:oleObj>
              </mc:Choice>
              <mc:Fallback>
                <p:oleObj name="Equation" r:id="rId7" imgW="1854000" imgH="431640" progId="Equation.DSMT4">
                  <p:embed/>
                  <p:pic>
                    <p:nvPicPr>
                      <p:cNvPr id="262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16013" y="4437063"/>
                        <a:ext cx="4595812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4517" name="Rectangle 5"/>
          <p:cNvSpPr>
            <a:spLocks noChangeArrowheads="1"/>
          </p:cNvSpPr>
          <p:nvPr/>
        </p:nvSpPr>
        <p:spPr bwMode="black">
          <a:xfrm>
            <a:off x="971550" y="5661025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又因为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关于直线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对称，于是有</a:t>
            </a:r>
          </a:p>
        </p:txBody>
      </p:sp>
      <p:graphicFrame>
        <p:nvGraphicFramePr>
          <p:cNvPr id="2624518" name="Object 6"/>
          <p:cNvGraphicFramePr>
            <a:graphicFrameLocks noChangeAspect="1"/>
          </p:cNvGraphicFramePr>
          <p:nvPr/>
        </p:nvGraphicFramePr>
        <p:xfrm>
          <a:off x="1403350" y="3357563"/>
          <a:ext cx="36195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9" imgW="1460160" imgH="419040" progId="Equation.DSMT4">
                  <p:embed/>
                </p:oleObj>
              </mc:Choice>
              <mc:Fallback>
                <p:oleObj name="Equation" r:id="rId9" imgW="1460160" imgH="419040" progId="Equation.DSMT4">
                  <p:embed/>
                  <p:pic>
                    <p:nvPicPr>
                      <p:cNvPr id="262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7563"/>
                        <a:ext cx="36195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2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45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5538" name="Object 2"/>
          <p:cNvGraphicFramePr>
            <a:graphicFrameLocks noChangeAspect="1"/>
          </p:cNvGraphicFramePr>
          <p:nvPr/>
        </p:nvGraphicFramePr>
        <p:xfrm>
          <a:off x="1331913" y="1700213"/>
          <a:ext cx="69103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公式" r:id="rId3" imgW="2920680" imgH="469800" progId="Equation.3">
                  <p:embed/>
                </p:oleObj>
              </mc:Choice>
              <mc:Fallback>
                <p:oleObj name="公式" r:id="rId3" imgW="2920680" imgH="469800" progId="Equation.3">
                  <p:embed/>
                  <p:pic>
                    <p:nvPicPr>
                      <p:cNvPr id="2625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31913" y="1700213"/>
                        <a:ext cx="691038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5539" name="Object 3"/>
          <p:cNvGraphicFramePr>
            <a:graphicFrameLocks noChangeAspect="1"/>
          </p:cNvGraphicFramePr>
          <p:nvPr/>
        </p:nvGraphicFramePr>
        <p:xfrm>
          <a:off x="1255713" y="2995613"/>
          <a:ext cx="28146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公式" r:id="rId5" imgW="1155600" imgH="431640" progId="Equation.3">
                  <p:embed/>
                </p:oleObj>
              </mc:Choice>
              <mc:Fallback>
                <p:oleObj name="公式" r:id="rId5" imgW="1155600" imgH="431640" progId="Equation.3">
                  <p:embed/>
                  <p:pic>
                    <p:nvPicPr>
                      <p:cNvPr id="2625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55713" y="2995613"/>
                        <a:ext cx="281463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5540" name="Object 4"/>
          <p:cNvGraphicFramePr>
            <a:graphicFrameLocks noChangeAspect="1"/>
          </p:cNvGraphicFramePr>
          <p:nvPr/>
        </p:nvGraphicFramePr>
        <p:xfrm>
          <a:off x="1379538" y="4305300"/>
          <a:ext cx="22875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0" name="公式" r:id="rId7" imgW="939600" imgH="393480" progId="Equation.3">
                  <p:embed/>
                </p:oleObj>
              </mc:Choice>
              <mc:Fallback>
                <p:oleObj name="公式" r:id="rId7" imgW="939600" imgH="393480" progId="Equation.3">
                  <p:embed/>
                  <p:pic>
                    <p:nvPicPr>
                      <p:cNvPr id="262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9538" y="4305300"/>
                        <a:ext cx="2287587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5541" name="Object 5"/>
          <p:cNvGraphicFramePr>
            <a:graphicFrameLocks noChangeAspect="1"/>
          </p:cNvGraphicFramePr>
          <p:nvPr/>
        </p:nvGraphicFramePr>
        <p:xfrm>
          <a:off x="722313" y="557213"/>
          <a:ext cx="4568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公式" r:id="rId9" imgW="1854000" imgH="431640" progId="Equation.3">
                  <p:embed/>
                </p:oleObj>
              </mc:Choice>
              <mc:Fallback>
                <p:oleObj name="公式" r:id="rId9" imgW="1854000" imgH="431640" progId="Equation.3">
                  <p:embed/>
                  <p:pic>
                    <p:nvPicPr>
                      <p:cNvPr id="262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22313" y="557213"/>
                        <a:ext cx="456882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9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052"/>
              </p:ext>
            </p:extLst>
          </p:nvPr>
        </p:nvGraphicFramePr>
        <p:xfrm>
          <a:off x="622300" y="80963"/>
          <a:ext cx="27384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" name="Equation" r:id="rId3" imgW="1447560" imgH="215640" progId="Equation.DSMT4">
                  <p:embed/>
                </p:oleObj>
              </mc:Choice>
              <mc:Fallback>
                <p:oleObj name="Equation" r:id="rId3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80963"/>
                        <a:ext cx="27384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6312"/>
              </p:ext>
            </p:extLst>
          </p:nvPr>
        </p:nvGraphicFramePr>
        <p:xfrm>
          <a:off x="636588" y="512763"/>
          <a:ext cx="742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512763"/>
                        <a:ext cx="742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98131"/>
              </p:ext>
            </p:extLst>
          </p:nvPr>
        </p:nvGraphicFramePr>
        <p:xfrm>
          <a:off x="1439863" y="501650"/>
          <a:ext cx="30511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" name="Equation" r:id="rId7" imgW="1612800" imgH="215640" progId="Equation.DSMT4">
                  <p:embed/>
                </p:oleObj>
              </mc:Choice>
              <mc:Fallback>
                <p:oleObj name="Equation" r:id="rId7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01650"/>
                        <a:ext cx="30511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655340"/>
              </p:ext>
            </p:extLst>
          </p:nvPr>
        </p:nvGraphicFramePr>
        <p:xfrm>
          <a:off x="550863" y="955675"/>
          <a:ext cx="13446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955675"/>
                        <a:ext cx="13446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16901"/>
              </p:ext>
            </p:extLst>
          </p:nvPr>
        </p:nvGraphicFramePr>
        <p:xfrm>
          <a:off x="2122488" y="955675"/>
          <a:ext cx="34115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name="Equation" r:id="rId11" imgW="1803240" imgH="203040" progId="Equation.DSMT4">
                  <p:embed/>
                </p:oleObj>
              </mc:Choice>
              <mc:Fallback>
                <p:oleObj name="Equation" r:id="rId11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955675"/>
                        <a:ext cx="34115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09780"/>
              </p:ext>
            </p:extLst>
          </p:nvPr>
        </p:nvGraphicFramePr>
        <p:xfrm>
          <a:off x="5772150" y="739775"/>
          <a:ext cx="28067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name="Equation" r:id="rId13" imgW="1485720" imgH="419040" progId="Equation.DSMT4">
                  <p:embed/>
                </p:oleObj>
              </mc:Choice>
              <mc:Fallback>
                <p:oleObj name="Equation" r:id="rId13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739775"/>
                        <a:ext cx="28067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78638"/>
              </p:ext>
            </p:extLst>
          </p:nvPr>
        </p:nvGraphicFramePr>
        <p:xfrm>
          <a:off x="692150" y="1425575"/>
          <a:ext cx="68722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" name="Equation" r:id="rId15" imgW="3632040" imgH="215640" progId="Equation.DSMT4">
                  <p:embed/>
                </p:oleObj>
              </mc:Choice>
              <mc:Fallback>
                <p:oleObj name="Equation" r:id="rId15" imgW="363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425575"/>
                        <a:ext cx="68722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993878"/>
              </p:ext>
            </p:extLst>
          </p:nvPr>
        </p:nvGraphicFramePr>
        <p:xfrm>
          <a:off x="657225" y="1916113"/>
          <a:ext cx="49450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" name="Equation" r:id="rId17" imgW="2692080" imgH="203040" progId="Equation.DSMT4">
                  <p:embed/>
                </p:oleObj>
              </mc:Choice>
              <mc:Fallback>
                <p:oleObj name="Equation" r:id="rId17" imgW="269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916113"/>
                        <a:ext cx="49450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04129"/>
              </p:ext>
            </p:extLst>
          </p:nvPr>
        </p:nvGraphicFramePr>
        <p:xfrm>
          <a:off x="658813" y="2349500"/>
          <a:ext cx="21859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" name="Equation" r:id="rId19" imgW="1155600" imgH="215640" progId="Equation.DSMT4">
                  <p:embed/>
                </p:oleObj>
              </mc:Choice>
              <mc:Fallback>
                <p:oleObj name="Equation" r:id="rId19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349500"/>
                        <a:ext cx="21859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8046"/>
              </p:ext>
            </p:extLst>
          </p:nvPr>
        </p:nvGraphicFramePr>
        <p:xfrm>
          <a:off x="2998788" y="2338388"/>
          <a:ext cx="960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" name="Equation" r:id="rId21" imgW="507960" imgH="215640" progId="Equation.DSMT4">
                  <p:embed/>
                </p:oleObj>
              </mc:Choice>
              <mc:Fallback>
                <p:oleObj name="Equation" r:id="rId21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338388"/>
                        <a:ext cx="960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2588" name="Group 12"/>
          <p:cNvGrpSpPr>
            <a:grpSpLocks/>
          </p:cNvGrpSpPr>
          <p:nvPr/>
        </p:nvGrpSpPr>
        <p:grpSpPr bwMode="auto">
          <a:xfrm>
            <a:off x="5911850" y="1916113"/>
            <a:ext cx="2801938" cy="2058987"/>
            <a:chOff x="4" y="0"/>
            <a:chExt cx="1765" cy="1297"/>
          </a:xfrm>
        </p:grpSpPr>
        <p:sp>
          <p:nvSpPr>
            <p:cNvPr id="792589" name="Freeform 13" descr="宽上对角线"/>
            <p:cNvSpPr>
              <a:spLocks/>
            </p:cNvSpPr>
            <p:nvPr/>
          </p:nvSpPr>
          <p:spPr bwMode="auto">
            <a:xfrm>
              <a:off x="680" y="73"/>
              <a:ext cx="748" cy="612"/>
            </a:xfrm>
            <a:custGeom>
              <a:avLst/>
              <a:gdLst>
                <a:gd name="T0" fmla="*/ 173 w 748"/>
                <a:gd name="T1" fmla="*/ 57 h 612"/>
                <a:gd name="T2" fmla="*/ 208 w 748"/>
                <a:gd name="T3" fmla="*/ 44 h 612"/>
                <a:gd name="T4" fmla="*/ 226 w 748"/>
                <a:gd name="T5" fmla="*/ 31 h 612"/>
                <a:gd name="T6" fmla="*/ 319 w 748"/>
                <a:gd name="T7" fmla="*/ 0 h 612"/>
                <a:gd name="T8" fmla="*/ 454 w 748"/>
                <a:gd name="T9" fmla="*/ 6 h 612"/>
                <a:gd name="T10" fmla="*/ 553 w 748"/>
                <a:gd name="T11" fmla="*/ 38 h 612"/>
                <a:gd name="T12" fmla="*/ 605 w 748"/>
                <a:gd name="T13" fmla="*/ 64 h 612"/>
                <a:gd name="T14" fmla="*/ 693 w 748"/>
                <a:gd name="T15" fmla="*/ 146 h 612"/>
                <a:gd name="T16" fmla="*/ 734 w 748"/>
                <a:gd name="T17" fmla="*/ 242 h 612"/>
                <a:gd name="T18" fmla="*/ 746 w 748"/>
                <a:gd name="T19" fmla="*/ 312 h 612"/>
                <a:gd name="T20" fmla="*/ 734 w 748"/>
                <a:gd name="T21" fmla="*/ 426 h 612"/>
                <a:gd name="T22" fmla="*/ 682 w 748"/>
                <a:gd name="T23" fmla="*/ 478 h 612"/>
                <a:gd name="T24" fmla="*/ 623 w 748"/>
                <a:gd name="T25" fmla="*/ 516 h 612"/>
                <a:gd name="T26" fmla="*/ 499 w 748"/>
                <a:gd name="T27" fmla="*/ 576 h 612"/>
                <a:gd name="T28" fmla="*/ 348 w 748"/>
                <a:gd name="T29" fmla="*/ 611 h 612"/>
                <a:gd name="T30" fmla="*/ 126 w 748"/>
                <a:gd name="T31" fmla="*/ 592 h 612"/>
                <a:gd name="T32" fmla="*/ 39 w 748"/>
                <a:gd name="T33" fmla="*/ 516 h 612"/>
                <a:gd name="T34" fmla="*/ 16 w 748"/>
                <a:gd name="T35" fmla="*/ 478 h 612"/>
                <a:gd name="T36" fmla="*/ 4 w 748"/>
                <a:gd name="T37" fmla="*/ 458 h 612"/>
                <a:gd name="T38" fmla="*/ 20 w 748"/>
                <a:gd name="T39" fmla="*/ 311 h 612"/>
                <a:gd name="T40" fmla="*/ 49 w 748"/>
                <a:gd name="T41" fmla="*/ 209 h 612"/>
                <a:gd name="T42" fmla="*/ 115 w 748"/>
                <a:gd name="T43" fmla="*/ 114 h 612"/>
                <a:gd name="T44" fmla="*/ 144 w 748"/>
                <a:gd name="T45" fmla="*/ 77 h 612"/>
                <a:gd name="T46" fmla="*/ 173 w 748"/>
                <a:gd name="T47" fmla="*/ 5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8" h="612">
                  <a:moveTo>
                    <a:pt x="173" y="57"/>
                  </a:moveTo>
                  <a:cubicBezTo>
                    <a:pt x="185" y="53"/>
                    <a:pt x="198" y="49"/>
                    <a:pt x="208" y="44"/>
                  </a:cubicBezTo>
                  <a:cubicBezTo>
                    <a:pt x="215" y="41"/>
                    <a:pt x="219" y="35"/>
                    <a:pt x="226" y="31"/>
                  </a:cubicBezTo>
                  <a:cubicBezTo>
                    <a:pt x="254" y="16"/>
                    <a:pt x="289" y="10"/>
                    <a:pt x="319" y="0"/>
                  </a:cubicBezTo>
                  <a:cubicBezTo>
                    <a:pt x="364" y="2"/>
                    <a:pt x="409" y="3"/>
                    <a:pt x="454" y="6"/>
                  </a:cubicBezTo>
                  <a:cubicBezTo>
                    <a:pt x="485" y="9"/>
                    <a:pt x="522" y="31"/>
                    <a:pt x="553" y="38"/>
                  </a:cubicBezTo>
                  <a:cubicBezTo>
                    <a:pt x="571" y="51"/>
                    <a:pt x="587" y="54"/>
                    <a:pt x="605" y="64"/>
                  </a:cubicBezTo>
                  <a:cubicBezTo>
                    <a:pt x="635" y="81"/>
                    <a:pt x="668" y="119"/>
                    <a:pt x="693" y="146"/>
                  </a:cubicBezTo>
                  <a:cubicBezTo>
                    <a:pt x="703" y="180"/>
                    <a:pt x="723" y="209"/>
                    <a:pt x="734" y="242"/>
                  </a:cubicBezTo>
                  <a:cubicBezTo>
                    <a:pt x="736" y="266"/>
                    <a:pt x="746" y="288"/>
                    <a:pt x="746" y="312"/>
                  </a:cubicBezTo>
                  <a:cubicBezTo>
                    <a:pt x="746" y="350"/>
                    <a:pt x="748" y="391"/>
                    <a:pt x="734" y="426"/>
                  </a:cubicBezTo>
                  <a:cubicBezTo>
                    <a:pt x="724" y="453"/>
                    <a:pt x="703" y="465"/>
                    <a:pt x="682" y="478"/>
                  </a:cubicBezTo>
                  <a:cubicBezTo>
                    <a:pt x="662" y="489"/>
                    <a:pt x="643" y="505"/>
                    <a:pt x="623" y="516"/>
                  </a:cubicBezTo>
                  <a:cubicBezTo>
                    <a:pt x="590" y="534"/>
                    <a:pt x="534" y="564"/>
                    <a:pt x="499" y="576"/>
                  </a:cubicBezTo>
                  <a:cubicBezTo>
                    <a:pt x="470" y="598"/>
                    <a:pt x="386" y="603"/>
                    <a:pt x="348" y="611"/>
                  </a:cubicBezTo>
                  <a:cubicBezTo>
                    <a:pt x="255" y="608"/>
                    <a:pt x="204" y="612"/>
                    <a:pt x="126" y="592"/>
                  </a:cubicBezTo>
                  <a:cubicBezTo>
                    <a:pt x="94" y="569"/>
                    <a:pt x="70" y="539"/>
                    <a:pt x="39" y="516"/>
                  </a:cubicBezTo>
                  <a:cubicBezTo>
                    <a:pt x="31" y="503"/>
                    <a:pt x="23" y="490"/>
                    <a:pt x="16" y="478"/>
                  </a:cubicBezTo>
                  <a:cubicBezTo>
                    <a:pt x="12" y="471"/>
                    <a:pt x="4" y="458"/>
                    <a:pt x="4" y="458"/>
                  </a:cubicBezTo>
                  <a:cubicBezTo>
                    <a:pt x="0" y="429"/>
                    <a:pt x="12" y="353"/>
                    <a:pt x="20" y="311"/>
                  </a:cubicBezTo>
                  <a:cubicBezTo>
                    <a:pt x="27" y="269"/>
                    <a:pt x="34" y="241"/>
                    <a:pt x="49" y="209"/>
                  </a:cubicBezTo>
                  <a:cubicBezTo>
                    <a:pt x="59" y="179"/>
                    <a:pt x="90" y="133"/>
                    <a:pt x="115" y="114"/>
                  </a:cubicBezTo>
                  <a:cubicBezTo>
                    <a:pt x="123" y="100"/>
                    <a:pt x="131" y="86"/>
                    <a:pt x="144" y="77"/>
                  </a:cubicBezTo>
                  <a:cubicBezTo>
                    <a:pt x="189" y="43"/>
                    <a:pt x="138" y="95"/>
                    <a:pt x="173" y="57"/>
                  </a:cubicBezTo>
                  <a:close/>
                </a:path>
              </a:pathLst>
            </a:custGeom>
            <a:blipFill dpi="0" rotWithShape="0">
              <a:blip r:embed="rId23"/>
              <a:srcRect/>
              <a:tile tx="0" ty="0" sx="100000" sy="100000" flip="none" algn="tl"/>
            </a:blip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259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6770641"/>
                </p:ext>
              </p:extLst>
            </p:nvPr>
          </p:nvGraphicFramePr>
          <p:xfrm>
            <a:off x="884" y="1126"/>
            <a:ext cx="20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" name="Equation" r:id="rId24" imgW="241200" imgH="203040" progId="Equation.DSMT4">
                    <p:embed/>
                  </p:oleObj>
                </mc:Choice>
                <mc:Fallback>
                  <p:oleObj name="Equation" r:id="rId24" imgW="241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126"/>
                          <a:ext cx="204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2591" name="Line 15"/>
            <p:cNvSpPr>
              <a:spLocks noChangeShapeType="1"/>
            </p:cNvSpPr>
            <p:nvPr/>
          </p:nvSpPr>
          <p:spPr bwMode="auto">
            <a:xfrm>
              <a:off x="272" y="957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592" name="Line 16"/>
            <p:cNvSpPr>
              <a:spLocks noChangeShapeType="1"/>
            </p:cNvSpPr>
            <p:nvPr/>
          </p:nvSpPr>
          <p:spPr bwMode="auto">
            <a:xfrm flipV="1">
              <a:off x="476" y="1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259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612219"/>
                </p:ext>
              </p:extLst>
            </p:nvPr>
          </p:nvGraphicFramePr>
          <p:xfrm>
            <a:off x="1570" y="963"/>
            <a:ext cx="124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" name="Equation" r:id="rId26" imgW="126720" imgH="139680" progId="Equation.DSMT4">
                    <p:embed/>
                  </p:oleObj>
                </mc:Choice>
                <mc:Fallback>
                  <p:oleObj name="Equation" r:id="rId2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963"/>
                          <a:ext cx="124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59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069708"/>
                </p:ext>
              </p:extLst>
            </p:nvPr>
          </p:nvGraphicFramePr>
          <p:xfrm>
            <a:off x="272" y="0"/>
            <a:ext cx="13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" name="Equation" r:id="rId28" imgW="139680" imgH="164880" progId="Equation.DSMT4">
                    <p:embed/>
                  </p:oleObj>
                </mc:Choice>
                <mc:Fallback>
                  <p:oleObj name="Equation" r:id="rId28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0"/>
                          <a:ext cx="137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59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429153"/>
                </p:ext>
              </p:extLst>
            </p:nvPr>
          </p:nvGraphicFramePr>
          <p:xfrm>
            <a:off x="320" y="957"/>
            <a:ext cx="14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" name="Equation" r:id="rId30" imgW="152280" imgH="177480" progId="Equation.DSMT4">
                    <p:embed/>
                  </p:oleObj>
                </mc:Choice>
                <mc:Fallback>
                  <p:oleObj name="Equation" r:id="rId30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957"/>
                          <a:ext cx="149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59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506122"/>
                </p:ext>
              </p:extLst>
            </p:nvPr>
          </p:nvGraphicFramePr>
          <p:xfrm>
            <a:off x="816" y="821"/>
            <a:ext cx="14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" name="Equation" r:id="rId32" imgW="152280" imgH="139680" progId="Equation.DSMT4">
                    <p:embed/>
                  </p:oleObj>
                </mc:Choice>
                <mc:Fallback>
                  <p:oleObj name="Equation" r:id="rId32" imgW="152280" imgH="1396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821"/>
                          <a:ext cx="14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59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544533"/>
                </p:ext>
              </p:extLst>
            </p:nvPr>
          </p:nvGraphicFramePr>
          <p:xfrm>
            <a:off x="618" y="685"/>
            <a:ext cx="14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" name="Equation" r:id="rId34" imgW="152280" imgH="203040" progId="Equation.DSMT4">
                    <p:embed/>
                  </p:oleObj>
                </mc:Choice>
                <mc:Fallback>
                  <p:oleObj name="Equation" r:id="rId34" imgW="152280" imgH="203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685"/>
                          <a:ext cx="14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59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893176"/>
                </p:ext>
              </p:extLst>
            </p:nvPr>
          </p:nvGraphicFramePr>
          <p:xfrm>
            <a:off x="1360" y="69"/>
            <a:ext cx="409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" name="Equation" r:id="rId36" imgW="647640" imgH="228600" progId="Equation.DSMT4">
                    <p:embed/>
                  </p:oleObj>
                </mc:Choice>
                <mc:Fallback>
                  <p:oleObj name="Equation" r:id="rId36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69"/>
                          <a:ext cx="409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599" name="Object 23"/>
            <p:cNvGraphicFramePr>
              <a:graphicFrameLocks noChangeAspect="1"/>
            </p:cNvGraphicFramePr>
            <p:nvPr/>
          </p:nvGraphicFramePr>
          <p:xfrm>
            <a:off x="1020" y="345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" r:id="rId38" imgW="165202" imgH="165202" progId="">
                    <p:embed/>
                  </p:oleObj>
                </mc:Choice>
                <mc:Fallback>
                  <p:oleObj r:id="rId38" imgW="165202" imgH="16520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45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0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992308"/>
                </p:ext>
              </p:extLst>
            </p:nvPr>
          </p:nvGraphicFramePr>
          <p:xfrm>
            <a:off x="4" y="341"/>
            <a:ext cx="40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" name="Equation" r:id="rId40" imgW="634680" imgH="228600" progId="Equation.DSMT4">
                    <p:embed/>
                  </p:oleObj>
                </mc:Choice>
                <mc:Fallback>
                  <p:oleObj name="Equation" r:id="rId40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341"/>
                          <a:ext cx="40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2601" name="Line 25"/>
            <p:cNvSpPr>
              <a:spLocks noChangeShapeType="1"/>
            </p:cNvSpPr>
            <p:nvPr/>
          </p:nvSpPr>
          <p:spPr bwMode="auto">
            <a:xfrm flipV="1">
              <a:off x="476" y="481"/>
              <a:ext cx="1088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02" name="Line 26"/>
            <p:cNvSpPr>
              <a:spLocks noChangeShapeType="1"/>
            </p:cNvSpPr>
            <p:nvPr/>
          </p:nvSpPr>
          <p:spPr bwMode="auto">
            <a:xfrm flipV="1">
              <a:off x="476" y="73"/>
              <a:ext cx="340" cy="8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03" name="Freeform 27"/>
            <p:cNvSpPr>
              <a:spLocks/>
            </p:cNvSpPr>
            <p:nvPr/>
          </p:nvSpPr>
          <p:spPr bwMode="auto">
            <a:xfrm>
              <a:off x="748" y="821"/>
              <a:ext cx="79" cy="136"/>
            </a:xfrm>
            <a:custGeom>
              <a:avLst/>
              <a:gdLst>
                <a:gd name="T0" fmla="*/ 68 w 79"/>
                <a:gd name="T1" fmla="*/ 136 h 136"/>
                <a:gd name="T2" fmla="*/ 68 w 79"/>
                <a:gd name="T3" fmla="*/ 68 h 136"/>
                <a:gd name="T4" fmla="*/ 0 w 79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36">
                  <a:moveTo>
                    <a:pt x="68" y="136"/>
                  </a:moveTo>
                  <a:cubicBezTo>
                    <a:pt x="73" y="113"/>
                    <a:pt x="79" y="91"/>
                    <a:pt x="68" y="68"/>
                  </a:cubicBezTo>
                  <a:cubicBezTo>
                    <a:pt x="57" y="45"/>
                    <a:pt x="28" y="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04" name="Freeform 28"/>
            <p:cNvSpPr>
              <a:spLocks/>
            </p:cNvSpPr>
            <p:nvPr/>
          </p:nvSpPr>
          <p:spPr bwMode="auto">
            <a:xfrm>
              <a:off x="612" y="617"/>
              <a:ext cx="408" cy="340"/>
            </a:xfrm>
            <a:custGeom>
              <a:avLst/>
              <a:gdLst>
                <a:gd name="T0" fmla="*/ 408 w 408"/>
                <a:gd name="T1" fmla="*/ 340 h 340"/>
                <a:gd name="T2" fmla="*/ 340 w 408"/>
                <a:gd name="T3" fmla="*/ 136 h 340"/>
                <a:gd name="T4" fmla="*/ 0 w 408"/>
                <a:gd name="T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340">
                  <a:moveTo>
                    <a:pt x="408" y="340"/>
                  </a:moveTo>
                  <a:cubicBezTo>
                    <a:pt x="408" y="266"/>
                    <a:pt x="408" y="193"/>
                    <a:pt x="340" y="136"/>
                  </a:cubicBezTo>
                  <a:cubicBezTo>
                    <a:pt x="272" y="79"/>
                    <a:pt x="136" y="3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05" name="Freeform 29"/>
            <p:cNvSpPr>
              <a:spLocks/>
            </p:cNvSpPr>
            <p:nvPr/>
          </p:nvSpPr>
          <p:spPr bwMode="auto">
            <a:xfrm>
              <a:off x="204" y="481"/>
              <a:ext cx="476" cy="79"/>
            </a:xfrm>
            <a:custGeom>
              <a:avLst/>
              <a:gdLst>
                <a:gd name="T0" fmla="*/ 0 w 476"/>
                <a:gd name="T1" fmla="*/ 0 h 79"/>
                <a:gd name="T2" fmla="*/ 136 w 476"/>
                <a:gd name="T3" fmla="*/ 68 h 79"/>
                <a:gd name="T4" fmla="*/ 476 w 476"/>
                <a:gd name="T5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6" h="79">
                  <a:moveTo>
                    <a:pt x="0" y="0"/>
                  </a:moveTo>
                  <a:cubicBezTo>
                    <a:pt x="28" y="28"/>
                    <a:pt x="57" y="57"/>
                    <a:pt x="136" y="68"/>
                  </a:cubicBezTo>
                  <a:cubicBezTo>
                    <a:pt x="215" y="79"/>
                    <a:pt x="345" y="73"/>
                    <a:pt x="476" y="6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926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37698"/>
              </p:ext>
            </p:extLst>
          </p:nvPr>
        </p:nvGraphicFramePr>
        <p:xfrm>
          <a:off x="633413" y="3321050"/>
          <a:ext cx="57642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" name="Equation" r:id="rId42" imgW="3047760" imgH="406080" progId="Equation.DSMT4">
                  <p:embed/>
                </p:oleObj>
              </mc:Choice>
              <mc:Fallback>
                <p:oleObj name="Equation" r:id="rId42" imgW="304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321050"/>
                        <a:ext cx="57642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333614"/>
              </p:ext>
            </p:extLst>
          </p:nvPr>
        </p:nvGraphicFramePr>
        <p:xfrm>
          <a:off x="623888" y="4195763"/>
          <a:ext cx="22336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" name="Equation" r:id="rId44" imgW="1180800" imgH="215640" progId="Equation.DSMT4">
                  <p:embed/>
                </p:oleObj>
              </mc:Choice>
              <mc:Fallback>
                <p:oleObj name="Equation" r:id="rId44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195763"/>
                        <a:ext cx="22336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98182"/>
              </p:ext>
            </p:extLst>
          </p:nvPr>
        </p:nvGraphicFramePr>
        <p:xfrm>
          <a:off x="2976563" y="4184650"/>
          <a:ext cx="98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" name="Equation" r:id="rId46" imgW="520560" imgH="215640" progId="Equation.DSMT4">
                  <p:embed/>
                </p:oleObj>
              </mc:Choice>
              <mc:Fallback>
                <p:oleObj name="Equation" r:id="rId46" imgW="52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184650"/>
                        <a:ext cx="984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2609" name="Group 33"/>
          <p:cNvGrpSpPr>
            <a:grpSpLocks/>
          </p:cNvGrpSpPr>
          <p:nvPr/>
        </p:nvGrpSpPr>
        <p:grpSpPr bwMode="auto">
          <a:xfrm>
            <a:off x="6337300" y="3962400"/>
            <a:ext cx="2257425" cy="2058988"/>
            <a:chOff x="0" y="0"/>
            <a:chExt cx="1422" cy="1297"/>
          </a:xfrm>
        </p:grpSpPr>
        <p:sp>
          <p:nvSpPr>
            <p:cNvPr id="792610" name="Freeform 34" descr="宽上对角线"/>
            <p:cNvSpPr>
              <a:spLocks/>
            </p:cNvSpPr>
            <p:nvPr/>
          </p:nvSpPr>
          <p:spPr bwMode="auto">
            <a:xfrm>
              <a:off x="204" y="344"/>
              <a:ext cx="667" cy="638"/>
            </a:xfrm>
            <a:custGeom>
              <a:avLst/>
              <a:gdLst>
                <a:gd name="T0" fmla="*/ 31 w 667"/>
                <a:gd name="T1" fmla="*/ 533 h 638"/>
                <a:gd name="T2" fmla="*/ 61 w 667"/>
                <a:gd name="T3" fmla="*/ 428 h 638"/>
                <a:gd name="T4" fmla="*/ 76 w 667"/>
                <a:gd name="T5" fmla="*/ 301 h 638"/>
                <a:gd name="T6" fmla="*/ 106 w 667"/>
                <a:gd name="T7" fmla="*/ 256 h 638"/>
                <a:gd name="T8" fmla="*/ 181 w 667"/>
                <a:gd name="T9" fmla="*/ 99 h 638"/>
                <a:gd name="T10" fmla="*/ 233 w 667"/>
                <a:gd name="T11" fmla="*/ 69 h 638"/>
                <a:gd name="T12" fmla="*/ 285 w 667"/>
                <a:gd name="T13" fmla="*/ 24 h 638"/>
                <a:gd name="T14" fmla="*/ 323 w 667"/>
                <a:gd name="T15" fmla="*/ 17 h 638"/>
                <a:gd name="T16" fmla="*/ 390 w 667"/>
                <a:gd name="T17" fmla="*/ 2 h 638"/>
                <a:gd name="T18" fmla="*/ 547 w 667"/>
                <a:gd name="T19" fmla="*/ 9 h 638"/>
                <a:gd name="T20" fmla="*/ 592 w 667"/>
                <a:gd name="T21" fmla="*/ 39 h 638"/>
                <a:gd name="T22" fmla="*/ 644 w 667"/>
                <a:gd name="T23" fmla="*/ 122 h 638"/>
                <a:gd name="T24" fmla="*/ 667 w 667"/>
                <a:gd name="T25" fmla="*/ 211 h 638"/>
                <a:gd name="T26" fmla="*/ 659 w 667"/>
                <a:gd name="T27" fmla="*/ 391 h 638"/>
                <a:gd name="T28" fmla="*/ 555 w 667"/>
                <a:gd name="T29" fmla="*/ 466 h 638"/>
                <a:gd name="T30" fmla="*/ 457 w 667"/>
                <a:gd name="T31" fmla="*/ 533 h 638"/>
                <a:gd name="T32" fmla="*/ 360 w 667"/>
                <a:gd name="T33" fmla="*/ 563 h 638"/>
                <a:gd name="T34" fmla="*/ 338 w 667"/>
                <a:gd name="T35" fmla="*/ 578 h 638"/>
                <a:gd name="T36" fmla="*/ 91 w 667"/>
                <a:gd name="T37" fmla="*/ 615 h 638"/>
                <a:gd name="T38" fmla="*/ 9 w 667"/>
                <a:gd name="T39" fmla="*/ 638 h 638"/>
                <a:gd name="T40" fmla="*/ 16 w 667"/>
                <a:gd name="T41" fmla="*/ 555 h 638"/>
                <a:gd name="T42" fmla="*/ 31 w 667"/>
                <a:gd name="T43" fmla="*/ 53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7" h="638">
                  <a:moveTo>
                    <a:pt x="31" y="533"/>
                  </a:moveTo>
                  <a:cubicBezTo>
                    <a:pt x="37" y="485"/>
                    <a:pt x="37" y="465"/>
                    <a:pt x="61" y="428"/>
                  </a:cubicBezTo>
                  <a:cubicBezTo>
                    <a:pt x="71" y="386"/>
                    <a:pt x="65" y="342"/>
                    <a:pt x="76" y="301"/>
                  </a:cubicBezTo>
                  <a:cubicBezTo>
                    <a:pt x="81" y="284"/>
                    <a:pt x="106" y="256"/>
                    <a:pt x="106" y="256"/>
                  </a:cubicBezTo>
                  <a:cubicBezTo>
                    <a:pt x="126" y="196"/>
                    <a:pt x="137" y="145"/>
                    <a:pt x="181" y="99"/>
                  </a:cubicBezTo>
                  <a:cubicBezTo>
                    <a:pt x="195" y="85"/>
                    <a:pt x="217" y="79"/>
                    <a:pt x="233" y="69"/>
                  </a:cubicBezTo>
                  <a:cubicBezTo>
                    <a:pt x="253" y="57"/>
                    <a:pt x="264" y="34"/>
                    <a:pt x="285" y="24"/>
                  </a:cubicBezTo>
                  <a:cubicBezTo>
                    <a:pt x="297" y="18"/>
                    <a:pt x="310" y="20"/>
                    <a:pt x="323" y="17"/>
                  </a:cubicBezTo>
                  <a:cubicBezTo>
                    <a:pt x="345" y="12"/>
                    <a:pt x="390" y="2"/>
                    <a:pt x="390" y="2"/>
                  </a:cubicBezTo>
                  <a:cubicBezTo>
                    <a:pt x="442" y="4"/>
                    <a:pt x="495" y="0"/>
                    <a:pt x="547" y="9"/>
                  </a:cubicBezTo>
                  <a:cubicBezTo>
                    <a:pt x="565" y="12"/>
                    <a:pt x="592" y="39"/>
                    <a:pt x="592" y="39"/>
                  </a:cubicBezTo>
                  <a:cubicBezTo>
                    <a:pt x="606" y="80"/>
                    <a:pt x="608" y="98"/>
                    <a:pt x="644" y="122"/>
                  </a:cubicBezTo>
                  <a:cubicBezTo>
                    <a:pt x="654" y="151"/>
                    <a:pt x="667" y="211"/>
                    <a:pt x="667" y="211"/>
                  </a:cubicBezTo>
                  <a:cubicBezTo>
                    <a:pt x="664" y="271"/>
                    <a:pt x="666" y="331"/>
                    <a:pt x="659" y="391"/>
                  </a:cubicBezTo>
                  <a:cubicBezTo>
                    <a:pt x="657" y="412"/>
                    <a:pt x="573" y="453"/>
                    <a:pt x="555" y="466"/>
                  </a:cubicBezTo>
                  <a:cubicBezTo>
                    <a:pt x="525" y="487"/>
                    <a:pt x="491" y="522"/>
                    <a:pt x="457" y="533"/>
                  </a:cubicBezTo>
                  <a:cubicBezTo>
                    <a:pt x="429" y="542"/>
                    <a:pt x="384" y="547"/>
                    <a:pt x="360" y="563"/>
                  </a:cubicBezTo>
                  <a:cubicBezTo>
                    <a:pt x="353" y="568"/>
                    <a:pt x="346" y="575"/>
                    <a:pt x="338" y="578"/>
                  </a:cubicBezTo>
                  <a:cubicBezTo>
                    <a:pt x="259" y="604"/>
                    <a:pt x="172" y="609"/>
                    <a:pt x="91" y="615"/>
                  </a:cubicBezTo>
                  <a:cubicBezTo>
                    <a:pt x="34" y="634"/>
                    <a:pt x="61" y="627"/>
                    <a:pt x="9" y="638"/>
                  </a:cubicBezTo>
                  <a:cubicBezTo>
                    <a:pt x="0" y="604"/>
                    <a:pt x="6" y="589"/>
                    <a:pt x="16" y="555"/>
                  </a:cubicBezTo>
                  <a:cubicBezTo>
                    <a:pt x="23" y="531"/>
                    <a:pt x="17" y="533"/>
                    <a:pt x="31" y="533"/>
                  </a:cubicBezTo>
                  <a:close/>
                </a:path>
              </a:pathLst>
            </a:custGeom>
            <a:blipFill dpi="0" rotWithShape="0">
              <a:blip r:embed="rId23"/>
              <a:srcRect/>
              <a:tile tx="0" ty="0" sx="100000" sy="100000" flip="none" algn="tl"/>
            </a:blip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261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2747461"/>
                </p:ext>
              </p:extLst>
            </p:nvPr>
          </p:nvGraphicFramePr>
          <p:xfrm>
            <a:off x="607" y="1126"/>
            <a:ext cx="21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" name="Equation" r:id="rId48" imgW="253800" imgH="203040" progId="Equation.DSMT4">
                    <p:embed/>
                  </p:oleObj>
                </mc:Choice>
                <mc:Fallback>
                  <p:oleObj name="Equation" r:id="rId48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126"/>
                          <a:ext cx="21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2612" name="Line 36"/>
            <p:cNvSpPr>
              <a:spLocks noChangeShapeType="1"/>
            </p:cNvSpPr>
            <p:nvPr/>
          </p:nvSpPr>
          <p:spPr bwMode="auto">
            <a:xfrm>
              <a:off x="0" y="957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13" name="Line 37"/>
            <p:cNvSpPr>
              <a:spLocks noChangeShapeType="1"/>
            </p:cNvSpPr>
            <p:nvPr/>
          </p:nvSpPr>
          <p:spPr bwMode="auto">
            <a:xfrm flipV="1">
              <a:off x="204" y="1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261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98782"/>
                </p:ext>
              </p:extLst>
            </p:nvPr>
          </p:nvGraphicFramePr>
          <p:xfrm>
            <a:off x="1298" y="963"/>
            <a:ext cx="124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" name="Equation" r:id="rId50" imgW="126720" imgH="139680" progId="Equation.DSMT4">
                    <p:embed/>
                  </p:oleObj>
                </mc:Choice>
                <mc:Fallback>
                  <p:oleObj name="Equation" r:id="rId5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963"/>
                          <a:ext cx="124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1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151494"/>
                </p:ext>
              </p:extLst>
            </p:nvPr>
          </p:nvGraphicFramePr>
          <p:xfrm>
            <a:off x="0" y="0"/>
            <a:ext cx="13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" name="Equation" r:id="rId52" imgW="139680" imgH="164880" progId="Equation.DSMT4">
                    <p:embed/>
                  </p:oleObj>
                </mc:Choice>
                <mc:Fallback>
                  <p:oleObj name="Equation" r:id="rId5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7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1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9674521"/>
                </p:ext>
              </p:extLst>
            </p:nvPr>
          </p:nvGraphicFramePr>
          <p:xfrm>
            <a:off x="48" y="957"/>
            <a:ext cx="14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9" name="Equation" r:id="rId54" imgW="152280" imgH="177480" progId="Equation.DSMT4">
                    <p:embed/>
                  </p:oleObj>
                </mc:Choice>
                <mc:Fallback>
                  <p:oleObj name="Equation" r:id="rId54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957"/>
                          <a:ext cx="149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17" name="Object 41"/>
            <p:cNvGraphicFramePr>
              <a:graphicFrameLocks noChangeAspect="1"/>
            </p:cNvGraphicFramePr>
            <p:nvPr/>
          </p:nvGraphicFramePr>
          <p:xfrm>
            <a:off x="1224" y="821"/>
            <a:ext cx="14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" r:id="rId56" imgW="152585" imgH="139896" progId="">
                    <p:embed/>
                  </p:oleObj>
                </mc:Choice>
                <mc:Fallback>
                  <p:oleObj r:id="rId56" imgW="152585" imgH="139896" progId="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821"/>
                          <a:ext cx="14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18" name="Object 42"/>
            <p:cNvGraphicFramePr>
              <a:graphicFrameLocks noChangeAspect="1"/>
            </p:cNvGraphicFramePr>
            <p:nvPr/>
          </p:nvGraphicFramePr>
          <p:xfrm>
            <a:off x="340" y="549"/>
            <a:ext cx="16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" r:id="rId58" imgW="165202" imgH="203253" progId="">
                    <p:embed/>
                  </p:oleObj>
                </mc:Choice>
                <mc:Fallback>
                  <p:oleObj r:id="rId58" imgW="165202" imgH="203253" progId="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549"/>
                          <a:ext cx="16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19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04428"/>
                </p:ext>
              </p:extLst>
            </p:nvPr>
          </p:nvGraphicFramePr>
          <p:xfrm>
            <a:off x="888" y="280"/>
            <a:ext cx="37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" name="Equation" r:id="rId60" imgW="596880" imgH="203040" progId="Equation.DSMT4">
                    <p:embed/>
                  </p:oleObj>
                </mc:Choice>
                <mc:Fallback>
                  <p:oleObj name="Equation" r:id="rId60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80"/>
                          <a:ext cx="37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2620" name="Object 44"/>
            <p:cNvGraphicFramePr>
              <a:graphicFrameLocks noChangeAspect="1"/>
            </p:cNvGraphicFramePr>
            <p:nvPr/>
          </p:nvGraphicFramePr>
          <p:xfrm>
            <a:off x="476" y="549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3" r:id="rId62" imgW="165202" imgH="165202" progId="">
                    <p:embed/>
                  </p:oleObj>
                </mc:Choice>
                <mc:Fallback>
                  <p:oleObj r:id="rId62" imgW="165202" imgH="16520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549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2621" name="Line 45"/>
            <p:cNvSpPr>
              <a:spLocks noChangeShapeType="1"/>
            </p:cNvSpPr>
            <p:nvPr/>
          </p:nvSpPr>
          <p:spPr bwMode="auto">
            <a:xfrm flipV="1">
              <a:off x="204" y="821"/>
              <a:ext cx="1088" cy="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22" name="Line 46"/>
            <p:cNvSpPr>
              <a:spLocks noChangeShapeType="1"/>
            </p:cNvSpPr>
            <p:nvPr/>
          </p:nvSpPr>
          <p:spPr bwMode="auto">
            <a:xfrm flipV="1">
              <a:off x="204" y="72"/>
              <a:ext cx="204" cy="8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23" name="Freeform 47"/>
            <p:cNvSpPr>
              <a:spLocks/>
            </p:cNvSpPr>
            <p:nvPr/>
          </p:nvSpPr>
          <p:spPr bwMode="auto">
            <a:xfrm>
              <a:off x="1077" y="821"/>
              <a:ext cx="79" cy="136"/>
            </a:xfrm>
            <a:custGeom>
              <a:avLst/>
              <a:gdLst>
                <a:gd name="T0" fmla="*/ 68 w 79"/>
                <a:gd name="T1" fmla="*/ 136 h 136"/>
                <a:gd name="T2" fmla="*/ 68 w 79"/>
                <a:gd name="T3" fmla="*/ 68 h 136"/>
                <a:gd name="T4" fmla="*/ 0 w 79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36">
                  <a:moveTo>
                    <a:pt x="68" y="136"/>
                  </a:moveTo>
                  <a:cubicBezTo>
                    <a:pt x="73" y="113"/>
                    <a:pt x="79" y="91"/>
                    <a:pt x="68" y="68"/>
                  </a:cubicBezTo>
                  <a:cubicBezTo>
                    <a:pt x="57" y="45"/>
                    <a:pt x="28" y="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624" name="Freeform 48"/>
            <p:cNvSpPr>
              <a:spLocks/>
            </p:cNvSpPr>
            <p:nvPr/>
          </p:nvSpPr>
          <p:spPr bwMode="auto">
            <a:xfrm>
              <a:off x="272" y="685"/>
              <a:ext cx="476" cy="272"/>
            </a:xfrm>
            <a:custGeom>
              <a:avLst/>
              <a:gdLst>
                <a:gd name="T0" fmla="*/ 408 w 408"/>
                <a:gd name="T1" fmla="*/ 340 h 340"/>
                <a:gd name="T2" fmla="*/ 340 w 408"/>
                <a:gd name="T3" fmla="*/ 136 h 340"/>
                <a:gd name="T4" fmla="*/ 0 w 408"/>
                <a:gd name="T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340">
                  <a:moveTo>
                    <a:pt x="408" y="340"/>
                  </a:moveTo>
                  <a:cubicBezTo>
                    <a:pt x="408" y="266"/>
                    <a:pt x="408" y="193"/>
                    <a:pt x="340" y="136"/>
                  </a:cubicBezTo>
                  <a:cubicBezTo>
                    <a:pt x="272" y="79"/>
                    <a:pt x="136" y="3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926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34944"/>
              </p:ext>
            </p:extLst>
          </p:nvPr>
        </p:nvGraphicFramePr>
        <p:xfrm>
          <a:off x="695325" y="5062538"/>
          <a:ext cx="56927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" name="Equation" r:id="rId64" imgW="3009600" imgH="406080" progId="Equation.DSMT4">
                  <p:embed/>
                </p:oleObj>
              </mc:Choice>
              <mc:Fallback>
                <p:oleObj name="Equation" r:id="rId64" imgW="300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5062538"/>
                        <a:ext cx="56927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898870"/>
              </p:ext>
            </p:extLst>
          </p:nvPr>
        </p:nvGraphicFramePr>
        <p:xfrm>
          <a:off x="898525" y="2806700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" name="Equation" r:id="rId66" imgW="1981080" imgH="228600" progId="Equation.DSMT4">
                  <p:embed/>
                </p:oleObj>
              </mc:Choice>
              <mc:Fallback>
                <p:oleObj name="Equation" r:id="rId66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806700"/>
                        <a:ext cx="374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824066"/>
              </p:ext>
            </p:extLst>
          </p:nvPr>
        </p:nvGraphicFramePr>
        <p:xfrm>
          <a:off x="863600" y="4678363"/>
          <a:ext cx="3170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" name="Equation" r:id="rId68" imgW="1676160" imgH="203040" progId="Equation.DSMT4">
                  <p:embed/>
                </p:oleObj>
              </mc:Choice>
              <mc:Fallback>
                <p:oleObj name="Equation" r:id="rId68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678363"/>
                        <a:ext cx="3170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497541"/>
              </p:ext>
            </p:extLst>
          </p:nvPr>
        </p:nvGraphicFramePr>
        <p:xfrm>
          <a:off x="623888" y="5816600"/>
          <a:ext cx="2209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" name="Equation" r:id="rId70" imgW="1168200" imgH="215640" progId="Equation.DSMT4">
                  <p:embed/>
                </p:oleObj>
              </mc:Choice>
              <mc:Fallback>
                <p:oleObj name="Equation" r:id="rId70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816600"/>
                        <a:ext cx="2209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2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44368"/>
              </p:ext>
            </p:extLst>
          </p:nvPr>
        </p:nvGraphicFramePr>
        <p:xfrm>
          <a:off x="2974975" y="5805488"/>
          <a:ext cx="9604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" name="Equation" r:id="rId72" imgW="507960" imgH="215640" progId="Equation.DSMT4">
                  <p:embed/>
                </p:oleObj>
              </mc:Choice>
              <mc:Fallback>
                <p:oleObj name="Equation" r:id="rId72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805488"/>
                        <a:ext cx="9604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63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4393"/>
              </p:ext>
            </p:extLst>
          </p:nvPr>
        </p:nvGraphicFramePr>
        <p:xfrm>
          <a:off x="850900" y="6296025"/>
          <a:ext cx="3241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" name="Equation" r:id="rId74" imgW="1714320" imgH="203040" progId="Equation.DSMT4">
                  <p:embed/>
                </p:oleObj>
              </mc:Choice>
              <mc:Fallback>
                <p:oleObj name="Equation" r:id="rId74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6296025"/>
                        <a:ext cx="32416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6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9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9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79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79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79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79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79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79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79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79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5463"/>
            <a:ext cx="3581400" cy="609600"/>
          </a:xfrm>
        </p:spPr>
        <p:txBody>
          <a:bodyPr/>
          <a:lstStyle/>
          <a:p>
            <a:pPr algn="l"/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8</a:t>
            </a:r>
            <a:r>
              <a:rPr lang="zh-CN" altLang="zh-CN" sz="28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计算二重积分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29112"/>
              </p:ext>
            </p:extLst>
          </p:nvPr>
        </p:nvGraphicFramePr>
        <p:xfrm>
          <a:off x="3419475" y="554038"/>
          <a:ext cx="4429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" r:id="rId3" imgW="4432617" imgH="787717" progId="Equation.3">
                  <p:embed/>
                </p:oleObj>
              </mc:Choice>
              <mc:Fallback>
                <p:oleObj r:id="rId3" imgW="4432617" imgH="787717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4038"/>
                        <a:ext cx="44291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812088" y="6635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其中: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50938" y="1412875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(1)  </a:t>
            </a:r>
            <a:r>
              <a:rPr lang="zh-CN" altLang="zh-CN" sz="2800" i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为圆域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15244"/>
              </p:ext>
            </p:extLst>
          </p:nvPr>
        </p:nvGraphicFramePr>
        <p:xfrm>
          <a:off x="3352800" y="1412875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5" r:id="rId5" imgW="1764851" imgH="520791" progId="Equation.3">
                  <p:embed/>
                </p:oleObj>
              </mc:Choice>
              <mc:Fallback>
                <p:oleObj r:id="rId5" imgW="1764851" imgH="520791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12875"/>
                        <a:ext cx="176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1143000" y="2039938"/>
            <a:ext cx="4965700" cy="519112"/>
            <a:chOff x="0" y="0"/>
            <a:chExt cx="3128" cy="327"/>
          </a:xfrm>
        </p:grpSpPr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(2)  </a:t>
              </a:r>
              <a:r>
                <a:rPr lang="zh-CN" altLang="zh-CN" sz="2800" i="1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D</a:t>
              </a:r>
              <a:r>
                <a:rPr lang="zh-CN" altLang="zh-CN" sz="280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由直线</a:t>
              </a:r>
            </a:p>
          </p:txBody>
        </p:sp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1296" y="47"/>
            <a:ext cx="1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6" r:id="rId7" imgW="2907355" imgH="393846" progId="Equation.3">
                    <p:embed/>
                  </p:oleObj>
                </mc:Choice>
                <mc:Fallback>
                  <p:oleObj r:id="rId7" imgW="2907355" imgH="393846" progId="Equation.3">
                    <p:embed/>
                    <p:pic>
                      <p:nvPicPr>
                        <p:cNvPr id="14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7"/>
                          <a:ext cx="1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68313" y="27257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解:  (1)  利用对称性.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7605713" y="4035425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7" r:id="rId9" imgW="241408" imgH="317542" progId="Equation.3">
                  <p:embed/>
                </p:oleObj>
              </mc:Choice>
              <mc:Fallback>
                <p:oleObj r:id="rId9" imgW="241408" imgH="317542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4035425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6716713" y="4022725"/>
            <a:ext cx="1863725" cy="1905000"/>
            <a:chOff x="0" y="0"/>
            <a:chExt cx="1174" cy="1200"/>
          </a:xfrm>
        </p:grpSpPr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96" y="288"/>
              <a:ext cx="768" cy="768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0" y="672"/>
              <a:ext cx="115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480" y="0"/>
              <a:ext cx="0" cy="1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324" y="70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8" r:id="rId11" imgW="215936" imgH="241303" progId="Equation.3">
                    <p:embed/>
                  </p:oleObj>
                </mc:Choice>
                <mc:Fallback>
                  <p:oleObj r:id="rId11" imgW="215936" imgH="241303" progId="Equation.3">
                    <p:embed/>
                    <p:pic>
                      <p:nvPicPr>
                        <p:cNvPr id="143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70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7"/>
            <p:cNvGraphicFramePr>
              <a:graphicFrameLocks noChangeAspect="1"/>
            </p:cNvGraphicFramePr>
            <p:nvPr/>
          </p:nvGraphicFramePr>
          <p:xfrm>
            <a:off x="1030" y="7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9" r:id="rId13" imgW="228818" imgH="241512" progId="Equation.3">
                    <p:embed/>
                  </p:oleObj>
                </mc:Choice>
                <mc:Fallback>
                  <p:oleObj r:id="rId13" imgW="228818" imgH="241512" progId="Equation.3">
                    <p:embed/>
                    <p:pic>
                      <p:nvPicPr>
                        <p:cNvPr id="1435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8"/>
            <p:cNvGraphicFramePr>
              <a:graphicFrameLocks noChangeAspect="1"/>
            </p:cNvGraphicFramePr>
            <p:nvPr/>
          </p:nvGraphicFramePr>
          <p:xfrm>
            <a:off x="908" y="68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0" r:id="rId15" imgW="152585" imgH="304853" progId="Equation.3">
                    <p:embed/>
                  </p:oleObj>
                </mc:Choice>
                <mc:Fallback>
                  <p:oleObj r:id="rId15" imgW="152585" imgH="304853" progId="Equation.3">
                    <p:embed/>
                    <p:pic>
                      <p:nvPicPr>
                        <p:cNvPr id="1435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68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9"/>
            <p:cNvGraphicFramePr>
              <a:graphicFrameLocks noChangeAspect="1"/>
            </p:cNvGraphicFramePr>
            <p:nvPr/>
          </p:nvGraphicFramePr>
          <p:xfrm>
            <a:off x="496" y="396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1" r:id="rId17" imgW="317542" imgH="304853" progId="Equation.3">
                    <p:embed/>
                  </p:oleObj>
                </mc:Choice>
                <mc:Fallback>
                  <p:oleObj r:id="rId17" imgW="317542" imgH="304853" progId="Equation.3">
                    <p:embed/>
                    <p:pic>
                      <p:nvPicPr>
                        <p:cNvPr id="1435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396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306513" y="3413125"/>
          <a:ext cx="2527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2" r:id="rId19" imgW="2527617" imgH="736917" progId="Equation.3">
                  <p:embed/>
                </p:oleObj>
              </mc:Choice>
              <mc:Fallback>
                <p:oleObj r:id="rId19" imgW="2527617" imgH="736917" progId="Equation.3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3413125"/>
                        <a:ext cx="2527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1598613" y="4251325"/>
          <a:ext cx="389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3" r:id="rId21" imgW="3897526" imgH="850848" progId="Equation.3">
                  <p:embed/>
                </p:oleObj>
              </mc:Choice>
              <mc:Fallback>
                <p:oleObj r:id="rId21" imgW="3897526" imgH="850848" progId="Equation.3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251325"/>
                        <a:ext cx="389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1611313" y="5241925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r:id="rId23" imgW="2767716" imgH="850848" progId="Equation.3">
                  <p:embed/>
                </p:oleObj>
              </mc:Choice>
              <mc:Fallback>
                <p:oleObj r:id="rId23" imgW="2767716" imgH="850848" progId="Equation.3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5241925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4430713" y="5229225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r:id="rId25" imgW="584264" imgH="850848" progId="Equation.3">
                  <p:embed/>
                </p:oleObj>
              </mc:Choice>
              <mc:Fallback>
                <p:oleObj r:id="rId25" imgW="584264" imgH="850848" progId="Equation.3">
                  <p:embed/>
                  <p:pic>
                    <p:nvPicPr>
                      <p:cNvPr id="143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5229225"/>
                        <a:ext cx="58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3884613" y="3336925"/>
          <a:ext cx="322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6" r:id="rId27" imgW="3226117" imgH="787717" progId="Equation.3">
                  <p:embed/>
                </p:oleObj>
              </mc:Choice>
              <mc:Fallback>
                <p:oleObj r:id="rId27" imgW="3226117" imgH="787717" progId="Equation.3">
                  <p:embed/>
                  <p:pic>
                    <p:nvPicPr>
                      <p:cNvPr id="1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336925"/>
                        <a:ext cx="322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6084888" y="20399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围成 .</a:t>
            </a:r>
          </a:p>
        </p:txBody>
      </p:sp>
    </p:spTree>
    <p:extLst>
      <p:ext uri="{BB962C8B-B14F-4D97-AF65-F5344CB8AC3E}">
        <p14:creationId xmlns:p14="http://schemas.microsoft.com/office/powerpoint/2010/main" val="1345356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  <p:bldP spid="14346" grpId="0" autoUpdateAnimBg="0"/>
      <p:bldP spid="143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671888" y="1898650"/>
          <a:ext cx="31988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2" r:id="rId3" imgW="3200717" imgH="825817" progId="Equation.3">
                  <p:embed/>
                </p:oleObj>
              </mc:Choice>
              <mc:Fallback>
                <p:oleObj r:id="rId3" imgW="3200717" imgH="825817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898650"/>
                        <a:ext cx="31988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34975"/>
            <a:ext cx="2819400" cy="685800"/>
          </a:xfrm>
        </p:spPr>
        <p:txBody>
          <a:bodyPr/>
          <a:lstStyle/>
          <a:p>
            <a:pPr algn="l"/>
            <a:r>
              <a:rPr lang="zh-CN" altLang="zh-CN" sz="2800">
                <a:effectLst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(2) 积分域如图: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629400" y="2601913"/>
            <a:ext cx="2209800" cy="2438400"/>
            <a:chOff x="0" y="0"/>
            <a:chExt cx="1392" cy="1536"/>
          </a:xfrm>
        </p:grpSpPr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384" y="717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3" r:id="rId5" imgW="215936" imgH="241303" progId="Equation.3">
                    <p:embed/>
                  </p:oleObj>
                </mc:Choice>
                <mc:Fallback>
                  <p:oleObj r:id="rId5" imgW="215936" imgH="241303" progId="Equation.3">
                    <p:embed/>
                    <p:pic>
                      <p:nvPicPr>
                        <p:cNvPr id="153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17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0" y="0"/>
              <a:ext cx="1392" cy="1536"/>
              <a:chOff x="0" y="0"/>
              <a:chExt cx="1392" cy="1536"/>
            </a:xfrm>
          </p:grpSpPr>
          <p:grpSp>
            <p:nvGrpSpPr>
              <p:cNvPr id="1536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392" cy="1536"/>
                <a:chOff x="0" y="0"/>
                <a:chExt cx="1392" cy="1536"/>
              </a:xfrm>
            </p:grpSpPr>
            <p:sp>
              <p:nvSpPr>
                <p:cNvPr id="15368" name="未知"/>
                <p:cNvSpPr>
                  <a:spLocks/>
                </p:cNvSpPr>
                <p:nvPr/>
              </p:nvSpPr>
              <p:spPr bwMode="auto">
                <a:xfrm>
                  <a:off x="192" y="288"/>
                  <a:ext cx="864" cy="864"/>
                </a:xfrm>
                <a:custGeom>
                  <a:avLst/>
                  <a:gdLst>
                    <a:gd name="T0" fmla="*/ 0 w 864"/>
                    <a:gd name="T1" fmla="*/ 864 h 864"/>
                    <a:gd name="T2" fmla="*/ 864 w 864"/>
                    <a:gd name="T3" fmla="*/ 864 h 864"/>
                    <a:gd name="T4" fmla="*/ 864 w 864"/>
                    <a:gd name="T5" fmla="*/ 0 h 864"/>
                    <a:gd name="T6" fmla="*/ 0 w 864"/>
                    <a:gd name="T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4" h="864">
                      <a:moveTo>
                        <a:pt x="0" y="864"/>
                      </a:moveTo>
                      <a:lnTo>
                        <a:pt x="864" y="864"/>
                      </a:lnTo>
                      <a:lnTo>
                        <a:pt x="864" y="0"/>
                      </a:lnTo>
                      <a:lnTo>
                        <a:pt x="0" y="8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9" name="Line 9"/>
                <p:cNvSpPr>
                  <a:spLocks noChangeShapeType="1"/>
                </p:cNvSpPr>
                <p:nvPr/>
              </p:nvSpPr>
              <p:spPr bwMode="auto">
                <a:xfrm>
                  <a:off x="0" y="720"/>
                  <a:ext cx="1392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24" y="0"/>
                  <a:ext cx="0" cy="15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371" name="Object 11"/>
              <p:cNvGraphicFramePr>
                <a:graphicFrameLocks noChangeAspect="1"/>
              </p:cNvGraphicFramePr>
              <p:nvPr/>
            </p:nvGraphicFramePr>
            <p:xfrm>
              <a:off x="360" y="1149"/>
              <a:ext cx="2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4" r:id="rId7" imgW="419054" imgH="304853" progId="Equation.3">
                      <p:embed/>
                    </p:oleObj>
                  </mc:Choice>
                  <mc:Fallback>
                    <p:oleObj r:id="rId7" imgW="419054" imgH="304853" progId="Equation.3">
                      <p:embed/>
                      <p:pic>
                        <p:nvPicPr>
                          <p:cNvPr id="1537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" y="1149"/>
                            <a:ext cx="2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2" name="Object 12"/>
              <p:cNvGraphicFramePr>
                <a:graphicFrameLocks noChangeAspect="1"/>
              </p:cNvGraphicFramePr>
              <p:nvPr/>
            </p:nvGraphicFramePr>
            <p:xfrm>
              <a:off x="712" y="37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5" r:id="rId9" imgW="241408" imgH="317542" progId="Equation.3">
                      <p:embed/>
                    </p:oleObj>
                  </mc:Choice>
                  <mc:Fallback>
                    <p:oleObj r:id="rId9" imgW="241408" imgH="317542" progId="Equation.3">
                      <p:embed/>
                      <p:pic>
                        <p:nvPicPr>
                          <p:cNvPr id="1537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" y="37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3"/>
              <p:cNvGraphicFramePr>
                <a:graphicFrameLocks noChangeAspect="1"/>
              </p:cNvGraphicFramePr>
              <p:nvPr/>
            </p:nvGraphicFramePr>
            <p:xfrm>
              <a:off x="1232" y="75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6" r:id="rId11" imgW="228818" imgH="241512" progId="Equation.3">
                      <p:embed/>
                    </p:oleObj>
                  </mc:Choice>
                  <mc:Fallback>
                    <p:oleObj r:id="rId11" imgW="228818" imgH="241512" progId="Equation.3">
                      <p:embed/>
                      <p:pic>
                        <p:nvPicPr>
                          <p:cNvPr id="1537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2" y="75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14"/>
              <p:cNvGraphicFramePr>
                <a:graphicFrameLocks noChangeAspect="1"/>
              </p:cNvGraphicFramePr>
              <p:nvPr/>
            </p:nvGraphicFramePr>
            <p:xfrm>
              <a:off x="1104" y="717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7" r:id="rId13" imgW="152585" imgH="304853" progId="Equation.3">
                      <p:embed/>
                    </p:oleObj>
                  </mc:Choice>
                  <mc:Fallback>
                    <p:oleObj r:id="rId13" imgW="152585" imgH="304853" progId="Equation.3">
                      <p:embed/>
                      <p:pic>
                        <p:nvPicPr>
                          <p:cNvPr id="1537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717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7372350" y="390525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8" r:id="rId15" imgW="406365" imgH="444431" progId="Equation.3">
                  <p:embed/>
                </p:oleObj>
              </mc:Choice>
              <mc:Fallback>
                <p:oleObj r:id="rId15" imgW="406365" imgH="444431" progId="Equation.3">
                  <p:embed/>
                  <p:pic>
                    <p:nvPicPr>
                      <p:cNvPr id="15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3905250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7620000" y="3073400"/>
            <a:ext cx="685800" cy="1357313"/>
            <a:chOff x="0" y="0"/>
            <a:chExt cx="432" cy="864"/>
          </a:xfrm>
        </p:grpSpPr>
        <p:sp>
          <p:nvSpPr>
            <p:cNvPr id="15377" name="未知"/>
            <p:cNvSpPr>
              <a:spLocks/>
            </p:cNvSpPr>
            <p:nvPr/>
          </p:nvSpPr>
          <p:spPr bwMode="auto">
            <a:xfrm>
              <a:off x="0" y="0"/>
              <a:ext cx="432" cy="864"/>
            </a:xfrm>
            <a:custGeom>
              <a:avLst/>
              <a:gdLst>
                <a:gd name="T0" fmla="*/ 0 w 432"/>
                <a:gd name="T1" fmla="*/ 432 h 864"/>
                <a:gd name="T2" fmla="*/ 432 w 432"/>
                <a:gd name="T3" fmla="*/ 864 h 864"/>
                <a:gd name="T4" fmla="*/ 432 w 432"/>
                <a:gd name="T5" fmla="*/ 0 h 864"/>
                <a:gd name="T6" fmla="*/ 0 w 432"/>
                <a:gd name="T7" fmla="*/ 4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864">
                  <a:moveTo>
                    <a:pt x="0" y="432"/>
                  </a:moveTo>
                  <a:lnTo>
                    <a:pt x="432" y="864"/>
                  </a:lnTo>
                  <a:lnTo>
                    <a:pt x="432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0" y="432"/>
              <a:ext cx="43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7772400" y="3524250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9" r:id="rId17" imgW="457319" imgH="444624" progId="Equation.3">
                  <p:embed/>
                </p:oleObj>
              </mc:Choice>
              <mc:Fallback>
                <p:oleObj r:id="rId17" imgW="457319" imgH="444624" progId="Equation.3">
                  <p:embed/>
                  <p:pic>
                    <p:nvPicPr>
                      <p:cNvPr id="15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24250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7696200" y="4125913"/>
            <a:ext cx="1073150" cy="754062"/>
            <a:chOff x="0" y="0"/>
            <a:chExt cx="676" cy="475"/>
          </a:xfrm>
        </p:grpSpPr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0" y="240"/>
            <a:ext cx="67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0" r:id="rId19" imgW="469606" imgH="165202" progId="Equation.3">
                    <p:embed/>
                  </p:oleObj>
                </mc:Choice>
                <mc:Fallback>
                  <p:oleObj r:id="rId19" imgW="469606" imgH="165202" progId="Equation.3">
                    <p:embed/>
                    <p:pic>
                      <p:nvPicPr>
                        <p:cNvPr id="1538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"/>
                          <a:ext cx="67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7112000" y="327025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1" r:id="rId21" imgW="812412" imgH="317542" progId="Equation.3">
                  <p:embed/>
                </p:oleObj>
              </mc:Choice>
              <mc:Fallback>
                <p:oleObj r:id="rId21" imgW="812412" imgH="317542" progId="Equation.3">
                  <p:embed/>
                  <p:pic>
                    <p:nvPicPr>
                      <p:cNvPr id="153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270250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45732"/>
              </p:ext>
            </p:extLst>
          </p:nvPr>
        </p:nvGraphicFramePr>
        <p:xfrm>
          <a:off x="4858916" y="692944"/>
          <a:ext cx="110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2" r:id="rId23" imgW="1104259" imgH="317542" progId="Equation.3">
                  <p:embed/>
                </p:oleObj>
              </mc:Choice>
              <mc:Fallback>
                <p:oleObj r:id="rId23" imgW="1104259" imgH="317542" progId="Equation.3">
                  <p:embed/>
                  <p:pic>
                    <p:nvPicPr>
                      <p:cNvPr id="153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916" y="692944"/>
                        <a:ext cx="1104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887616" y="540544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将</a:t>
            </a:r>
            <a:r>
              <a:rPr lang="zh-CN" altLang="zh-CN" sz="2800" i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 </a:t>
            </a: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分为</a:t>
            </a:r>
          </a:p>
        </p:txBody>
      </p:sp>
      <p:graphicFrame>
        <p:nvGraphicFramePr>
          <p:cNvPr id="153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737628"/>
              </p:ext>
            </p:extLst>
          </p:nvPr>
        </p:nvGraphicFramePr>
        <p:xfrm>
          <a:off x="7411616" y="616744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3" r:id="rId25" imgW="1143317" imgH="508317" progId="Equation.3">
                  <p:embed/>
                </p:oleObj>
              </mc:Choice>
              <mc:Fallback>
                <p:oleObj r:id="rId25" imgW="1143317" imgH="508317" progId="Equation.3">
                  <p:embed/>
                  <p:pic>
                    <p:nvPicPr>
                      <p:cNvPr id="153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616" y="616744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1220788" y="1936750"/>
          <a:ext cx="23606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4" r:id="rId27" imgW="2362517" imgH="736917" progId="Equation.3">
                  <p:embed/>
                </p:oleObj>
              </mc:Choice>
              <mc:Fallback>
                <p:oleObj r:id="rId27" imgW="2362517" imgH="736917" progId="Equation.3">
                  <p:embed/>
                  <p:pic>
                    <p:nvPicPr>
                      <p:cNvPr id="153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936750"/>
                        <a:ext cx="23606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1828800" y="2825750"/>
          <a:ext cx="3224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5" r:id="rId29" imgW="3226117" imgH="825817" progId="Equation.3">
                  <p:embed/>
                </p:oleObj>
              </mc:Choice>
              <mc:Fallback>
                <p:oleObj r:id="rId29" imgW="3226117" imgH="825817" progId="Equation.3">
                  <p:embed/>
                  <p:pic>
                    <p:nvPicPr>
                      <p:cNvPr id="153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25750"/>
                        <a:ext cx="3224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1447800" y="3892550"/>
          <a:ext cx="3529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6" r:id="rId31" imgW="3530917" imgH="838517" progId="Equation.3">
                  <p:embed/>
                </p:oleObj>
              </mc:Choice>
              <mc:Fallback>
                <p:oleObj r:id="rId31" imgW="3530917" imgH="838517" progId="Equation.3">
                  <p:embed/>
                  <p:pic>
                    <p:nvPicPr>
                      <p:cNvPr id="153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92550"/>
                        <a:ext cx="35290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1447800" y="48831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7" r:id="rId33" imgW="533486" imgH="850848" progId="Equation.3">
                  <p:embed/>
                </p:oleObj>
              </mc:Choice>
              <mc:Fallback>
                <p:oleObj r:id="rId33" imgW="533486" imgH="850848" progId="Equation.3">
                  <p:embed/>
                  <p:pic>
                    <p:nvPicPr>
                      <p:cNvPr id="15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8315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15816" y="540544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添加辅助线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304800" y="12398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利用对称性 , 得</a:t>
            </a: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7620000" y="3744913"/>
            <a:ext cx="685800" cy="685800"/>
          </a:xfrm>
          <a:prstGeom prst="line">
            <a:avLst/>
          </a:prstGeom>
          <a:noFill/>
          <a:ln w="190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98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5" grpId="0" autoUpdateAnimBg="0"/>
      <p:bldP spid="15391" grpId="0" autoUpdateAnimBg="0"/>
      <p:bldP spid="15392" grpId="0" autoUpdateAnimBg="0"/>
      <p:bldP spid="153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391275" y="2640013"/>
            <a:ext cx="2447925" cy="1828800"/>
            <a:chOff x="0" y="0"/>
            <a:chExt cx="1542" cy="1152"/>
          </a:xfrm>
        </p:grpSpPr>
        <p:sp>
          <p:nvSpPr>
            <p:cNvPr id="16387" name="未知"/>
            <p:cNvSpPr>
              <a:spLocks/>
            </p:cNvSpPr>
            <p:nvPr/>
          </p:nvSpPr>
          <p:spPr bwMode="auto">
            <a:xfrm>
              <a:off x="217" y="403"/>
              <a:ext cx="1036" cy="518"/>
            </a:xfrm>
            <a:custGeom>
              <a:avLst/>
              <a:gdLst>
                <a:gd name="T0" fmla="*/ 0 w 864"/>
                <a:gd name="T1" fmla="*/ 432 h 432"/>
                <a:gd name="T2" fmla="*/ 864 w 864"/>
                <a:gd name="T3" fmla="*/ 432 h 432"/>
                <a:gd name="T4" fmla="*/ 864 w 864"/>
                <a:gd name="T5" fmla="*/ 0 h 432"/>
                <a:gd name="T6" fmla="*/ 0 w 864"/>
                <a:gd name="T7" fmla="*/ 0 h 432"/>
                <a:gd name="T8" fmla="*/ 0 w 864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432">
                  <a:moveTo>
                    <a:pt x="0" y="432"/>
                  </a:moveTo>
                  <a:lnTo>
                    <a:pt x="864" y="432"/>
                  </a:lnTo>
                  <a:lnTo>
                    <a:pt x="864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0" y="921"/>
              <a:ext cx="154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 flipV="1">
              <a:off x="735" y="0"/>
              <a:ext cx="0" cy="92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0" y="960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09" r:id="rId3" imgW="419054" imgH="304853" progId="Equation.3">
                    <p:embed/>
                  </p:oleObj>
                </mc:Choice>
                <mc:Fallback>
                  <p:oleObj r:id="rId3" imgW="419054" imgH="304853" progId="Equation.3">
                    <p:embed/>
                    <p:pic>
                      <p:nvPicPr>
                        <p:cNvPr id="163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" y="960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624" y="192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0" r:id="rId5" imgW="152585" imgH="304853" progId="Equation.3">
                    <p:embed/>
                  </p:oleObj>
                </mc:Choice>
                <mc:Fallback>
                  <p:oleObj r:id="rId5" imgW="152585" imgH="304853" progId="Equation.3">
                    <p:embed/>
                    <p:pic>
                      <p:nvPicPr>
                        <p:cNvPr id="163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2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1193" y="95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1" r:id="rId7" imgW="152585" imgH="304853" progId="Equation.3">
                    <p:embed/>
                  </p:oleObj>
                </mc:Choice>
                <mc:Fallback>
                  <p:oleObj r:id="rId7" imgW="152585" imgH="304853" progId="Equation.3">
                    <p:embed/>
                    <p:pic>
                      <p:nvPicPr>
                        <p:cNvPr id="163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95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1398" y="10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2" r:id="rId8" imgW="228818" imgH="241512" progId="Equation.3">
                    <p:embed/>
                  </p:oleObj>
                </mc:Choice>
                <mc:Fallback>
                  <p:oleObj r:id="rId8" imgW="228818" imgH="241512" progId="Equation.3">
                    <p:embed/>
                    <p:pic>
                      <p:nvPicPr>
                        <p:cNvPr id="163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10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778" y="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3" r:id="rId10" imgW="241408" imgH="317542" progId="Equation.3">
                    <p:embed/>
                  </p:oleObj>
                </mc:Choice>
                <mc:Fallback>
                  <p:oleObj r:id="rId10" imgW="241408" imgH="317542" progId="Equation.3">
                    <p:embed/>
                    <p:pic>
                      <p:nvPicPr>
                        <p:cNvPr id="163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678" y="98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4" r:id="rId12" imgW="215936" imgH="241303" progId="Equation.3">
                    <p:embed/>
                  </p:oleObj>
                </mc:Choice>
                <mc:Fallback>
                  <p:oleObj r:id="rId12" imgW="215936" imgH="241303" progId="Equation.3">
                    <p:embed/>
                    <p:pic>
                      <p:nvPicPr>
                        <p:cNvPr id="163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98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6" name="Rectangle 1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3733800" cy="609600"/>
          </a:xfrm>
        </p:spPr>
        <p:txBody>
          <a:bodyPr/>
          <a:lstStyle/>
          <a:p>
            <a:pPr algn="l"/>
            <a:r>
              <a:rPr lang="zh-CN" altLang="zh-CN" sz="2800" b="1" dirty="0">
                <a:solidFill>
                  <a:srgbClr val="FF0000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1" charset="-122"/>
              </a:rPr>
              <a:t>9</a:t>
            </a:r>
            <a:r>
              <a:rPr lang="zh-CN" altLang="zh-CN" sz="2800" b="1" dirty="0">
                <a:solidFill>
                  <a:srgbClr val="FF0000"/>
                </a:solidFill>
                <a:ea typeface="楷体_GB2312" pitchFamily="1" charset="-122"/>
              </a:rPr>
              <a:t>. </a:t>
            </a:r>
            <a:r>
              <a:rPr lang="zh-CN" altLang="zh-CN" sz="2800" dirty="0">
                <a:effectLst/>
                <a:ea typeface="楷体_GB2312" pitchFamily="1" charset="-122"/>
              </a:rPr>
              <a:t>计算二重积分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71550" y="1057275"/>
          <a:ext cx="406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5" r:id="rId14" imgW="4064317" imgH="609917" progId="Equation.3">
                  <p:embed/>
                </p:oleObj>
              </mc:Choice>
              <mc:Fallback>
                <p:oleObj r:id="rId14" imgW="4064317" imgH="609917" progId="Equation.3">
                  <p:embed/>
                  <p:pic>
                    <p:nvPicPr>
                      <p:cNvPr id="16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7275"/>
                        <a:ext cx="406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965200" y="1752600"/>
          <a:ext cx="5811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6" r:id="rId16" imgW="5814394" imgH="774681" progId="Equation.3">
                  <p:embed/>
                </p:oleObj>
              </mc:Choice>
              <mc:Fallback>
                <p:oleObj r:id="rId16" imgW="5814394" imgH="774681" progId="Equation.3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752600"/>
                        <a:ext cx="58118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457200" y="2516188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7" r:id="rId18" imgW="1637906" imgH="520791" progId="Equation.3">
                  <p:embed/>
                </p:oleObj>
              </mc:Choice>
              <mc:Fallback>
                <p:oleObj r:id="rId18" imgW="1637906" imgH="520791" progId="Equation.3">
                  <p:embed/>
                  <p:pic>
                    <p:nvPicPr>
                      <p:cNvPr id="16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6188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在第一象限部分. </a:t>
            </a:r>
            <a:endParaRPr lang="zh-CN" altLang="zh-CN" sz="2800" b="1">
              <a:latin typeface="Times New Roman" pitchFamily="18" charset="0"/>
              <a:ea typeface="仿宋_GB2312" pitchFamily="1" charset="-122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66750" y="30781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解:  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(1)</a:t>
            </a: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486150" y="30734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8" r:id="rId20" imgW="965098" imgH="520791" progId="Equation.3">
                  <p:embed/>
                </p:oleObj>
              </mc:Choice>
              <mc:Fallback>
                <p:oleObj r:id="rId20" imgW="965098" imgH="520791" progId="Equation.3">
                  <p:embed/>
                  <p:pic>
                    <p:nvPicPr>
                      <p:cNvPr id="16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0734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457200" y="3759200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9" r:id="rId22" imgW="1054417" imgH="508317" progId="Equation.3">
                  <p:embed/>
                </p:oleObj>
              </mc:Choice>
              <mc:Fallback>
                <p:oleObj r:id="rId22" imgW="1054417" imgH="508317" progId="Equation.3">
                  <p:embed/>
                  <p:pic>
                    <p:nvPicPr>
                      <p:cNvPr id="16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59200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454150" y="3746500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两部分, 则</a:t>
            </a: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1447800" y="4425950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0" r:id="rId24" imgW="2019617" imgH="736917" progId="Equation.3">
                  <p:embed/>
                </p:oleObj>
              </mc:Choice>
              <mc:Fallback>
                <p:oleObj r:id="rId24" imgW="2019617" imgH="736917" progId="Equation.3">
                  <p:embed/>
                  <p:pic>
                    <p:nvPicPr>
                      <p:cNvPr id="164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25950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676400" y="5254625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1" r:id="rId26" imgW="2159317" imgH="838517" progId="Equation.3">
                  <p:embed/>
                </p:oleObj>
              </mc:Choice>
              <mc:Fallback>
                <p:oleObj r:id="rId26" imgW="2159317" imgH="838517" progId="Equation.3">
                  <p:embed/>
                  <p:pic>
                    <p:nvPicPr>
                      <p:cNvPr id="164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4625"/>
                        <a:ext cx="2159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6096000" y="524192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2" r:id="rId28" imgW="533486" imgH="850848" progId="Equation.3">
                  <p:embed/>
                </p:oleObj>
              </mc:Choice>
              <mc:Fallback>
                <p:oleObj r:id="rId28" imgW="533486" imgH="850848" progId="Equation.3">
                  <p:embed/>
                  <p:pic>
                    <p:nvPicPr>
                      <p:cNvPr id="164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4192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24"/>
          <p:cNvGrpSpPr>
            <a:grpSpLocks/>
          </p:cNvGrpSpPr>
          <p:nvPr/>
        </p:nvGrpSpPr>
        <p:grpSpPr bwMode="auto">
          <a:xfrm>
            <a:off x="7085013" y="3935413"/>
            <a:ext cx="1011237" cy="1066800"/>
            <a:chOff x="0" y="0"/>
            <a:chExt cx="637" cy="672"/>
          </a:xfrm>
        </p:grpSpPr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433" y="0"/>
              <a:ext cx="204" cy="45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204" cy="45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11" name="Object 27"/>
            <p:cNvGraphicFramePr>
              <a:graphicFrameLocks noChangeAspect="1"/>
            </p:cNvGraphicFramePr>
            <p:nvPr/>
          </p:nvGraphicFramePr>
          <p:xfrm>
            <a:off x="193" y="39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23" r:id="rId30" imgW="457319" imgH="444624" progId="Equation.3">
                    <p:embed/>
                  </p:oleObj>
                </mc:Choice>
                <mc:Fallback>
                  <p:oleObj r:id="rId30" imgW="457319" imgH="444624" progId="Equation.3">
                    <p:embed/>
                    <p:pic>
                      <p:nvPicPr>
                        <p:cNvPr id="1641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" y="39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3486150" y="4425950"/>
          <a:ext cx="182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4" r:id="rId32" imgW="1829117" imgH="736917" progId="Equation.3">
                  <p:embed/>
                </p:oleObj>
              </mc:Choice>
              <mc:Fallback>
                <p:oleObj r:id="rId32" imgW="1829117" imgH="736917" progId="Equation.3">
                  <p:embed/>
                  <p:pic>
                    <p:nvPicPr>
                      <p:cNvPr id="164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425950"/>
                        <a:ext cx="182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3905250" y="5256213"/>
          <a:ext cx="207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5" r:id="rId34" imgW="2070417" imgH="825817" progId="Equation.3">
                  <p:embed/>
                </p:oleObj>
              </mc:Choice>
              <mc:Fallback>
                <p:oleObj r:id="rId34" imgW="2070417" imgH="825817" progId="Equation.3">
                  <p:embed/>
                  <p:pic>
                    <p:nvPicPr>
                      <p:cNvPr id="16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256213"/>
                        <a:ext cx="207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5146675" y="1222375"/>
          <a:ext cx="342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6" r:id="rId36" imgW="3427829" imgH="393846" progId="Equation.3">
                  <p:embed/>
                </p:oleObj>
              </mc:Choice>
              <mc:Fallback>
                <p:oleObj r:id="rId36" imgW="3427829" imgH="393846" progId="Equation.3">
                  <p:embed/>
                  <p:pic>
                    <p:nvPicPr>
                      <p:cNvPr id="16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222375"/>
                        <a:ext cx="342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629400" y="1828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其中</a:t>
            </a:r>
            <a:r>
              <a:rPr lang="zh-CN" altLang="zh-CN" sz="2800" i="1">
                <a:latin typeface="Times New Roman" pitchFamily="18" charset="0"/>
                <a:ea typeface="楷体_GB2312" pitchFamily="1" charset="-122"/>
              </a:rPr>
              <a:t>D </a:t>
            </a: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为圆域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4419600" y="3078163"/>
            <a:ext cx="211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把与</a:t>
            </a:r>
            <a:r>
              <a:rPr lang="zh-CN" altLang="zh-CN" sz="2800" i="1">
                <a:latin typeface="Times New Roman" pitchFamily="18" charset="0"/>
                <a:ea typeface="楷体_GB2312" pitchFamily="1" charset="-122"/>
              </a:rPr>
              <a:t>D </a:t>
            </a: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分成</a:t>
            </a:r>
          </a:p>
        </p:txBody>
      </p:sp>
      <p:sp>
        <p:nvSpPr>
          <p:cNvPr id="16417" name="未知"/>
          <p:cNvSpPr>
            <a:spLocks/>
          </p:cNvSpPr>
          <p:nvPr/>
        </p:nvSpPr>
        <p:spPr bwMode="auto">
          <a:xfrm>
            <a:off x="6735763" y="3265488"/>
            <a:ext cx="1644650" cy="822325"/>
          </a:xfrm>
          <a:custGeom>
            <a:avLst/>
            <a:gdLst>
              <a:gd name="T0" fmla="*/ 0 w 864"/>
              <a:gd name="T1" fmla="*/ 0 h 432"/>
              <a:gd name="T2" fmla="*/ 432 w 864"/>
              <a:gd name="T3" fmla="*/ 432 h 432"/>
              <a:gd name="T4" fmla="*/ 864 w 864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432">
                <a:moveTo>
                  <a:pt x="0" y="0"/>
                </a:moveTo>
                <a:cubicBezTo>
                  <a:pt x="144" y="216"/>
                  <a:pt x="288" y="432"/>
                  <a:pt x="432" y="432"/>
                </a:cubicBezTo>
                <a:cubicBezTo>
                  <a:pt x="576" y="432"/>
                  <a:pt x="720" y="216"/>
                  <a:pt x="864" y="0"/>
                </a:cubicBezTo>
              </a:path>
            </a:pathLst>
          </a:custGeom>
          <a:noFill/>
          <a:ln w="19050" cmpd="sng">
            <a:solidFill>
              <a:srgbClr val="002D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6735763" y="3265488"/>
            <a:ext cx="1655762" cy="822325"/>
            <a:chOff x="0" y="0"/>
            <a:chExt cx="870" cy="432"/>
          </a:xfrm>
        </p:grpSpPr>
        <p:sp>
          <p:nvSpPr>
            <p:cNvPr id="16419" name="未知"/>
            <p:cNvSpPr>
              <a:spLocks/>
            </p:cNvSpPr>
            <p:nvPr/>
          </p:nvSpPr>
          <p:spPr bwMode="auto">
            <a:xfrm>
              <a:off x="0" y="0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432 w 864"/>
                <a:gd name="T3" fmla="*/ 432 h 432"/>
                <a:gd name="T4" fmla="*/ 864 w 864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32">
                  <a:moveTo>
                    <a:pt x="0" y="0"/>
                  </a:moveTo>
                  <a:cubicBezTo>
                    <a:pt x="144" y="216"/>
                    <a:pt x="288" y="432"/>
                    <a:pt x="432" y="432"/>
                  </a:cubicBezTo>
                  <a:cubicBezTo>
                    <a:pt x="576" y="432"/>
                    <a:pt x="720" y="216"/>
                    <a:pt x="864" y="0"/>
                  </a:cubicBezTo>
                </a:path>
              </a:pathLst>
            </a:custGeom>
            <a:solidFill>
              <a:schemeClr val="folHlink"/>
            </a:solidFill>
            <a:ln w="19050" cmpd="sng">
              <a:solidFill>
                <a:srgbClr val="002DB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V="1">
              <a:off x="432" y="0"/>
              <a:ext cx="6" cy="43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6" y="0"/>
              <a:ext cx="86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7366000" y="337661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7" r:id="rId38" imgW="406365" imgH="444431" progId="Equation.DSMT4">
                  <p:embed/>
                </p:oleObj>
              </mc:Choice>
              <mc:Fallback>
                <p:oleObj r:id="rId38" imgW="406365" imgH="444431" progId="Equation.DSMT4">
                  <p:embed/>
                  <p:pic>
                    <p:nvPicPr>
                      <p:cNvPr id="164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376613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885950" y="30781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作辅助线</a:t>
            </a:r>
          </a:p>
        </p:txBody>
      </p:sp>
    </p:spTree>
    <p:extLst>
      <p:ext uri="{BB962C8B-B14F-4D97-AF65-F5344CB8AC3E}">
        <p14:creationId xmlns:p14="http://schemas.microsoft.com/office/powerpoint/2010/main" val="18266032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utoUpdateAnimBg="0"/>
      <p:bldP spid="16401" grpId="0" autoUpdateAnimBg="0"/>
      <p:bldP spid="16404" grpId="0" autoUpdateAnimBg="0"/>
      <p:bldP spid="16415" grpId="0" autoUpdateAnimBg="0"/>
      <p:bldP spid="16416" grpId="0" autoUpdateAnimBg="0"/>
      <p:bldP spid="16417" grpId="0" animBg="1"/>
      <p:bldP spid="164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570663" y="1828800"/>
            <a:ext cx="2116137" cy="2065338"/>
            <a:chOff x="0" y="0"/>
            <a:chExt cx="1333" cy="1301"/>
          </a:xfrm>
        </p:grpSpPr>
        <p:sp>
          <p:nvSpPr>
            <p:cNvPr id="17411" name="Arc 3"/>
            <p:cNvSpPr>
              <a:spLocks/>
            </p:cNvSpPr>
            <p:nvPr/>
          </p:nvSpPr>
          <p:spPr bwMode="auto">
            <a:xfrm>
              <a:off x="209" y="307"/>
              <a:ext cx="749" cy="74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66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1189" y="114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2" r:id="rId3" imgW="228818" imgH="241512" progId="Equation.3">
                    <p:embed/>
                  </p:oleObj>
                </mc:Choice>
                <mc:Fallback>
                  <p:oleObj r:id="rId3" imgW="228818" imgH="241512" progId="Equation.3">
                    <p:embed/>
                    <p:pic>
                      <p:nvPicPr>
                        <p:cNvPr id="1741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114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0" y="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3" r:id="rId5" imgW="241408" imgH="317542" progId="Equation.3">
                    <p:embed/>
                  </p:oleObj>
                </mc:Choice>
                <mc:Fallback>
                  <p:oleObj r:id="rId5" imgW="241408" imgH="317542" progId="Equation.3">
                    <p:embed/>
                    <p:pic>
                      <p:nvPicPr>
                        <p:cNvPr id="174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936" y="1109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4" r:id="rId7" imgW="152585" imgH="304853" progId="Equation.3">
                    <p:embed/>
                  </p:oleObj>
                </mc:Choice>
                <mc:Fallback>
                  <p:oleObj r:id="rId7" imgW="152585" imgH="304853" progId="Equation.3">
                    <p:embed/>
                    <p:pic>
                      <p:nvPicPr>
                        <p:cNvPr id="174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109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157" y="110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5" r:id="rId9" imgW="215936" imgH="241303" progId="Equation.3">
                    <p:embed/>
                  </p:oleObj>
                </mc:Choice>
                <mc:Fallback>
                  <p:oleObj r:id="rId9" imgW="215936" imgH="241303" progId="Equation.3">
                    <p:embed/>
                    <p:pic>
                      <p:nvPicPr>
                        <p:cNvPr id="1741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" y="110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59" y="24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6" r:id="rId11" imgW="152585" imgH="304853" progId="Equation.3">
                    <p:embed/>
                  </p:oleObj>
                </mc:Choice>
                <mc:Fallback>
                  <p:oleObj r:id="rId11" imgW="152585" imgH="304853" progId="Equation.3">
                    <p:embed/>
                    <p:pic>
                      <p:nvPicPr>
                        <p:cNvPr id="174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" y="24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V="1">
              <a:off x="206" y="0"/>
              <a:ext cx="0" cy="106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V="1">
              <a:off x="206" y="1061"/>
              <a:ext cx="109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9" name="Arc 11"/>
          <p:cNvSpPr>
            <a:spLocks/>
          </p:cNvSpPr>
          <p:nvPr/>
        </p:nvSpPr>
        <p:spPr bwMode="auto">
          <a:xfrm>
            <a:off x="6894513" y="2667000"/>
            <a:ext cx="1189037" cy="842963"/>
          </a:xfrm>
          <a:custGeom>
            <a:avLst/>
            <a:gdLst>
              <a:gd name="G0" fmla="+- 0 0 0"/>
              <a:gd name="G1" fmla="+- 15323 0 0"/>
              <a:gd name="G2" fmla="+- 21600 0 0"/>
              <a:gd name="T0" fmla="*/ 15224 w 21600"/>
              <a:gd name="T1" fmla="*/ 0 h 15323"/>
              <a:gd name="T2" fmla="*/ 21600 w 21600"/>
              <a:gd name="T3" fmla="*/ 15285 h 15323"/>
              <a:gd name="T4" fmla="*/ 0 w 21600"/>
              <a:gd name="T5" fmla="*/ 15323 h 15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323" fill="none" extrusionOk="0">
                <a:moveTo>
                  <a:pt x="15223" y="0"/>
                </a:moveTo>
                <a:cubicBezTo>
                  <a:pt x="19295" y="4045"/>
                  <a:pt x="21589" y="9545"/>
                  <a:pt x="21599" y="15285"/>
                </a:cubicBezTo>
              </a:path>
              <a:path w="21600" h="15323" stroke="0" extrusionOk="0">
                <a:moveTo>
                  <a:pt x="15223" y="0"/>
                </a:moveTo>
                <a:cubicBezTo>
                  <a:pt x="19295" y="4045"/>
                  <a:pt x="21589" y="9545"/>
                  <a:pt x="21599" y="15285"/>
                </a:cubicBezTo>
                <a:lnTo>
                  <a:pt x="0" y="15323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7823200" y="236220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7" r:id="rId12" imgW="812412" imgH="317542" progId="Equation.3">
                  <p:embed/>
                </p:oleObj>
              </mc:Choice>
              <mc:Fallback>
                <p:oleObj r:id="rId12" imgW="812412" imgH="317542" progId="Equation.3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2362200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6883400" y="2667000"/>
            <a:ext cx="852488" cy="85248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title"/>
          </p:nvPr>
        </p:nvSpPr>
        <p:spPr>
          <a:xfrm>
            <a:off x="642938" y="442913"/>
            <a:ext cx="1752600" cy="609600"/>
          </a:xfrm>
        </p:spPr>
        <p:txBody>
          <a:bodyPr/>
          <a:lstStyle/>
          <a:p>
            <a:pPr algn="l"/>
            <a:r>
              <a:rPr lang="zh-CN" altLang="zh-CN" sz="2800">
                <a:effectLst/>
                <a:latin typeface="Times New Roman" pitchFamily="18" charset="0"/>
                <a:ea typeface="仿宋_GB2312" pitchFamily="1" charset="-122"/>
              </a:rPr>
              <a:t>(2)</a:t>
            </a:r>
            <a:r>
              <a:rPr lang="zh-CN" altLang="zh-CN" sz="2800">
                <a:effectLst/>
                <a:ea typeface="仿宋_GB2312" pitchFamily="1" charset="-122"/>
              </a:rPr>
              <a:t> </a:t>
            </a:r>
            <a:r>
              <a:rPr lang="zh-CN" altLang="zh-CN" sz="2800" b="1">
                <a:effectLst/>
                <a:ea typeface="楷体_GB2312" pitchFamily="1" charset="-122"/>
              </a:rPr>
              <a:t>提示</a:t>
            </a:r>
            <a:r>
              <a:rPr lang="zh-CN" altLang="zh-CN" sz="2800" b="1">
                <a:effectLst/>
                <a:latin typeface="Times New Roman" pitchFamily="18" charset="0"/>
                <a:ea typeface="楷体_GB2312" pitchFamily="1" charset="-122"/>
              </a:rPr>
              <a:t>:</a:t>
            </a:r>
            <a:r>
              <a:rPr lang="zh-CN" altLang="zh-CN" sz="2800" b="1">
                <a:effectLst/>
                <a:ea typeface="楷体_GB2312" pitchFamily="1" charset="-122"/>
              </a:rPr>
              <a:t> 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828800" y="3289300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8" r:id="rId14" imgW="1104738" imgH="444624" progId="Equation.3">
                  <p:embed/>
                </p:oleObj>
              </mc:Choice>
              <mc:Fallback>
                <p:oleObj r:id="rId14" imgW="1104738" imgH="444624" progId="Equation.3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89300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895600" y="3276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两部分 </a:t>
            </a: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7010400" y="25273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9" r:id="rId16" imgW="406365" imgH="444431" progId="Equation.3">
                  <p:embed/>
                </p:oleObj>
              </mc:Choice>
              <mc:Fallback>
                <p:oleObj r:id="rId16" imgW="406365" imgH="444431" progId="Equation.3">
                  <p:embed/>
                  <p:pic>
                    <p:nvPicPr>
                      <p:cNvPr id="17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27300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600200" y="3987800"/>
          <a:ext cx="32750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0" r:id="rId18" imgW="3276917" imgH="736917" progId="Equation.3">
                  <p:embed/>
                </p:oleObj>
              </mc:Choice>
              <mc:Fallback>
                <p:oleObj r:id="rId18" imgW="3276917" imgH="736917" progId="Equation.3">
                  <p:embed/>
                  <p:pic>
                    <p:nvPicPr>
                      <p:cNvPr id="17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87800"/>
                        <a:ext cx="32750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1600200" y="1905000"/>
          <a:ext cx="3490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1" r:id="rId20" imgW="3491302" imgH="723903" progId="Equation.3">
                  <p:embed/>
                </p:oleObj>
              </mc:Choice>
              <mc:Fallback>
                <p:oleObj r:id="rId20" imgW="3491302" imgH="723903" progId="Equation.3">
                  <p:embed/>
                  <p:pic>
                    <p:nvPicPr>
                      <p:cNvPr id="17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34909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9600" y="56388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楷体_GB2312" pitchFamily="1" charset="-122"/>
              </a:rPr>
              <a:t>说明: </a:t>
            </a: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若不用对称性, 需分块积分以去掉绝对值符号.       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3276600" y="288290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2" r:id="rId22" imgW="812412" imgH="317542" progId="Equation.3">
                  <p:embed/>
                </p:oleObj>
              </mc:Choice>
              <mc:Fallback>
                <p:oleObj r:id="rId22" imgW="812412" imgH="317542" progId="Equation.3">
                  <p:embed/>
                  <p:pic>
                    <p:nvPicPr>
                      <p:cNvPr id="174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82900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76400" y="26685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作辅助线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1676400" y="2514600"/>
            <a:ext cx="0" cy="12954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7397750" y="3021013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3" r:id="rId24" imgW="457319" imgH="444624" progId="Equation.3">
                  <p:embed/>
                </p:oleObj>
              </mc:Choice>
              <mc:Fallback>
                <p:oleObj r:id="rId24" imgW="457319" imgH="444624" progId="Equation.3">
                  <p:embed/>
                  <p:pic>
                    <p:nvPicPr>
                      <p:cNvPr id="174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3021013"/>
                        <a:ext cx="45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038600" y="2667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将</a:t>
            </a:r>
            <a:r>
              <a:rPr lang="zh-CN" altLang="zh-CN" sz="2800" i="1">
                <a:latin typeface="Times New Roman" pitchFamily="18" charset="0"/>
                <a:ea typeface="楷体_GB2312" pitchFamily="1" charset="-122"/>
              </a:rPr>
              <a:t>D </a:t>
            </a: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分成</a:t>
            </a:r>
          </a:p>
        </p:txBody>
      </p:sp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4927600" y="4000500"/>
          <a:ext cx="15478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4" r:id="rId26" imgW="1549045" imgH="723903" progId="Equation.3">
                  <p:embed/>
                </p:oleObj>
              </mc:Choice>
              <mc:Fallback>
                <p:oleObj r:id="rId26" imgW="1549045" imgH="723903" progId="Equation.3">
                  <p:embed/>
                  <p:pic>
                    <p:nvPicPr>
                      <p:cNvPr id="174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000500"/>
                        <a:ext cx="15478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1346200" y="1066800"/>
          <a:ext cx="51038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5" r:id="rId28" imgW="5103502" imgH="774681" progId="Equation.3">
                  <p:embed/>
                </p:oleObj>
              </mc:Choice>
              <mc:Fallback>
                <p:oleObj r:id="rId28" imgW="5103502" imgH="774681" progId="Equation.3">
                  <p:embed/>
                  <p:pic>
                    <p:nvPicPr>
                      <p:cNvPr id="174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066800"/>
                        <a:ext cx="51038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1600200" y="4724400"/>
          <a:ext cx="2994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6" r:id="rId30" imgW="2996217" imgH="850848" progId="Equation.3">
                  <p:embed/>
                </p:oleObj>
              </mc:Choice>
              <mc:Fallback>
                <p:oleObj r:id="rId30" imgW="2996217" imgH="850848" progId="Equation.3">
                  <p:embed/>
                  <p:pic>
                    <p:nvPicPr>
                      <p:cNvPr id="174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2994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1469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1" grpId="0" animBg="1"/>
      <p:bldP spid="17424" grpId="0" build="p" autoUpdateAnimBg="0" advAuto="0"/>
      <p:bldP spid="17428" grpId="0" autoUpdateAnimBg="0"/>
      <p:bldP spid="17430" grpId="0" autoUpdateAnimBg="0"/>
      <p:bldP spid="17431" grpId="0" animBg="1"/>
      <p:bldP spid="1743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5438" y="549275"/>
            <a:ext cx="8423275" cy="60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10  </a:t>
            </a:r>
            <a:r>
              <a:rPr lang="zh-CN" altLang="en-US" sz="2800" b="1" dirty="0">
                <a:latin typeface="Times New Roman" pitchFamily="18" charset="0"/>
              </a:rPr>
              <a:t>计算                                      其中</a:t>
            </a:r>
            <a:r>
              <a:rPr lang="en-US" altLang="zh-CN" sz="2800" b="1" dirty="0">
                <a:latin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是圆</a:t>
            </a:r>
            <a:endParaRPr lang="zh-CN" altLang="en-US" sz="2800" b="1" dirty="0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29993"/>
              </p:ext>
            </p:extLst>
          </p:nvPr>
        </p:nvGraphicFramePr>
        <p:xfrm>
          <a:off x="2065338" y="549275"/>
          <a:ext cx="3313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" name="Equation" r:id="rId3" imgW="1396800" imgH="380880" progId="Equation.DSMT4">
                  <p:embed/>
                </p:oleObj>
              </mc:Choice>
              <mc:Fallback>
                <p:oleObj name="Equation" r:id="rId3" imgW="1396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49275"/>
                        <a:ext cx="3313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64238"/>
              </p:ext>
            </p:extLst>
          </p:nvPr>
        </p:nvGraphicFramePr>
        <p:xfrm>
          <a:off x="2916238" y="1844675"/>
          <a:ext cx="157956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" name="公式" r:id="rId5" imgW="723600" imgH="647640" progId="Equation.3">
                  <p:embed/>
                </p:oleObj>
              </mc:Choice>
              <mc:Fallback>
                <p:oleObj name="公式" r:id="rId5" imgW="7236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44675"/>
                        <a:ext cx="1579562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05188"/>
              </p:ext>
            </p:extLst>
          </p:nvPr>
        </p:nvGraphicFramePr>
        <p:xfrm>
          <a:off x="7092950" y="620713"/>
          <a:ext cx="17176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4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620713"/>
                        <a:ext cx="17176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331913" y="139065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的第一象限部分。</a:t>
            </a:r>
            <a:endParaRPr lang="en-US" altLang="zh-CN" sz="2800" b="1"/>
          </a:p>
        </p:txBody>
      </p:sp>
      <p:sp>
        <p:nvSpPr>
          <p:cNvPr id="198675" name="Text Box 19"/>
          <p:cNvSpPr txBox="1">
            <a:spLocks noChangeArrowheads="1"/>
          </p:cNvSpPr>
          <p:nvPr/>
        </p:nvSpPr>
        <p:spPr bwMode="auto">
          <a:xfrm>
            <a:off x="611188" y="22764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积分区域为：</a:t>
            </a:r>
          </a:p>
        </p:txBody>
      </p:sp>
      <p:graphicFrame>
        <p:nvGraphicFramePr>
          <p:cNvPr id="198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63966"/>
              </p:ext>
            </p:extLst>
          </p:nvPr>
        </p:nvGraphicFramePr>
        <p:xfrm>
          <a:off x="395288" y="3213100"/>
          <a:ext cx="70469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" name="公式" r:id="rId9" imgW="2971800" imgH="469800" progId="Equation.3">
                  <p:embed/>
                </p:oleObj>
              </mc:Choice>
              <mc:Fallback>
                <p:oleObj name="公式" r:id="rId9" imgW="2971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13100"/>
                        <a:ext cx="70469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686" name="Group 30"/>
          <p:cNvGrpSpPr>
            <a:grpSpLocks/>
          </p:cNvGrpSpPr>
          <p:nvPr/>
        </p:nvGrpSpPr>
        <p:grpSpPr bwMode="auto">
          <a:xfrm>
            <a:off x="6372225" y="1268413"/>
            <a:ext cx="2300288" cy="2232025"/>
            <a:chOff x="3964" y="890"/>
            <a:chExt cx="1449" cy="1406"/>
          </a:xfrm>
        </p:grpSpPr>
        <p:sp>
          <p:nvSpPr>
            <p:cNvPr id="198684" name="Arc 28"/>
            <p:cNvSpPr>
              <a:spLocks/>
            </p:cNvSpPr>
            <p:nvPr/>
          </p:nvSpPr>
          <p:spPr bwMode="auto">
            <a:xfrm>
              <a:off x="4195" y="1493"/>
              <a:ext cx="585" cy="4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198662" name="Line 6"/>
            <p:cNvSpPr>
              <a:spLocks noChangeShapeType="1"/>
            </p:cNvSpPr>
            <p:nvPr/>
          </p:nvSpPr>
          <p:spPr bwMode="auto">
            <a:xfrm flipV="1">
              <a:off x="4190" y="891"/>
              <a:ext cx="0" cy="1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3966" y="1942"/>
              <a:ext cx="1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198664" name="Object 8"/>
            <p:cNvGraphicFramePr>
              <a:graphicFrameLocks noChangeAspect="1"/>
            </p:cNvGraphicFramePr>
            <p:nvPr/>
          </p:nvGraphicFramePr>
          <p:xfrm>
            <a:off x="3964" y="890"/>
            <a:ext cx="19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6" name="公式" r:id="rId11" imgW="139680" imgH="164880" progId="Equation.3">
                    <p:embed/>
                  </p:oleObj>
                </mc:Choice>
                <mc:Fallback>
                  <p:oleObj name="公式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890"/>
                          <a:ext cx="193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65" name="Object 9"/>
            <p:cNvGraphicFramePr>
              <a:graphicFrameLocks noChangeAspect="1"/>
            </p:cNvGraphicFramePr>
            <p:nvPr/>
          </p:nvGraphicFramePr>
          <p:xfrm>
            <a:off x="5193" y="1979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7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979"/>
                          <a:ext cx="193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66" name="Object 10"/>
            <p:cNvGraphicFramePr>
              <a:graphicFrameLocks noChangeAspect="1"/>
            </p:cNvGraphicFramePr>
            <p:nvPr/>
          </p:nvGraphicFramePr>
          <p:xfrm>
            <a:off x="4009" y="1970"/>
            <a:ext cx="17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970"/>
                          <a:ext cx="17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68" name="Object 12"/>
            <p:cNvGraphicFramePr>
              <a:graphicFrameLocks noChangeAspect="1"/>
            </p:cNvGraphicFramePr>
            <p:nvPr/>
          </p:nvGraphicFramePr>
          <p:xfrm>
            <a:off x="4694" y="1979"/>
            <a:ext cx="15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58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73" name="Object 17"/>
            <p:cNvGraphicFramePr>
              <a:graphicFrameLocks noChangeAspect="1"/>
            </p:cNvGraphicFramePr>
            <p:nvPr/>
          </p:nvGraphicFramePr>
          <p:xfrm>
            <a:off x="4513" y="1026"/>
            <a:ext cx="90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0" name="公式" r:id="rId19" imgW="723600" imgH="228600" progId="Equation.3">
                    <p:embed/>
                  </p:oleObj>
                </mc:Choice>
                <mc:Fallback>
                  <p:oleObj name="公式" r:id="rId19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026"/>
                          <a:ext cx="90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74" name="Object 18"/>
            <p:cNvGraphicFramePr>
              <a:graphicFrameLocks noChangeAspect="1"/>
            </p:cNvGraphicFramePr>
            <p:nvPr/>
          </p:nvGraphicFramePr>
          <p:xfrm>
            <a:off x="4649" y="1298"/>
            <a:ext cx="42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1" name="公式" r:id="rId21" imgW="342720" imgH="164880" progId="Equation.3">
                    <p:embed/>
                  </p:oleObj>
                </mc:Choice>
                <mc:Fallback>
                  <p:oleObj name="公式" r:id="rId21" imgW="342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298"/>
                          <a:ext cx="42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83" name="Arc 27"/>
            <p:cNvSpPr>
              <a:spLocks/>
            </p:cNvSpPr>
            <p:nvPr/>
          </p:nvSpPr>
          <p:spPr bwMode="auto">
            <a:xfrm>
              <a:off x="4193" y="1474"/>
              <a:ext cx="587" cy="4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/>
            </a:p>
          </p:txBody>
        </p:sp>
        <p:graphicFrame>
          <p:nvGraphicFramePr>
            <p:cNvPr id="198685" name="Object 29"/>
            <p:cNvGraphicFramePr>
              <a:graphicFrameLocks noChangeAspect="1"/>
            </p:cNvGraphicFramePr>
            <p:nvPr/>
          </p:nvGraphicFramePr>
          <p:xfrm>
            <a:off x="3969" y="1253"/>
            <a:ext cx="15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2" name="公式" r:id="rId23" imgW="114120" imgH="164880" progId="Equation.3">
                    <p:embed/>
                  </p:oleObj>
                </mc:Choice>
                <mc:Fallback>
                  <p:oleObj name="公式" r:id="rId23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53"/>
                          <a:ext cx="158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6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97629"/>
              </p:ext>
            </p:extLst>
          </p:nvPr>
        </p:nvGraphicFramePr>
        <p:xfrm>
          <a:off x="827088" y="4149725"/>
          <a:ext cx="42465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3" name="公式" r:id="rId24" imgW="1790640" imgH="406080" progId="Equation.3">
                  <p:embed/>
                </p:oleObj>
              </mc:Choice>
              <mc:Fallback>
                <p:oleObj name="公式" r:id="rId24" imgW="1790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424656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8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52078"/>
              </p:ext>
            </p:extLst>
          </p:nvPr>
        </p:nvGraphicFramePr>
        <p:xfrm>
          <a:off x="5076825" y="4149725"/>
          <a:ext cx="18669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公式" r:id="rId26" imgW="787320" imgH="406080" progId="Equation.3">
                  <p:embed/>
                </p:oleObj>
              </mc:Choice>
              <mc:Fallback>
                <p:oleObj name="公式" r:id="rId26" imgW="787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149725"/>
                        <a:ext cx="18669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705119"/>
              </p:ext>
            </p:extLst>
          </p:nvPr>
        </p:nvGraphicFramePr>
        <p:xfrm>
          <a:off x="827088" y="5013325"/>
          <a:ext cx="28003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name="公式" r:id="rId28" imgW="1180800" imgH="406080" progId="Equation.3">
                  <p:embed/>
                </p:oleObj>
              </mc:Choice>
              <mc:Fallback>
                <p:oleObj name="公式" r:id="rId28" imgW="1180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3325"/>
                        <a:ext cx="28003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74621"/>
              </p:ext>
            </p:extLst>
          </p:nvPr>
        </p:nvGraphicFramePr>
        <p:xfrm>
          <a:off x="3679825" y="5084763"/>
          <a:ext cx="27098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6" name="公式" r:id="rId30" imgW="1143000" imgH="406080" progId="Equation.3">
                  <p:embed/>
                </p:oleObj>
              </mc:Choice>
              <mc:Fallback>
                <p:oleObj name="公式" r:id="rId30" imgW="1143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5084763"/>
                        <a:ext cx="270986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1495"/>
              </p:ext>
            </p:extLst>
          </p:nvPr>
        </p:nvGraphicFramePr>
        <p:xfrm>
          <a:off x="6372225" y="5084763"/>
          <a:ext cx="22272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7" name="公式" r:id="rId32" imgW="939600" imgH="406080" progId="Equation.3">
                  <p:embed/>
                </p:oleObj>
              </mc:Choice>
              <mc:Fallback>
                <p:oleObj name="公式" r:id="rId32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084763"/>
                        <a:ext cx="222726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2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72629"/>
              </p:ext>
            </p:extLst>
          </p:nvPr>
        </p:nvGraphicFramePr>
        <p:xfrm>
          <a:off x="1165225" y="3384550"/>
          <a:ext cx="48783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3" imgW="1790640" imgH="380880" progId="Equation.DSMT4">
                  <p:embed/>
                </p:oleObj>
              </mc:Choice>
              <mc:Fallback>
                <p:oleObj name="Equation" r:id="rId3" imgW="1790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384550"/>
                        <a:ext cx="48783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6" name="Group 54"/>
          <p:cNvGrpSpPr>
            <a:grpSpLocks/>
          </p:cNvGrpSpPr>
          <p:nvPr/>
        </p:nvGrpSpPr>
        <p:grpSpPr bwMode="auto">
          <a:xfrm>
            <a:off x="341313" y="141288"/>
            <a:ext cx="8510587" cy="2146300"/>
            <a:chOff x="215" y="89"/>
            <a:chExt cx="5361" cy="1352"/>
          </a:xfrm>
        </p:grpSpPr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2256" y="89"/>
            <a:ext cx="1957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5" name="Equation" r:id="rId5" imgW="1143000" imgH="431640" progId="Equation.DSMT4">
                    <p:embed/>
                  </p:oleObj>
                </mc:Choice>
                <mc:Fallback>
                  <p:oleObj name="Equation" r:id="rId5" imgW="1143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89"/>
                          <a:ext cx="1957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215" y="261"/>
              <a:ext cx="5361" cy="1180"/>
              <a:chOff x="215" y="261"/>
              <a:chExt cx="5361" cy="1180"/>
            </a:xfrm>
          </p:grpSpPr>
          <p:sp>
            <p:nvSpPr>
              <p:cNvPr id="8195" name="Text Box 3"/>
              <p:cNvSpPr txBox="1">
                <a:spLocks noChangeArrowheads="1"/>
              </p:cNvSpPr>
              <p:nvPr/>
            </p:nvSpPr>
            <p:spPr bwMode="auto">
              <a:xfrm>
                <a:off x="215" y="261"/>
                <a:ext cx="402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 练习：</a:t>
                </a:r>
                <a:r>
                  <a:rPr lang="zh-CN" altLang="en-US" sz="2800" b="1" dirty="0"/>
                  <a:t>求二重积分</a:t>
                </a:r>
              </a:p>
            </p:txBody>
          </p:sp>
          <p:grpSp>
            <p:nvGrpSpPr>
              <p:cNvPr id="8218" name="Group 26"/>
              <p:cNvGrpSpPr>
                <a:grpSpLocks/>
              </p:cNvGrpSpPr>
              <p:nvPr/>
            </p:nvGrpSpPr>
            <p:grpSpPr bwMode="auto">
              <a:xfrm>
                <a:off x="357" y="686"/>
                <a:ext cx="5219" cy="417"/>
                <a:chOff x="357" y="779"/>
                <a:chExt cx="5219" cy="417"/>
              </a:xfrm>
            </p:grpSpPr>
            <p:sp>
              <p:nvSpPr>
                <p:cNvPr id="8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357" y="850"/>
                  <a:ext cx="430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/>
                    <a:t>其中 </a:t>
                  </a:r>
                  <a:r>
                    <a:rPr lang="en-US" altLang="zh-CN" sz="2800" b="1"/>
                    <a:t>D </a:t>
                  </a:r>
                  <a:r>
                    <a:rPr lang="zh-CN" altLang="en-US" sz="2800" b="1"/>
                    <a:t>是由</a:t>
                  </a:r>
                </a:p>
              </p:txBody>
            </p:sp>
            <p:graphicFrame>
              <p:nvGraphicFramePr>
                <p:cNvPr id="8217" name="Object 25"/>
                <p:cNvGraphicFramePr>
                  <a:graphicFrameLocks noChangeAspect="1"/>
                </p:cNvGraphicFramePr>
                <p:nvPr/>
              </p:nvGraphicFramePr>
              <p:xfrm>
                <a:off x="1519" y="779"/>
                <a:ext cx="4057" cy="4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306" name="Equation" r:id="rId7" imgW="2222280" imgH="228600" progId="Equation.DSMT4">
                        <p:embed/>
                      </p:oleObj>
                    </mc:Choice>
                    <mc:Fallback>
                      <p:oleObj name="Equation" r:id="rId7" imgW="22222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9" y="779"/>
                              <a:ext cx="4057" cy="4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219" name="Text Box 27"/>
              <p:cNvSpPr txBox="1">
                <a:spLocks noChangeArrowheads="1"/>
              </p:cNvSpPr>
              <p:nvPr/>
            </p:nvSpPr>
            <p:spPr bwMode="auto">
              <a:xfrm>
                <a:off x="357" y="1111"/>
                <a:ext cx="37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所围成的位于第一象限内的闭区域。</a:t>
                </a:r>
              </a:p>
            </p:txBody>
          </p:sp>
        </p:grpSp>
      </p:grpSp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341313" y="2300288"/>
            <a:ext cx="3781425" cy="1173162"/>
            <a:chOff x="215" y="1395"/>
            <a:chExt cx="2382" cy="739"/>
          </a:xfrm>
        </p:grpSpPr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215" y="1571"/>
              <a:ext cx="16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解：</a:t>
              </a:r>
            </a:p>
          </p:txBody>
        </p:sp>
        <p:graphicFrame>
          <p:nvGraphicFramePr>
            <p:cNvPr id="8227" name="Object 35"/>
            <p:cNvGraphicFramePr>
              <a:graphicFrameLocks noChangeAspect="1"/>
            </p:cNvGraphicFramePr>
            <p:nvPr/>
          </p:nvGraphicFramePr>
          <p:xfrm>
            <a:off x="640" y="1395"/>
            <a:ext cx="1957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7" name="Equation" r:id="rId9" imgW="1143000" imgH="431640" progId="Equation.DSMT4">
                    <p:embed/>
                  </p:oleObj>
                </mc:Choice>
                <mc:Fallback>
                  <p:oleObj name="Equation" r:id="rId9" imgW="1143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1395"/>
                          <a:ext cx="1957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25635"/>
              </p:ext>
            </p:extLst>
          </p:nvPr>
        </p:nvGraphicFramePr>
        <p:xfrm>
          <a:off x="1241425" y="4454525"/>
          <a:ext cx="5883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10" imgW="2158920" imgH="482400" progId="Equation.DSMT4">
                  <p:embed/>
                </p:oleObj>
              </mc:Choice>
              <mc:Fallback>
                <p:oleObj name="Equation" r:id="rId10" imgW="2158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454525"/>
                        <a:ext cx="58832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67000"/>
              </p:ext>
            </p:extLst>
          </p:nvPr>
        </p:nvGraphicFramePr>
        <p:xfrm>
          <a:off x="6192838" y="2030413"/>
          <a:ext cx="2744787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位图图像" r:id="rId12" imgW="4828571" imgH="4200000" progId="Paint.Picture">
                  <p:embed/>
                </p:oleObj>
              </mc:Choice>
              <mc:Fallback>
                <p:oleObj name="位图图像" r:id="rId12" imgW="4828571" imgH="42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2030413"/>
                        <a:ext cx="2744787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Line 53"/>
          <p:cNvSpPr>
            <a:spLocks noChangeShapeType="1"/>
          </p:cNvSpPr>
          <p:nvPr/>
        </p:nvSpPr>
        <p:spPr bwMode="auto">
          <a:xfrm flipV="1">
            <a:off x="6911975" y="2663825"/>
            <a:ext cx="1935163" cy="944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8247" name="Group 55"/>
          <p:cNvGrpSpPr>
            <a:grpSpLocks/>
          </p:cNvGrpSpPr>
          <p:nvPr/>
        </p:nvGrpSpPr>
        <p:grpSpPr bwMode="auto">
          <a:xfrm>
            <a:off x="827584" y="5768975"/>
            <a:ext cx="7900987" cy="809625"/>
            <a:chOff x="783" y="3266"/>
            <a:chExt cx="5471" cy="510"/>
          </a:xfrm>
        </p:grpSpPr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783" y="3266"/>
              <a:ext cx="4195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49" name="Text Box 57"/>
            <p:cNvSpPr txBox="1">
              <a:spLocks noChangeArrowheads="1"/>
            </p:cNvSpPr>
            <p:nvPr/>
          </p:nvSpPr>
          <p:spPr bwMode="auto">
            <a:xfrm>
              <a:off x="896" y="3351"/>
              <a:ext cx="53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由被积函数和积分区域知应采用极坐标计算。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2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5" name="Group 29"/>
          <p:cNvGrpSpPr>
            <a:grpSpLocks/>
          </p:cNvGrpSpPr>
          <p:nvPr/>
        </p:nvGrpSpPr>
        <p:grpSpPr bwMode="auto">
          <a:xfrm>
            <a:off x="341313" y="453479"/>
            <a:ext cx="6391275" cy="1103313"/>
            <a:chOff x="215" y="90"/>
            <a:chExt cx="4026" cy="695"/>
          </a:xfrm>
        </p:grpSpPr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215" y="162"/>
              <a:ext cx="40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11 </a:t>
              </a:r>
              <a:r>
                <a:rPr lang="zh-CN" altLang="en-US" sz="2800" b="1" dirty="0"/>
                <a:t>求二重积分</a:t>
              </a:r>
            </a:p>
          </p:txBody>
        </p:sp>
        <p:graphicFrame>
          <p:nvGraphicFramePr>
            <p:cNvPr id="92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148535"/>
                </p:ext>
              </p:extLst>
            </p:nvPr>
          </p:nvGraphicFramePr>
          <p:xfrm>
            <a:off x="1845" y="90"/>
            <a:ext cx="2305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4" name="Equation" r:id="rId3" imgW="1346040" imgH="406080" progId="Equation.DSMT4">
                    <p:embed/>
                  </p:oleObj>
                </mc:Choice>
                <mc:Fallback>
                  <p:oleObj name="Equation" r:id="rId3" imgW="13460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90"/>
                          <a:ext cx="2305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6867525" y="279400"/>
            <a:ext cx="1709738" cy="2070100"/>
            <a:chOff x="4127" y="488"/>
            <a:chExt cx="1190" cy="1389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390" y="832"/>
              <a:ext cx="560" cy="8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4127" y="1263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 flipV="1">
              <a:off x="4666" y="488"/>
              <a:ext cx="11" cy="1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92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91330"/>
              </p:ext>
            </p:extLst>
          </p:nvPr>
        </p:nvGraphicFramePr>
        <p:xfrm>
          <a:off x="539552" y="3732995"/>
          <a:ext cx="81819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5" imgW="3009600" imgH="406080" progId="Equation.DSMT4">
                  <p:embed/>
                </p:oleObj>
              </mc:Choice>
              <mc:Fallback>
                <p:oleObj name="Equation" r:id="rId5" imgW="300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32995"/>
                        <a:ext cx="81819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17777"/>
              </p:ext>
            </p:extLst>
          </p:nvPr>
        </p:nvGraphicFramePr>
        <p:xfrm>
          <a:off x="809427" y="4836307"/>
          <a:ext cx="30035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7" imgW="1104840" imgH="406080" progId="Equation.DSMT4">
                  <p:embed/>
                </p:oleObj>
              </mc:Choice>
              <mc:Fallback>
                <p:oleObj name="Equation" r:id="rId7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27" y="4836307"/>
                        <a:ext cx="30035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107504" y="2492896"/>
            <a:ext cx="8802688" cy="700087"/>
            <a:chOff x="215" y="1933"/>
            <a:chExt cx="5545" cy="441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15" y="2018"/>
              <a:ext cx="55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800" b="1" dirty="0"/>
                <a:t>注意到函数                         是关于          的奇函数</a:t>
              </a:r>
            </a:p>
          </p:txBody>
        </p:sp>
        <p:graphicFrame>
          <p:nvGraphicFramePr>
            <p:cNvPr id="924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473333"/>
                </p:ext>
              </p:extLst>
            </p:nvPr>
          </p:nvGraphicFramePr>
          <p:xfrm>
            <a:off x="1803" y="1933"/>
            <a:ext cx="241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7" name="Equation" r:id="rId9" imgW="1396800" imgH="253800" progId="Equation.DSMT4">
                    <p:embed/>
                  </p:oleObj>
                </mc:Choice>
                <mc:Fallback>
                  <p:oleObj name="Equation" r:id="rId9" imgW="1396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1933"/>
                          <a:ext cx="241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79512" y="3209775"/>
            <a:ext cx="6624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而积分区域关于两坐标轴都是对称的，故：</a:t>
            </a:r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75547" y="1475226"/>
            <a:ext cx="4151312" cy="1128713"/>
            <a:chOff x="2727" y="3465"/>
            <a:chExt cx="2615" cy="711"/>
          </a:xfrm>
        </p:grpSpPr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2727" y="3465"/>
              <a:ext cx="2308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880" y="3521"/>
              <a:ext cx="2462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800" b="1" dirty="0"/>
                <a:t>利用积分区域的对称性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800" b="1" dirty="0"/>
                <a:t>和函数的奇偶性计算。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5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38564"/>
              </p:ext>
            </p:extLst>
          </p:nvPr>
        </p:nvGraphicFramePr>
        <p:xfrm>
          <a:off x="85725" y="396875"/>
          <a:ext cx="89741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3" imgW="6629400" imgH="1396800" progId="Equation.DSMT4">
                  <p:embed/>
                </p:oleObj>
              </mc:Choice>
              <mc:Fallback>
                <p:oleObj name="Equation" r:id="rId3" imgW="66294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396875"/>
                        <a:ext cx="897413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852464"/>
              </p:ext>
            </p:extLst>
          </p:nvPr>
        </p:nvGraphicFramePr>
        <p:xfrm>
          <a:off x="323528" y="2276872"/>
          <a:ext cx="45751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5" imgW="2641320" imgH="393480" progId="Equation.DSMT4">
                  <p:embed/>
                </p:oleObj>
              </mc:Choice>
              <mc:Fallback>
                <p:oleObj name="Equation" r:id="rId5" imgW="264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76872"/>
                        <a:ext cx="45751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3383"/>
              </p:ext>
            </p:extLst>
          </p:nvPr>
        </p:nvGraphicFramePr>
        <p:xfrm>
          <a:off x="1187128" y="2956322"/>
          <a:ext cx="5784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7" imgW="3340080" imgH="419040" progId="Equation.DSMT4">
                  <p:embed/>
                </p:oleObj>
              </mc:Choice>
              <mc:Fallback>
                <p:oleObj name="Equation" r:id="rId7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2956322"/>
                        <a:ext cx="57848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30661"/>
              </p:ext>
            </p:extLst>
          </p:nvPr>
        </p:nvGraphicFramePr>
        <p:xfrm>
          <a:off x="1187128" y="3764360"/>
          <a:ext cx="57626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9" imgW="3327120" imgH="368280" progId="Equation.DSMT4">
                  <p:embed/>
                </p:oleObj>
              </mc:Choice>
              <mc:Fallback>
                <p:oleObj name="Equation" r:id="rId9" imgW="3327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3764360"/>
                        <a:ext cx="57626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722541"/>
              </p:ext>
            </p:extLst>
          </p:nvPr>
        </p:nvGraphicFramePr>
        <p:xfrm>
          <a:off x="1187128" y="4408885"/>
          <a:ext cx="745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11" imgW="4305240" imgH="419040" progId="Equation.DSMT4">
                  <p:embed/>
                </p:oleObj>
              </mc:Choice>
              <mc:Fallback>
                <p:oleObj name="Equation" r:id="rId11" imgW="4305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4408885"/>
                        <a:ext cx="745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92269"/>
              </p:ext>
            </p:extLst>
          </p:nvPr>
        </p:nvGraphicFramePr>
        <p:xfrm>
          <a:off x="1187128" y="5132785"/>
          <a:ext cx="6575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13" imgW="3797280" imgH="419040" progId="Equation.DSMT4">
                  <p:embed/>
                </p:oleObj>
              </mc:Choice>
              <mc:Fallback>
                <p:oleObj name="Equation" r:id="rId13" imgW="3797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5132785"/>
                        <a:ext cx="65754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30903"/>
              </p:ext>
            </p:extLst>
          </p:nvPr>
        </p:nvGraphicFramePr>
        <p:xfrm>
          <a:off x="1187128" y="5856685"/>
          <a:ext cx="75422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15" imgW="4356000" imgH="482400" progId="Equation.DSMT4">
                  <p:embed/>
                </p:oleObj>
              </mc:Choice>
              <mc:Fallback>
                <p:oleObj name="Equation" r:id="rId15" imgW="4356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5856685"/>
                        <a:ext cx="75422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05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588224" y="332656"/>
            <a:ext cx="2305050" cy="1909763"/>
            <a:chOff x="3878" y="1026"/>
            <a:chExt cx="1452" cy="1203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4114" y="1398"/>
              <a:ext cx="576" cy="576"/>
            </a:xfrm>
            <a:prstGeom prst="rect">
              <a:avLst/>
            </a:prstGeom>
            <a:solidFill>
              <a:srgbClr val="CCFFFF">
                <a:alpha val="6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3878" y="1026"/>
              <a:ext cx="1452" cy="1203"/>
              <a:chOff x="3515" y="754"/>
              <a:chExt cx="1452" cy="1203"/>
            </a:xfrm>
          </p:grpSpPr>
          <p:graphicFrame>
            <p:nvGraphicFramePr>
              <p:cNvPr id="22533" name="Object 5"/>
              <p:cNvGraphicFramePr>
                <a:graphicFrameLocks noChangeAspect="1"/>
              </p:cNvGraphicFramePr>
              <p:nvPr/>
            </p:nvGraphicFramePr>
            <p:xfrm>
              <a:off x="4740" y="1706"/>
              <a:ext cx="157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43" name="Equation" r:id="rId4" imgW="177480" imgH="190440" progId="Equation.DSMT4">
                      <p:embed/>
                    </p:oleObj>
                  </mc:Choice>
                  <mc:Fallback>
                    <p:oleObj name="Equation" r:id="rId4" imgW="17748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1706"/>
                            <a:ext cx="157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34" name="Group 6"/>
              <p:cNvGrpSpPr>
                <a:grpSpLocks/>
              </p:cNvGrpSpPr>
              <p:nvPr/>
            </p:nvGrpSpPr>
            <p:grpSpPr bwMode="auto">
              <a:xfrm>
                <a:off x="3515" y="754"/>
                <a:ext cx="1452" cy="1203"/>
                <a:chOff x="3515" y="754"/>
                <a:chExt cx="1452" cy="1203"/>
              </a:xfrm>
            </p:grpSpPr>
            <p:sp>
              <p:nvSpPr>
                <p:cNvPr id="2253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742" y="754"/>
                  <a:ext cx="10" cy="1203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536" name="Object 8"/>
                <p:cNvGraphicFramePr>
                  <a:graphicFrameLocks noChangeAspect="1"/>
                </p:cNvGraphicFramePr>
                <p:nvPr/>
              </p:nvGraphicFramePr>
              <p:xfrm>
                <a:off x="3741" y="1683"/>
                <a:ext cx="202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44" name="Equation" r:id="rId6" imgW="228600" imgH="241200" progId="Equation.DSMT4">
                        <p:embed/>
                      </p:oleObj>
                    </mc:Choice>
                    <mc:Fallback>
                      <p:oleObj name="Equation" r:id="rId6" imgW="22860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1" y="1683"/>
                              <a:ext cx="202" cy="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37" name="Object 9"/>
                <p:cNvGraphicFramePr>
                  <a:graphicFrameLocks noChangeAspect="1"/>
                </p:cNvGraphicFramePr>
                <p:nvPr/>
              </p:nvGraphicFramePr>
              <p:xfrm>
                <a:off x="3735" y="754"/>
                <a:ext cx="169" cy="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45" name="Equation" r:id="rId8" imgW="190440" imgH="241200" progId="Equation.DSMT4">
                        <p:embed/>
                      </p:oleObj>
                    </mc:Choice>
                    <mc:Fallback>
                      <p:oleObj name="Equation" r:id="rId8" imgW="19044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5" y="754"/>
                              <a:ext cx="169" cy="2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38" name="Line 10"/>
                <p:cNvSpPr>
                  <a:spLocks noChangeShapeType="1"/>
                </p:cNvSpPr>
                <p:nvPr/>
              </p:nvSpPr>
              <p:spPr bwMode="auto">
                <a:xfrm>
                  <a:off x="3515" y="1706"/>
                  <a:ext cx="145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42417"/>
              </p:ext>
            </p:extLst>
          </p:nvPr>
        </p:nvGraphicFramePr>
        <p:xfrm>
          <a:off x="323528" y="208558"/>
          <a:ext cx="470852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10" imgW="2717640" imgH="863280" progId="Equation.DSMT4">
                  <p:embed/>
                </p:oleObj>
              </mc:Choice>
              <mc:Fallback>
                <p:oleObj name="Equation" r:id="rId10" imgW="27176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08558"/>
                        <a:ext cx="470852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72281"/>
              </p:ext>
            </p:extLst>
          </p:nvPr>
        </p:nvGraphicFramePr>
        <p:xfrm>
          <a:off x="1475656" y="1124744"/>
          <a:ext cx="53101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12" imgW="3200400" imgH="406080" progId="Equation.DSMT4">
                  <p:embed/>
                </p:oleObj>
              </mc:Choice>
              <mc:Fallback>
                <p:oleObj name="Equation" r:id="rId12" imgW="3200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24744"/>
                        <a:ext cx="53101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27436"/>
              </p:ext>
            </p:extLst>
          </p:nvPr>
        </p:nvGraphicFramePr>
        <p:xfrm>
          <a:off x="592138" y="2060575"/>
          <a:ext cx="60690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14" imgW="3657600" imgH="533160" progId="Equation.DSMT4">
                  <p:embed/>
                </p:oleObj>
              </mc:Choice>
              <mc:Fallback>
                <p:oleObj name="Equation" r:id="rId14" imgW="3657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060575"/>
                        <a:ext cx="60690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67239"/>
              </p:ext>
            </p:extLst>
          </p:nvPr>
        </p:nvGraphicFramePr>
        <p:xfrm>
          <a:off x="1547664" y="2996952"/>
          <a:ext cx="6680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16" imgW="4025880" imgH="533160" progId="Equation.DSMT4">
                  <p:embed/>
                </p:oleObj>
              </mc:Choice>
              <mc:Fallback>
                <p:oleObj name="Equation" r:id="rId16" imgW="4025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96952"/>
                        <a:ext cx="6680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6948587" y="923206"/>
            <a:ext cx="906462" cy="915988"/>
            <a:chOff x="1319" y="2641"/>
            <a:chExt cx="623" cy="623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1383" y="2695"/>
            <a:ext cx="25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0" name="Equation" r:id="rId18" imgW="291960" imgH="330120" progId="Equation.DSMT4">
                    <p:embed/>
                  </p:oleObj>
                </mc:Choice>
                <mc:Fallback>
                  <p:oleObj name="Equation" r:id="rId18" imgW="2919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695"/>
                          <a:ext cx="25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1655" y="2967"/>
            <a:ext cx="2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1" name="Equation" r:id="rId20" imgW="279360" imgH="330120" progId="Equation.DSMT4">
                    <p:embed/>
                  </p:oleObj>
                </mc:Choice>
                <mc:Fallback>
                  <p:oleObj name="Equation" r:id="rId20" imgW="2793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967"/>
                          <a:ext cx="24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 flipV="1">
              <a:off x="1319" y="2641"/>
              <a:ext cx="623" cy="62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7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47384"/>
              </p:ext>
            </p:extLst>
          </p:nvPr>
        </p:nvGraphicFramePr>
        <p:xfrm>
          <a:off x="46483" y="125413"/>
          <a:ext cx="89900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Equation" r:id="rId3" imgW="5600520" imgH="520560" progId="Equation.DSMT4">
                  <p:embed/>
                </p:oleObj>
              </mc:Choice>
              <mc:Fallback>
                <p:oleObj name="Equation" r:id="rId3" imgW="56005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3" y="125413"/>
                        <a:ext cx="899001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93701"/>
              </p:ext>
            </p:extLst>
          </p:nvPr>
        </p:nvGraphicFramePr>
        <p:xfrm>
          <a:off x="179512" y="795338"/>
          <a:ext cx="52403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Equation" r:id="rId5" imgW="3263760" imgH="368280" progId="Equation.DSMT4">
                  <p:embed/>
                </p:oleObj>
              </mc:Choice>
              <mc:Fallback>
                <p:oleObj name="Equation" r:id="rId5" imgW="3263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95338"/>
                        <a:ext cx="52403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52543"/>
              </p:ext>
            </p:extLst>
          </p:nvPr>
        </p:nvGraphicFramePr>
        <p:xfrm>
          <a:off x="5432222" y="850349"/>
          <a:ext cx="3425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Equation" r:id="rId7" imgW="2133360" imgH="291960" progId="Equation.DSMT4">
                  <p:embed/>
                </p:oleObj>
              </mc:Choice>
              <mc:Fallback>
                <p:oleObj name="Equation" r:id="rId7" imgW="2133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222" y="850349"/>
                        <a:ext cx="34258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5940152" y="2105323"/>
            <a:ext cx="2797175" cy="2763837"/>
            <a:chOff x="3560" y="709"/>
            <a:chExt cx="2201" cy="2176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3560" y="1888"/>
              <a:ext cx="2086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 rot="16200000" flipV="1">
              <a:off x="2835" y="1842"/>
              <a:ext cx="2086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5545" y="1876"/>
            <a:ext cx="21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9" name="公式" r:id="rId9" imgW="114120" imgH="126720" progId="Equation.3">
                    <p:embed/>
                  </p:oleObj>
                </mc:Choice>
                <mc:Fallback>
                  <p:oleObj name="公式" r:id="rId9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" y="1876"/>
                          <a:ext cx="21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9"/>
            <p:cNvGraphicFramePr>
              <a:graphicFrameLocks noChangeAspect="1"/>
            </p:cNvGraphicFramePr>
            <p:nvPr/>
          </p:nvGraphicFramePr>
          <p:xfrm>
            <a:off x="3851" y="709"/>
            <a:ext cx="19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0" name="Equation" r:id="rId11" imgW="190440" imgH="203040" progId="Equation.DSMT4">
                    <p:embed/>
                  </p:oleObj>
                </mc:Choice>
                <mc:Fallback>
                  <p:oleObj name="Equation" r:id="rId11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709"/>
                          <a:ext cx="19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0"/>
            <p:cNvGraphicFramePr>
              <a:graphicFrameLocks noChangeAspect="1"/>
            </p:cNvGraphicFramePr>
            <p:nvPr/>
          </p:nvGraphicFramePr>
          <p:xfrm>
            <a:off x="3683" y="1888"/>
            <a:ext cx="19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1" name="Equation" r:id="rId13" imgW="190440" imgH="203040" progId="Equation.DSMT4">
                    <p:embed/>
                  </p:oleObj>
                </mc:Choice>
                <mc:Fallback>
                  <p:oleObj name="Equation" r:id="rId13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1888"/>
                          <a:ext cx="19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6343377" y="2572048"/>
            <a:ext cx="2005013" cy="2024062"/>
            <a:chOff x="3878" y="1389"/>
            <a:chExt cx="1263" cy="1275"/>
          </a:xfrm>
        </p:grpSpPr>
        <p:grpSp>
          <p:nvGrpSpPr>
            <p:cNvPr id="25612" name="Group 12"/>
            <p:cNvGrpSpPr>
              <a:grpSpLocks/>
            </p:cNvGrpSpPr>
            <p:nvPr/>
          </p:nvGrpSpPr>
          <p:grpSpPr bwMode="auto">
            <a:xfrm>
              <a:off x="3878" y="1389"/>
              <a:ext cx="1263" cy="1275"/>
              <a:chOff x="3878" y="1389"/>
              <a:chExt cx="1263" cy="1275"/>
            </a:xfrm>
          </p:grpSpPr>
          <p:grpSp>
            <p:nvGrpSpPr>
              <p:cNvPr id="25613" name="Group 13"/>
              <p:cNvGrpSpPr>
                <a:grpSpLocks/>
              </p:cNvGrpSpPr>
              <p:nvPr/>
            </p:nvGrpSpPr>
            <p:grpSpPr bwMode="auto">
              <a:xfrm>
                <a:off x="3878" y="1389"/>
                <a:ext cx="1263" cy="1275"/>
                <a:chOff x="3878" y="1389"/>
                <a:chExt cx="1263" cy="1275"/>
              </a:xfrm>
            </p:grpSpPr>
            <p:sp>
              <p:nvSpPr>
                <p:cNvPr id="25614" name="Arc 14"/>
                <p:cNvSpPr>
                  <a:spLocks/>
                </p:cNvSpPr>
                <p:nvPr/>
              </p:nvSpPr>
              <p:spPr bwMode="auto">
                <a:xfrm rot="16200000">
                  <a:off x="4275" y="1623"/>
                  <a:ext cx="1016" cy="716"/>
                </a:xfrm>
                <a:custGeom>
                  <a:avLst/>
                  <a:gdLst>
                    <a:gd name="G0" fmla="+- 12511 0 0"/>
                    <a:gd name="G1" fmla="+- 21600 0 0"/>
                    <a:gd name="G2" fmla="+- 21600 0 0"/>
                    <a:gd name="T0" fmla="*/ 0 w 29326"/>
                    <a:gd name="T1" fmla="*/ 3992 h 21600"/>
                    <a:gd name="T2" fmla="*/ 29326 w 29326"/>
                    <a:gd name="T3" fmla="*/ 8042 h 21600"/>
                    <a:gd name="T4" fmla="*/ 12511 w 293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326" h="21600" fill="none" extrusionOk="0">
                      <a:moveTo>
                        <a:pt x="0" y="3992"/>
                      </a:moveTo>
                      <a:cubicBezTo>
                        <a:pt x="3654" y="1395"/>
                        <a:pt x="8027" y="-1"/>
                        <a:pt x="12511" y="0"/>
                      </a:cubicBezTo>
                      <a:cubicBezTo>
                        <a:pt x="19043" y="0"/>
                        <a:pt x="25225" y="2956"/>
                        <a:pt x="29325" y="8042"/>
                      </a:cubicBezTo>
                    </a:path>
                    <a:path w="29326" h="21600" stroke="0" extrusionOk="0">
                      <a:moveTo>
                        <a:pt x="0" y="3992"/>
                      </a:moveTo>
                      <a:cubicBezTo>
                        <a:pt x="3654" y="1395"/>
                        <a:pt x="8027" y="-1"/>
                        <a:pt x="12511" y="0"/>
                      </a:cubicBezTo>
                      <a:cubicBezTo>
                        <a:pt x="19043" y="0"/>
                        <a:pt x="25225" y="2956"/>
                        <a:pt x="29325" y="8042"/>
                      </a:cubicBezTo>
                      <a:lnTo>
                        <a:pt x="12511" y="21600"/>
                      </a:lnTo>
                      <a:close/>
                    </a:path>
                  </a:pathLst>
                </a:cu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894" y="1389"/>
                  <a:ext cx="907" cy="635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16" name="Line 16"/>
                <p:cNvSpPr>
                  <a:spLocks noChangeShapeType="1"/>
                </p:cNvSpPr>
                <p:nvPr/>
              </p:nvSpPr>
              <p:spPr bwMode="auto">
                <a:xfrm>
                  <a:off x="3878" y="2029"/>
                  <a:ext cx="907" cy="635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 flipV="1">
                <a:off x="3894" y="1389"/>
                <a:ext cx="907" cy="63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4105" y="1909"/>
              <a:ext cx="240" cy="231"/>
              <a:chOff x="2472" y="1616"/>
              <a:chExt cx="240" cy="231"/>
            </a:xfrm>
          </p:grpSpPr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2472" y="1616"/>
                <a:ext cx="240" cy="231"/>
              </a:xfrm>
              <a:prstGeom prst="rect">
                <a:avLst/>
              </a:prstGeom>
              <a:solidFill>
                <a:srgbClr val="F9FDDF">
                  <a:alpha val="50000"/>
                </a:srgbClr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zh-CN"/>
              </a:p>
            </p:txBody>
          </p:sp>
          <p:graphicFrame>
            <p:nvGraphicFramePr>
              <p:cNvPr id="25620" name="Object 20"/>
              <p:cNvGraphicFramePr>
                <a:graphicFrameLocks noChangeAspect="1"/>
              </p:cNvGraphicFramePr>
              <p:nvPr/>
            </p:nvGraphicFramePr>
            <p:xfrm>
              <a:off x="2517" y="1661"/>
              <a:ext cx="184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22" name="公式" r:id="rId15" imgW="152280" imgH="139680" progId="Equation.3">
                      <p:embed/>
                    </p:oleObj>
                  </mc:Choice>
                  <mc:Fallback>
                    <p:oleObj name="公式" r:id="rId15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1661"/>
                            <a:ext cx="184" cy="169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75469"/>
              </p:ext>
            </p:extLst>
          </p:nvPr>
        </p:nvGraphicFramePr>
        <p:xfrm>
          <a:off x="6381477" y="2427585"/>
          <a:ext cx="1008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公式" r:id="rId17" imgW="647640" imgH="228600" progId="Equation.3">
                  <p:embed/>
                </p:oleObj>
              </mc:Choice>
              <mc:Fallback>
                <p:oleObj name="公式" r:id="rId1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477" y="2427585"/>
                        <a:ext cx="10080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89667"/>
              </p:ext>
            </p:extLst>
          </p:nvPr>
        </p:nvGraphicFramePr>
        <p:xfrm>
          <a:off x="6310040" y="4300835"/>
          <a:ext cx="10080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4" name="Equation" r:id="rId19" imgW="1002960" imgH="304560" progId="Equation.DSMT4">
                  <p:embed/>
                </p:oleObj>
              </mc:Choice>
              <mc:Fallback>
                <p:oleObj name="Equation" r:id="rId19" imgW="1002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040" y="4300835"/>
                        <a:ext cx="10080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62721"/>
              </p:ext>
            </p:extLst>
          </p:nvPr>
        </p:nvGraphicFramePr>
        <p:xfrm>
          <a:off x="7351440" y="3148310"/>
          <a:ext cx="9493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21" imgW="952200" imgH="330120" progId="Equation.DSMT4">
                  <p:embed/>
                </p:oleObj>
              </mc:Choice>
              <mc:Fallback>
                <p:oleObj name="Equation" r:id="rId21" imgW="952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440" y="3148310"/>
                        <a:ext cx="9493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08987"/>
              </p:ext>
            </p:extLst>
          </p:nvPr>
        </p:nvGraphicFramePr>
        <p:xfrm>
          <a:off x="6919640" y="3219748"/>
          <a:ext cx="193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23" imgW="228600" imgH="279360" progId="Equation.DSMT4">
                  <p:embed/>
                </p:oleObj>
              </mc:Choice>
              <mc:Fallback>
                <p:oleObj name="Equation" r:id="rId23" imgW="228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640" y="3219748"/>
                        <a:ext cx="193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49688"/>
              </p:ext>
            </p:extLst>
          </p:nvPr>
        </p:nvGraphicFramePr>
        <p:xfrm>
          <a:off x="458788" y="1556792"/>
          <a:ext cx="57308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25" imgW="3568680" imgH="457200" progId="Equation.DSMT4">
                  <p:embed/>
                </p:oleObj>
              </mc:Choice>
              <mc:Fallback>
                <p:oleObj name="Equation" r:id="rId25" imgW="3568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556792"/>
                        <a:ext cx="57308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06379"/>
              </p:ext>
            </p:extLst>
          </p:nvPr>
        </p:nvGraphicFramePr>
        <p:xfrm>
          <a:off x="1309241" y="2348880"/>
          <a:ext cx="3406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27" imgW="2120760" imgH="495000" progId="Equation.DSMT4">
                  <p:embed/>
                </p:oleObj>
              </mc:Choice>
              <mc:Fallback>
                <p:oleObj name="Equation" r:id="rId27" imgW="2120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241" y="2348880"/>
                        <a:ext cx="3406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937354"/>
              </p:ext>
            </p:extLst>
          </p:nvPr>
        </p:nvGraphicFramePr>
        <p:xfrm>
          <a:off x="323528" y="3068960"/>
          <a:ext cx="522128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29" imgW="3251160" imgH="457200" progId="Equation.DSMT4">
                  <p:embed/>
                </p:oleObj>
              </mc:Choice>
              <mc:Fallback>
                <p:oleObj name="Equation" r:id="rId29" imgW="3251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522128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6224315" y="2643485"/>
            <a:ext cx="1381125" cy="190500"/>
            <a:chOff x="4187" y="1434"/>
            <a:chExt cx="870" cy="120"/>
          </a:xfrm>
        </p:grpSpPr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4241" y="1485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0" name="Object 30"/>
            <p:cNvGraphicFramePr>
              <a:graphicFrameLocks noChangeAspect="1"/>
            </p:cNvGraphicFramePr>
            <p:nvPr/>
          </p:nvGraphicFramePr>
          <p:xfrm>
            <a:off x="4187" y="1434"/>
            <a:ext cx="6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0" name="Equation" r:id="rId31" imgW="101520" imgH="190440" progId="Equation.DSMT4">
                    <p:embed/>
                  </p:oleObj>
                </mc:Choice>
                <mc:Fallback>
                  <p:oleObj name="Equation" r:id="rId31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1434"/>
                          <a:ext cx="65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81735"/>
              </p:ext>
            </p:extLst>
          </p:nvPr>
        </p:nvGraphicFramePr>
        <p:xfrm>
          <a:off x="323528" y="4005585"/>
          <a:ext cx="4937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1" name="Equation" r:id="rId33" imgW="3073320" imgH="558720" progId="Equation.DSMT4">
                  <p:embed/>
                </p:oleObj>
              </mc:Choice>
              <mc:Fallback>
                <p:oleObj name="Equation" r:id="rId33" imgW="30733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05585"/>
                        <a:ext cx="4937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47329"/>
              </p:ext>
            </p:extLst>
          </p:nvPr>
        </p:nvGraphicFramePr>
        <p:xfrm>
          <a:off x="323528" y="5013648"/>
          <a:ext cx="46307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35" imgW="2882880" imgH="558720" progId="Equation.DSMT4">
                  <p:embed/>
                </p:oleObj>
              </mc:Choice>
              <mc:Fallback>
                <p:oleObj name="Equation" r:id="rId35" imgW="2882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13648"/>
                        <a:ext cx="46307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4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40911"/>
              </p:ext>
            </p:extLst>
          </p:nvPr>
        </p:nvGraphicFramePr>
        <p:xfrm>
          <a:off x="587375" y="93663"/>
          <a:ext cx="22113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" name="Equation" r:id="rId3" imgW="1168200" imgH="215640" progId="Equation.DSMT4">
                  <p:embed/>
                </p:oleObj>
              </mc:Choice>
              <mc:Fallback>
                <p:oleObj name="Equation" r:id="rId3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93663"/>
                        <a:ext cx="22113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48234"/>
              </p:ext>
            </p:extLst>
          </p:nvPr>
        </p:nvGraphicFramePr>
        <p:xfrm>
          <a:off x="2940050" y="82550"/>
          <a:ext cx="9604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" name="Equation" r:id="rId5" imgW="507960" imgH="215640" progId="Equation.DSMT4">
                  <p:embed/>
                </p:oleObj>
              </mc:Choice>
              <mc:Fallback>
                <p:oleObj name="Equation" r:id="rId5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82550"/>
                        <a:ext cx="9604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735689"/>
              </p:ext>
            </p:extLst>
          </p:nvPr>
        </p:nvGraphicFramePr>
        <p:xfrm>
          <a:off x="815975" y="573088"/>
          <a:ext cx="32432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" name="Equation" r:id="rId7" imgW="1714320" imgH="203040" progId="Equation.DSMT4">
                  <p:embed/>
                </p:oleObj>
              </mc:Choice>
              <mc:Fallback>
                <p:oleObj name="Equation" r:id="rId7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73088"/>
                        <a:ext cx="32432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3605" name="Group 5"/>
          <p:cNvGrpSpPr>
            <a:grpSpLocks/>
          </p:cNvGrpSpPr>
          <p:nvPr/>
        </p:nvGrpSpPr>
        <p:grpSpPr bwMode="auto">
          <a:xfrm>
            <a:off x="6302375" y="160338"/>
            <a:ext cx="2257425" cy="2027237"/>
            <a:chOff x="0" y="0"/>
            <a:chExt cx="1422" cy="1277"/>
          </a:xfrm>
        </p:grpSpPr>
        <p:sp>
          <p:nvSpPr>
            <p:cNvPr id="793606" name="Freeform 6" descr="宽上对角线"/>
            <p:cNvSpPr>
              <a:spLocks/>
            </p:cNvSpPr>
            <p:nvPr/>
          </p:nvSpPr>
          <p:spPr bwMode="auto">
            <a:xfrm>
              <a:off x="272" y="290"/>
              <a:ext cx="748" cy="612"/>
            </a:xfrm>
            <a:custGeom>
              <a:avLst/>
              <a:gdLst>
                <a:gd name="T0" fmla="*/ 173 w 748"/>
                <a:gd name="T1" fmla="*/ 57 h 612"/>
                <a:gd name="T2" fmla="*/ 208 w 748"/>
                <a:gd name="T3" fmla="*/ 44 h 612"/>
                <a:gd name="T4" fmla="*/ 226 w 748"/>
                <a:gd name="T5" fmla="*/ 31 h 612"/>
                <a:gd name="T6" fmla="*/ 319 w 748"/>
                <a:gd name="T7" fmla="*/ 0 h 612"/>
                <a:gd name="T8" fmla="*/ 454 w 748"/>
                <a:gd name="T9" fmla="*/ 6 h 612"/>
                <a:gd name="T10" fmla="*/ 553 w 748"/>
                <a:gd name="T11" fmla="*/ 38 h 612"/>
                <a:gd name="T12" fmla="*/ 605 w 748"/>
                <a:gd name="T13" fmla="*/ 64 h 612"/>
                <a:gd name="T14" fmla="*/ 693 w 748"/>
                <a:gd name="T15" fmla="*/ 146 h 612"/>
                <a:gd name="T16" fmla="*/ 734 w 748"/>
                <a:gd name="T17" fmla="*/ 242 h 612"/>
                <a:gd name="T18" fmla="*/ 746 w 748"/>
                <a:gd name="T19" fmla="*/ 312 h 612"/>
                <a:gd name="T20" fmla="*/ 734 w 748"/>
                <a:gd name="T21" fmla="*/ 426 h 612"/>
                <a:gd name="T22" fmla="*/ 682 w 748"/>
                <a:gd name="T23" fmla="*/ 478 h 612"/>
                <a:gd name="T24" fmla="*/ 623 w 748"/>
                <a:gd name="T25" fmla="*/ 516 h 612"/>
                <a:gd name="T26" fmla="*/ 499 w 748"/>
                <a:gd name="T27" fmla="*/ 576 h 612"/>
                <a:gd name="T28" fmla="*/ 348 w 748"/>
                <a:gd name="T29" fmla="*/ 611 h 612"/>
                <a:gd name="T30" fmla="*/ 126 w 748"/>
                <a:gd name="T31" fmla="*/ 592 h 612"/>
                <a:gd name="T32" fmla="*/ 39 w 748"/>
                <a:gd name="T33" fmla="*/ 516 h 612"/>
                <a:gd name="T34" fmla="*/ 16 w 748"/>
                <a:gd name="T35" fmla="*/ 478 h 612"/>
                <a:gd name="T36" fmla="*/ 4 w 748"/>
                <a:gd name="T37" fmla="*/ 458 h 612"/>
                <a:gd name="T38" fmla="*/ 20 w 748"/>
                <a:gd name="T39" fmla="*/ 311 h 612"/>
                <a:gd name="T40" fmla="*/ 49 w 748"/>
                <a:gd name="T41" fmla="*/ 209 h 612"/>
                <a:gd name="T42" fmla="*/ 115 w 748"/>
                <a:gd name="T43" fmla="*/ 114 h 612"/>
                <a:gd name="T44" fmla="*/ 144 w 748"/>
                <a:gd name="T45" fmla="*/ 77 h 612"/>
                <a:gd name="T46" fmla="*/ 173 w 748"/>
                <a:gd name="T47" fmla="*/ 5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8" h="612">
                  <a:moveTo>
                    <a:pt x="173" y="57"/>
                  </a:moveTo>
                  <a:cubicBezTo>
                    <a:pt x="185" y="53"/>
                    <a:pt x="198" y="49"/>
                    <a:pt x="208" y="44"/>
                  </a:cubicBezTo>
                  <a:cubicBezTo>
                    <a:pt x="215" y="41"/>
                    <a:pt x="219" y="35"/>
                    <a:pt x="226" y="31"/>
                  </a:cubicBezTo>
                  <a:cubicBezTo>
                    <a:pt x="254" y="16"/>
                    <a:pt x="289" y="10"/>
                    <a:pt x="319" y="0"/>
                  </a:cubicBezTo>
                  <a:cubicBezTo>
                    <a:pt x="364" y="2"/>
                    <a:pt x="409" y="3"/>
                    <a:pt x="454" y="6"/>
                  </a:cubicBezTo>
                  <a:cubicBezTo>
                    <a:pt x="485" y="9"/>
                    <a:pt x="522" y="31"/>
                    <a:pt x="553" y="38"/>
                  </a:cubicBezTo>
                  <a:cubicBezTo>
                    <a:pt x="571" y="51"/>
                    <a:pt x="587" y="54"/>
                    <a:pt x="605" y="64"/>
                  </a:cubicBezTo>
                  <a:cubicBezTo>
                    <a:pt x="635" y="81"/>
                    <a:pt x="668" y="119"/>
                    <a:pt x="693" y="146"/>
                  </a:cubicBezTo>
                  <a:cubicBezTo>
                    <a:pt x="703" y="180"/>
                    <a:pt x="723" y="209"/>
                    <a:pt x="734" y="242"/>
                  </a:cubicBezTo>
                  <a:cubicBezTo>
                    <a:pt x="736" y="266"/>
                    <a:pt x="746" y="288"/>
                    <a:pt x="746" y="312"/>
                  </a:cubicBezTo>
                  <a:cubicBezTo>
                    <a:pt x="746" y="350"/>
                    <a:pt x="748" y="391"/>
                    <a:pt x="734" y="426"/>
                  </a:cubicBezTo>
                  <a:cubicBezTo>
                    <a:pt x="724" y="453"/>
                    <a:pt x="703" y="465"/>
                    <a:pt x="682" y="478"/>
                  </a:cubicBezTo>
                  <a:cubicBezTo>
                    <a:pt x="662" y="489"/>
                    <a:pt x="643" y="505"/>
                    <a:pt x="623" y="516"/>
                  </a:cubicBezTo>
                  <a:cubicBezTo>
                    <a:pt x="590" y="534"/>
                    <a:pt x="534" y="564"/>
                    <a:pt x="499" y="576"/>
                  </a:cubicBezTo>
                  <a:cubicBezTo>
                    <a:pt x="470" y="598"/>
                    <a:pt x="386" y="603"/>
                    <a:pt x="348" y="611"/>
                  </a:cubicBezTo>
                  <a:cubicBezTo>
                    <a:pt x="255" y="608"/>
                    <a:pt x="204" y="612"/>
                    <a:pt x="126" y="592"/>
                  </a:cubicBezTo>
                  <a:cubicBezTo>
                    <a:pt x="94" y="569"/>
                    <a:pt x="70" y="539"/>
                    <a:pt x="39" y="516"/>
                  </a:cubicBezTo>
                  <a:cubicBezTo>
                    <a:pt x="31" y="503"/>
                    <a:pt x="23" y="490"/>
                    <a:pt x="16" y="478"/>
                  </a:cubicBezTo>
                  <a:cubicBezTo>
                    <a:pt x="12" y="471"/>
                    <a:pt x="4" y="458"/>
                    <a:pt x="4" y="458"/>
                  </a:cubicBezTo>
                  <a:cubicBezTo>
                    <a:pt x="0" y="429"/>
                    <a:pt x="12" y="353"/>
                    <a:pt x="20" y="311"/>
                  </a:cubicBezTo>
                  <a:cubicBezTo>
                    <a:pt x="27" y="269"/>
                    <a:pt x="34" y="241"/>
                    <a:pt x="49" y="209"/>
                  </a:cubicBezTo>
                  <a:cubicBezTo>
                    <a:pt x="59" y="179"/>
                    <a:pt x="90" y="133"/>
                    <a:pt x="115" y="114"/>
                  </a:cubicBezTo>
                  <a:cubicBezTo>
                    <a:pt x="123" y="100"/>
                    <a:pt x="131" y="86"/>
                    <a:pt x="144" y="77"/>
                  </a:cubicBezTo>
                  <a:cubicBezTo>
                    <a:pt x="189" y="43"/>
                    <a:pt x="138" y="95"/>
                    <a:pt x="173" y="57"/>
                  </a:cubicBez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36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575875"/>
                </p:ext>
              </p:extLst>
            </p:nvPr>
          </p:nvGraphicFramePr>
          <p:xfrm>
            <a:off x="617" y="1106"/>
            <a:ext cx="20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1" name="Equation" r:id="rId10" imgW="241200" imgH="203040" progId="Equation.DSMT4">
                    <p:embed/>
                  </p:oleObj>
                </mc:Choice>
                <mc:Fallback>
                  <p:oleObj name="Equation" r:id="rId10" imgW="241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106"/>
                          <a:ext cx="204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3608" name="Line 8"/>
            <p:cNvSpPr>
              <a:spLocks noChangeShapeType="1"/>
            </p:cNvSpPr>
            <p:nvPr/>
          </p:nvSpPr>
          <p:spPr bwMode="auto">
            <a:xfrm>
              <a:off x="0" y="630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3609" name="Line 9"/>
            <p:cNvSpPr>
              <a:spLocks noChangeShapeType="1"/>
            </p:cNvSpPr>
            <p:nvPr/>
          </p:nvSpPr>
          <p:spPr bwMode="auto">
            <a:xfrm flipV="1">
              <a:off x="544" y="18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36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01448"/>
                </p:ext>
              </p:extLst>
            </p:nvPr>
          </p:nvGraphicFramePr>
          <p:xfrm>
            <a:off x="1298" y="636"/>
            <a:ext cx="124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2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636"/>
                          <a:ext cx="124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694539"/>
                </p:ext>
              </p:extLst>
            </p:nvPr>
          </p:nvGraphicFramePr>
          <p:xfrm>
            <a:off x="407" y="0"/>
            <a:ext cx="13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3" name="Equation" r:id="rId14" imgW="139680" imgH="164880" progId="Equation.DSMT4">
                    <p:embed/>
                  </p:oleObj>
                </mc:Choice>
                <mc:Fallback>
                  <p:oleObj name="Equation" r:id="rId14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0"/>
                          <a:ext cx="137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453613"/>
                </p:ext>
              </p:extLst>
            </p:nvPr>
          </p:nvGraphicFramePr>
          <p:xfrm>
            <a:off x="414" y="630"/>
            <a:ext cx="15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4" name="Equation" r:id="rId16" imgW="152280" imgH="177480" progId="Equation.DSMT4">
                    <p:embed/>
                  </p:oleObj>
                </mc:Choice>
                <mc:Fallback>
                  <p:oleObj name="Equation" r:id="rId16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" y="630"/>
                          <a:ext cx="15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275240"/>
                </p:ext>
              </p:extLst>
            </p:nvPr>
          </p:nvGraphicFramePr>
          <p:xfrm>
            <a:off x="889" y="168"/>
            <a:ext cx="4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" name="Equation" r:id="rId18" imgW="596880" imgH="203040" progId="Equation.DSMT4">
                    <p:embed/>
                  </p:oleObj>
                </mc:Choice>
                <mc:Fallback>
                  <p:oleObj name="Equation" r:id="rId18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" y="168"/>
                          <a:ext cx="4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14" name="Object 14"/>
            <p:cNvGraphicFramePr>
              <a:graphicFrameLocks noChangeAspect="1"/>
            </p:cNvGraphicFramePr>
            <p:nvPr/>
          </p:nvGraphicFramePr>
          <p:xfrm>
            <a:off x="612" y="358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" r:id="rId20" imgW="165202" imgH="165202" progId="">
                    <p:embed/>
                  </p:oleObj>
                </mc:Choice>
                <mc:Fallback>
                  <p:oleObj r:id="rId20" imgW="165202" imgH="16520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58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3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98523"/>
              </p:ext>
            </p:extLst>
          </p:nvPr>
        </p:nvGraphicFramePr>
        <p:xfrm>
          <a:off x="612775" y="957263"/>
          <a:ext cx="5788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Equation" r:id="rId22" imgW="3060360" imgH="406080" progId="Equation.DSMT4">
                  <p:embed/>
                </p:oleObj>
              </mc:Choice>
              <mc:Fallback>
                <p:oleObj name="Equation" r:id="rId22" imgW="3060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957263"/>
                        <a:ext cx="5788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01895"/>
              </p:ext>
            </p:extLst>
          </p:nvPr>
        </p:nvGraphicFramePr>
        <p:xfrm>
          <a:off x="600075" y="1819275"/>
          <a:ext cx="2714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" name="Equation" r:id="rId24" imgW="1434960" imgH="215640" progId="Equation.DSMT4">
                  <p:embed/>
                </p:oleObj>
              </mc:Choice>
              <mc:Fallback>
                <p:oleObj name="Equation" r:id="rId24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819275"/>
                        <a:ext cx="27146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42480"/>
              </p:ext>
            </p:extLst>
          </p:nvPr>
        </p:nvGraphicFramePr>
        <p:xfrm>
          <a:off x="3192463" y="1808163"/>
          <a:ext cx="98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Equation" r:id="rId26" imgW="520560" imgH="215640" progId="Equation.DSMT4">
                  <p:embed/>
                </p:oleObj>
              </mc:Choice>
              <mc:Fallback>
                <p:oleObj name="Equation" r:id="rId26" imgW="52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1808163"/>
                        <a:ext cx="984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07101"/>
              </p:ext>
            </p:extLst>
          </p:nvPr>
        </p:nvGraphicFramePr>
        <p:xfrm>
          <a:off x="790575" y="2276475"/>
          <a:ext cx="3844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Equation" r:id="rId28" imgW="2031840" imgH="228600" progId="Equation.DSMT4">
                  <p:embed/>
                </p:oleObj>
              </mc:Choice>
              <mc:Fallback>
                <p:oleObj name="Equation" r:id="rId28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276475"/>
                        <a:ext cx="3844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3619" name="Group 19"/>
          <p:cNvGrpSpPr>
            <a:grpSpLocks/>
          </p:cNvGrpSpPr>
          <p:nvPr/>
        </p:nvGrpSpPr>
        <p:grpSpPr bwMode="auto">
          <a:xfrm>
            <a:off x="6302375" y="2157413"/>
            <a:ext cx="2368550" cy="2027237"/>
            <a:chOff x="0" y="0"/>
            <a:chExt cx="1492" cy="1277"/>
          </a:xfrm>
        </p:grpSpPr>
        <p:sp>
          <p:nvSpPr>
            <p:cNvPr id="793620" name="Freeform 20" descr="宽上对角线"/>
            <p:cNvSpPr>
              <a:spLocks/>
            </p:cNvSpPr>
            <p:nvPr/>
          </p:nvSpPr>
          <p:spPr bwMode="auto">
            <a:xfrm>
              <a:off x="136" y="189"/>
              <a:ext cx="884" cy="748"/>
            </a:xfrm>
            <a:custGeom>
              <a:avLst/>
              <a:gdLst>
                <a:gd name="T0" fmla="*/ 173 w 748"/>
                <a:gd name="T1" fmla="*/ 57 h 612"/>
                <a:gd name="T2" fmla="*/ 208 w 748"/>
                <a:gd name="T3" fmla="*/ 44 h 612"/>
                <a:gd name="T4" fmla="*/ 226 w 748"/>
                <a:gd name="T5" fmla="*/ 31 h 612"/>
                <a:gd name="T6" fmla="*/ 319 w 748"/>
                <a:gd name="T7" fmla="*/ 0 h 612"/>
                <a:gd name="T8" fmla="*/ 454 w 748"/>
                <a:gd name="T9" fmla="*/ 6 h 612"/>
                <a:gd name="T10" fmla="*/ 553 w 748"/>
                <a:gd name="T11" fmla="*/ 38 h 612"/>
                <a:gd name="T12" fmla="*/ 605 w 748"/>
                <a:gd name="T13" fmla="*/ 64 h 612"/>
                <a:gd name="T14" fmla="*/ 693 w 748"/>
                <a:gd name="T15" fmla="*/ 146 h 612"/>
                <a:gd name="T16" fmla="*/ 734 w 748"/>
                <a:gd name="T17" fmla="*/ 242 h 612"/>
                <a:gd name="T18" fmla="*/ 746 w 748"/>
                <a:gd name="T19" fmla="*/ 312 h 612"/>
                <a:gd name="T20" fmla="*/ 734 w 748"/>
                <a:gd name="T21" fmla="*/ 426 h 612"/>
                <a:gd name="T22" fmla="*/ 682 w 748"/>
                <a:gd name="T23" fmla="*/ 478 h 612"/>
                <a:gd name="T24" fmla="*/ 623 w 748"/>
                <a:gd name="T25" fmla="*/ 516 h 612"/>
                <a:gd name="T26" fmla="*/ 499 w 748"/>
                <a:gd name="T27" fmla="*/ 576 h 612"/>
                <a:gd name="T28" fmla="*/ 348 w 748"/>
                <a:gd name="T29" fmla="*/ 611 h 612"/>
                <a:gd name="T30" fmla="*/ 126 w 748"/>
                <a:gd name="T31" fmla="*/ 592 h 612"/>
                <a:gd name="T32" fmla="*/ 39 w 748"/>
                <a:gd name="T33" fmla="*/ 516 h 612"/>
                <a:gd name="T34" fmla="*/ 16 w 748"/>
                <a:gd name="T35" fmla="*/ 478 h 612"/>
                <a:gd name="T36" fmla="*/ 4 w 748"/>
                <a:gd name="T37" fmla="*/ 458 h 612"/>
                <a:gd name="T38" fmla="*/ 20 w 748"/>
                <a:gd name="T39" fmla="*/ 311 h 612"/>
                <a:gd name="T40" fmla="*/ 49 w 748"/>
                <a:gd name="T41" fmla="*/ 209 h 612"/>
                <a:gd name="T42" fmla="*/ 115 w 748"/>
                <a:gd name="T43" fmla="*/ 114 h 612"/>
                <a:gd name="T44" fmla="*/ 144 w 748"/>
                <a:gd name="T45" fmla="*/ 77 h 612"/>
                <a:gd name="T46" fmla="*/ 173 w 748"/>
                <a:gd name="T47" fmla="*/ 5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8" h="612">
                  <a:moveTo>
                    <a:pt x="173" y="57"/>
                  </a:moveTo>
                  <a:cubicBezTo>
                    <a:pt x="185" y="53"/>
                    <a:pt x="198" y="49"/>
                    <a:pt x="208" y="44"/>
                  </a:cubicBezTo>
                  <a:cubicBezTo>
                    <a:pt x="215" y="41"/>
                    <a:pt x="219" y="35"/>
                    <a:pt x="226" y="31"/>
                  </a:cubicBezTo>
                  <a:cubicBezTo>
                    <a:pt x="254" y="16"/>
                    <a:pt x="289" y="10"/>
                    <a:pt x="319" y="0"/>
                  </a:cubicBezTo>
                  <a:cubicBezTo>
                    <a:pt x="364" y="2"/>
                    <a:pt x="409" y="3"/>
                    <a:pt x="454" y="6"/>
                  </a:cubicBezTo>
                  <a:cubicBezTo>
                    <a:pt x="485" y="9"/>
                    <a:pt x="522" y="31"/>
                    <a:pt x="553" y="38"/>
                  </a:cubicBezTo>
                  <a:cubicBezTo>
                    <a:pt x="571" y="51"/>
                    <a:pt x="587" y="54"/>
                    <a:pt x="605" y="64"/>
                  </a:cubicBezTo>
                  <a:cubicBezTo>
                    <a:pt x="635" y="81"/>
                    <a:pt x="668" y="119"/>
                    <a:pt x="693" y="146"/>
                  </a:cubicBezTo>
                  <a:cubicBezTo>
                    <a:pt x="703" y="180"/>
                    <a:pt x="723" y="209"/>
                    <a:pt x="734" y="242"/>
                  </a:cubicBezTo>
                  <a:cubicBezTo>
                    <a:pt x="736" y="266"/>
                    <a:pt x="746" y="288"/>
                    <a:pt x="746" y="312"/>
                  </a:cubicBezTo>
                  <a:cubicBezTo>
                    <a:pt x="746" y="350"/>
                    <a:pt x="748" y="391"/>
                    <a:pt x="734" y="426"/>
                  </a:cubicBezTo>
                  <a:cubicBezTo>
                    <a:pt x="724" y="453"/>
                    <a:pt x="703" y="465"/>
                    <a:pt x="682" y="478"/>
                  </a:cubicBezTo>
                  <a:cubicBezTo>
                    <a:pt x="662" y="489"/>
                    <a:pt x="643" y="505"/>
                    <a:pt x="623" y="516"/>
                  </a:cubicBezTo>
                  <a:cubicBezTo>
                    <a:pt x="590" y="534"/>
                    <a:pt x="534" y="564"/>
                    <a:pt x="499" y="576"/>
                  </a:cubicBezTo>
                  <a:cubicBezTo>
                    <a:pt x="470" y="598"/>
                    <a:pt x="386" y="603"/>
                    <a:pt x="348" y="611"/>
                  </a:cubicBezTo>
                  <a:cubicBezTo>
                    <a:pt x="255" y="608"/>
                    <a:pt x="204" y="612"/>
                    <a:pt x="126" y="592"/>
                  </a:cubicBezTo>
                  <a:cubicBezTo>
                    <a:pt x="94" y="569"/>
                    <a:pt x="70" y="539"/>
                    <a:pt x="39" y="516"/>
                  </a:cubicBezTo>
                  <a:cubicBezTo>
                    <a:pt x="31" y="503"/>
                    <a:pt x="23" y="490"/>
                    <a:pt x="16" y="478"/>
                  </a:cubicBezTo>
                  <a:cubicBezTo>
                    <a:pt x="12" y="471"/>
                    <a:pt x="4" y="458"/>
                    <a:pt x="4" y="458"/>
                  </a:cubicBezTo>
                  <a:cubicBezTo>
                    <a:pt x="0" y="429"/>
                    <a:pt x="12" y="353"/>
                    <a:pt x="20" y="311"/>
                  </a:cubicBezTo>
                  <a:cubicBezTo>
                    <a:pt x="27" y="269"/>
                    <a:pt x="34" y="241"/>
                    <a:pt x="49" y="209"/>
                  </a:cubicBezTo>
                  <a:cubicBezTo>
                    <a:pt x="59" y="179"/>
                    <a:pt x="90" y="133"/>
                    <a:pt x="115" y="114"/>
                  </a:cubicBezTo>
                  <a:cubicBezTo>
                    <a:pt x="123" y="100"/>
                    <a:pt x="131" y="86"/>
                    <a:pt x="144" y="77"/>
                  </a:cubicBezTo>
                  <a:cubicBezTo>
                    <a:pt x="189" y="43"/>
                    <a:pt x="138" y="95"/>
                    <a:pt x="173" y="57"/>
                  </a:cubicBez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93621" name="Freeform 21"/>
            <p:cNvSpPr>
              <a:spLocks/>
            </p:cNvSpPr>
            <p:nvPr/>
          </p:nvSpPr>
          <p:spPr bwMode="auto">
            <a:xfrm>
              <a:off x="340" y="461"/>
              <a:ext cx="501" cy="383"/>
            </a:xfrm>
            <a:custGeom>
              <a:avLst/>
              <a:gdLst>
                <a:gd name="T0" fmla="*/ 24 w 501"/>
                <a:gd name="T1" fmla="*/ 149 h 383"/>
                <a:gd name="T2" fmla="*/ 39 w 501"/>
                <a:gd name="T3" fmla="*/ 67 h 383"/>
                <a:gd name="T4" fmla="*/ 204 w 501"/>
                <a:gd name="T5" fmla="*/ 0 h 383"/>
                <a:gd name="T6" fmla="*/ 308 w 501"/>
                <a:gd name="T7" fmla="*/ 7 h 383"/>
                <a:gd name="T8" fmla="*/ 353 w 501"/>
                <a:gd name="T9" fmla="*/ 22 h 383"/>
                <a:gd name="T10" fmla="*/ 421 w 501"/>
                <a:gd name="T11" fmla="*/ 59 h 383"/>
                <a:gd name="T12" fmla="*/ 473 w 501"/>
                <a:gd name="T13" fmla="*/ 157 h 383"/>
                <a:gd name="T14" fmla="*/ 480 w 501"/>
                <a:gd name="T15" fmla="*/ 291 h 383"/>
                <a:gd name="T16" fmla="*/ 458 w 501"/>
                <a:gd name="T17" fmla="*/ 299 h 383"/>
                <a:gd name="T18" fmla="*/ 413 w 501"/>
                <a:gd name="T19" fmla="*/ 314 h 383"/>
                <a:gd name="T20" fmla="*/ 301 w 501"/>
                <a:gd name="T21" fmla="*/ 359 h 383"/>
                <a:gd name="T22" fmla="*/ 196 w 501"/>
                <a:gd name="T23" fmla="*/ 381 h 383"/>
                <a:gd name="T24" fmla="*/ 69 w 501"/>
                <a:gd name="T25" fmla="*/ 374 h 383"/>
                <a:gd name="T26" fmla="*/ 24 w 501"/>
                <a:gd name="T27" fmla="*/ 344 h 383"/>
                <a:gd name="T28" fmla="*/ 2 w 501"/>
                <a:gd name="T29" fmla="*/ 276 h 383"/>
                <a:gd name="T30" fmla="*/ 24 w 501"/>
                <a:gd name="T31" fmla="*/ 14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1" h="383">
                  <a:moveTo>
                    <a:pt x="24" y="149"/>
                  </a:moveTo>
                  <a:cubicBezTo>
                    <a:pt x="28" y="121"/>
                    <a:pt x="19" y="87"/>
                    <a:pt x="39" y="67"/>
                  </a:cubicBezTo>
                  <a:cubicBezTo>
                    <a:pt x="80" y="26"/>
                    <a:pt x="149" y="13"/>
                    <a:pt x="204" y="0"/>
                  </a:cubicBezTo>
                  <a:cubicBezTo>
                    <a:pt x="239" y="2"/>
                    <a:pt x="274" y="2"/>
                    <a:pt x="308" y="7"/>
                  </a:cubicBezTo>
                  <a:cubicBezTo>
                    <a:pt x="324" y="9"/>
                    <a:pt x="353" y="22"/>
                    <a:pt x="353" y="22"/>
                  </a:cubicBezTo>
                  <a:cubicBezTo>
                    <a:pt x="375" y="37"/>
                    <a:pt x="398" y="45"/>
                    <a:pt x="421" y="59"/>
                  </a:cubicBezTo>
                  <a:cubicBezTo>
                    <a:pt x="442" y="91"/>
                    <a:pt x="453" y="126"/>
                    <a:pt x="473" y="157"/>
                  </a:cubicBezTo>
                  <a:cubicBezTo>
                    <a:pt x="491" y="211"/>
                    <a:pt x="501" y="222"/>
                    <a:pt x="480" y="291"/>
                  </a:cubicBezTo>
                  <a:cubicBezTo>
                    <a:pt x="478" y="298"/>
                    <a:pt x="465" y="296"/>
                    <a:pt x="458" y="299"/>
                  </a:cubicBezTo>
                  <a:cubicBezTo>
                    <a:pt x="443" y="304"/>
                    <a:pt x="428" y="309"/>
                    <a:pt x="413" y="314"/>
                  </a:cubicBezTo>
                  <a:cubicBezTo>
                    <a:pt x="374" y="327"/>
                    <a:pt x="340" y="346"/>
                    <a:pt x="301" y="359"/>
                  </a:cubicBezTo>
                  <a:cubicBezTo>
                    <a:pt x="267" y="370"/>
                    <a:pt x="231" y="373"/>
                    <a:pt x="196" y="381"/>
                  </a:cubicBezTo>
                  <a:cubicBezTo>
                    <a:pt x="154" y="379"/>
                    <a:pt x="110" y="383"/>
                    <a:pt x="69" y="374"/>
                  </a:cubicBezTo>
                  <a:cubicBezTo>
                    <a:pt x="51" y="370"/>
                    <a:pt x="24" y="344"/>
                    <a:pt x="24" y="344"/>
                  </a:cubicBezTo>
                  <a:cubicBezTo>
                    <a:pt x="17" y="321"/>
                    <a:pt x="9" y="299"/>
                    <a:pt x="2" y="276"/>
                  </a:cubicBezTo>
                  <a:cubicBezTo>
                    <a:pt x="10" y="178"/>
                    <a:pt x="0" y="220"/>
                    <a:pt x="24" y="149"/>
                  </a:cubicBezTo>
                  <a:close/>
                </a:path>
              </a:pathLst>
            </a:custGeom>
            <a:solidFill>
              <a:srgbClr val="0000CC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36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001784"/>
                </p:ext>
              </p:extLst>
            </p:nvPr>
          </p:nvGraphicFramePr>
          <p:xfrm>
            <a:off x="957" y="158"/>
            <a:ext cx="53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" name="Equation" r:id="rId30" imgW="647640" imgH="228600" progId="Equation.DSMT4">
                    <p:embed/>
                  </p:oleObj>
                </mc:Choice>
                <mc:Fallback>
                  <p:oleObj name="Equation" r:id="rId30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58"/>
                          <a:ext cx="53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23" name="Object 23"/>
            <p:cNvGraphicFramePr>
              <a:graphicFrameLocks noChangeAspect="1"/>
            </p:cNvGraphicFramePr>
            <p:nvPr/>
          </p:nvGraphicFramePr>
          <p:xfrm>
            <a:off x="748" y="325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" r:id="rId32" imgW="165202" imgH="165202" progId="">
                    <p:embed/>
                  </p:oleObj>
                </mc:Choice>
                <mc:Fallback>
                  <p:oleObj r:id="rId32" imgW="165202" imgH="16520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25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3624" name="Line 24"/>
            <p:cNvSpPr>
              <a:spLocks noChangeShapeType="1"/>
            </p:cNvSpPr>
            <p:nvPr/>
          </p:nvSpPr>
          <p:spPr bwMode="auto">
            <a:xfrm>
              <a:off x="0" y="630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36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68799"/>
                </p:ext>
              </p:extLst>
            </p:nvPr>
          </p:nvGraphicFramePr>
          <p:xfrm>
            <a:off x="1298" y="636"/>
            <a:ext cx="124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" name="Equation" r:id="rId34" imgW="126720" imgH="139680" progId="Equation.DSMT4">
                    <p:embed/>
                  </p:oleObj>
                </mc:Choice>
                <mc:Fallback>
                  <p:oleObj name="Equation" r:id="rId3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636"/>
                          <a:ext cx="124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770570"/>
                </p:ext>
              </p:extLst>
            </p:nvPr>
          </p:nvGraphicFramePr>
          <p:xfrm>
            <a:off x="612" y="1106"/>
            <a:ext cx="21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" name="Equation" r:id="rId36" imgW="253800" imgH="203040" progId="Equation.DSMT4">
                    <p:embed/>
                  </p:oleObj>
                </mc:Choice>
                <mc:Fallback>
                  <p:oleObj name="Equation" r:id="rId36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106"/>
                          <a:ext cx="21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3627" name="Line 27"/>
            <p:cNvSpPr>
              <a:spLocks noChangeShapeType="1"/>
            </p:cNvSpPr>
            <p:nvPr/>
          </p:nvSpPr>
          <p:spPr bwMode="auto">
            <a:xfrm flipV="1">
              <a:off x="544" y="18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936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554632"/>
                </p:ext>
              </p:extLst>
            </p:nvPr>
          </p:nvGraphicFramePr>
          <p:xfrm>
            <a:off x="407" y="0"/>
            <a:ext cx="13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" name="Equation" r:id="rId38" imgW="139680" imgH="164880" progId="Equation.DSMT4">
                    <p:embed/>
                  </p:oleObj>
                </mc:Choice>
                <mc:Fallback>
                  <p:oleObj name="Equation" r:id="rId38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0"/>
                          <a:ext cx="137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29" name="Object 29"/>
            <p:cNvGraphicFramePr>
              <a:graphicFrameLocks noChangeAspect="1"/>
            </p:cNvGraphicFramePr>
            <p:nvPr/>
          </p:nvGraphicFramePr>
          <p:xfrm>
            <a:off x="408" y="630"/>
            <a:ext cx="16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" name="Equation" r:id="rId40" imgW="165131" imgH="177809" progId="Equation.DSMT4">
                    <p:embed/>
                  </p:oleObj>
                </mc:Choice>
                <mc:Fallback>
                  <p:oleObj name="Equation" r:id="rId40" imgW="165131" imgH="17780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630"/>
                          <a:ext cx="16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36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321667"/>
                </p:ext>
              </p:extLst>
            </p:nvPr>
          </p:nvGraphicFramePr>
          <p:xfrm>
            <a:off x="894" y="873"/>
            <a:ext cx="52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" name="Equation" r:id="rId42" imgW="634680" imgH="228600" progId="Equation.DSMT4">
                    <p:embed/>
                  </p:oleObj>
                </mc:Choice>
                <mc:Fallback>
                  <p:oleObj name="Equation" r:id="rId42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873"/>
                          <a:ext cx="52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3631" name="Freeform 31"/>
            <p:cNvSpPr>
              <a:spLocks/>
            </p:cNvSpPr>
            <p:nvPr/>
          </p:nvSpPr>
          <p:spPr bwMode="auto">
            <a:xfrm>
              <a:off x="657" y="801"/>
              <a:ext cx="159" cy="204"/>
            </a:xfrm>
            <a:custGeom>
              <a:avLst/>
              <a:gdLst>
                <a:gd name="T0" fmla="*/ 159 w 159"/>
                <a:gd name="T1" fmla="*/ 204 h 204"/>
                <a:gd name="T2" fmla="*/ 23 w 159"/>
                <a:gd name="T3" fmla="*/ 136 h 204"/>
                <a:gd name="T4" fmla="*/ 23 w 159"/>
                <a:gd name="T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204">
                  <a:moveTo>
                    <a:pt x="159" y="204"/>
                  </a:moveTo>
                  <a:cubicBezTo>
                    <a:pt x="102" y="187"/>
                    <a:pt x="46" y="170"/>
                    <a:pt x="23" y="136"/>
                  </a:cubicBezTo>
                  <a:cubicBezTo>
                    <a:pt x="0" y="102"/>
                    <a:pt x="11" y="51"/>
                    <a:pt x="23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936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25450"/>
              </p:ext>
            </p:extLst>
          </p:nvPr>
        </p:nvGraphicFramePr>
        <p:xfrm>
          <a:off x="549275" y="2686050"/>
          <a:ext cx="5864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Equation" r:id="rId44" imgW="3098520" imgH="406080" progId="Equation.DSMT4">
                  <p:embed/>
                </p:oleObj>
              </mc:Choice>
              <mc:Fallback>
                <p:oleObj name="Equation" r:id="rId44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686050"/>
                        <a:ext cx="58642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33" name="Text Box 33"/>
          <p:cNvSpPr txBox="1">
            <a:spLocks noChangeArrowheads="1"/>
          </p:cNvSpPr>
          <p:nvPr/>
        </p:nvSpPr>
        <p:spPr bwMode="auto">
          <a:xfrm>
            <a:off x="323850" y="3619500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（二） 重点、难点及易错点解析</a:t>
            </a:r>
          </a:p>
        </p:txBody>
      </p:sp>
      <p:sp>
        <p:nvSpPr>
          <p:cNvPr id="793634" name="Text Box 34"/>
          <p:cNvSpPr txBox="1">
            <a:spLocks noChangeArrowheads="1"/>
          </p:cNvSpPr>
          <p:nvPr/>
        </p:nvSpPr>
        <p:spPr bwMode="auto">
          <a:xfrm>
            <a:off x="468313" y="4184650"/>
            <a:ext cx="8318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1. </a:t>
            </a:r>
            <a:r>
              <a:rPr kumimoji="0" lang="zh-CN" altLang="en-US" sz="2300" b="1">
                <a:solidFill>
                  <a:srgbClr val="FF0000"/>
                </a:solidFill>
              </a:rPr>
              <a:t>直角坐标系下化二重积分为二次积分时</a:t>
            </a:r>
            <a:r>
              <a:rPr kumimoji="0" lang="en-US" altLang="zh-CN" sz="2300" b="1">
                <a:solidFill>
                  <a:srgbClr val="FF0000"/>
                </a:solidFill>
              </a:rPr>
              <a:t>,</a:t>
            </a:r>
            <a:r>
              <a:rPr kumimoji="0" lang="zh-CN" altLang="en-US" sz="2300" b="1">
                <a:solidFill>
                  <a:srgbClr val="FF0000"/>
                </a:solidFill>
              </a:rPr>
              <a:t>应注意事项</a:t>
            </a:r>
          </a:p>
        </p:txBody>
      </p:sp>
      <p:graphicFrame>
        <p:nvGraphicFramePr>
          <p:cNvPr id="7936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50767"/>
              </p:ext>
            </p:extLst>
          </p:nvPr>
        </p:nvGraphicFramePr>
        <p:xfrm>
          <a:off x="644525" y="4724400"/>
          <a:ext cx="38941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Equation" r:id="rId46" imgW="2070000" imgH="215640" progId="Equation.DSMT4">
                  <p:embed/>
                </p:oleObj>
              </mc:Choice>
              <mc:Fallback>
                <p:oleObj name="Equation" r:id="rId46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724400"/>
                        <a:ext cx="38941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74701"/>
              </p:ext>
            </p:extLst>
          </p:nvPr>
        </p:nvGraphicFramePr>
        <p:xfrm>
          <a:off x="611188" y="5194300"/>
          <a:ext cx="53673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Equation" r:id="rId48" imgW="2831760" imgH="215640" progId="Equation.DSMT4">
                  <p:embed/>
                </p:oleObj>
              </mc:Choice>
              <mc:Fallback>
                <p:oleObj name="Equation" r:id="rId48" imgW="283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94300"/>
                        <a:ext cx="53673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44128"/>
              </p:ext>
            </p:extLst>
          </p:nvPr>
        </p:nvGraphicFramePr>
        <p:xfrm>
          <a:off x="5951538" y="5194300"/>
          <a:ext cx="19939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Equation" r:id="rId50" imgW="990360" imgH="215640" progId="Equation.DSMT4">
                  <p:embed/>
                </p:oleObj>
              </mc:Choice>
              <mc:Fallback>
                <p:oleObj name="Equation" r:id="rId50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194300"/>
                        <a:ext cx="19939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28071"/>
              </p:ext>
            </p:extLst>
          </p:nvPr>
        </p:nvGraphicFramePr>
        <p:xfrm>
          <a:off x="611188" y="5626100"/>
          <a:ext cx="32559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Equation" r:id="rId52" imgW="1765080" imgH="215640" progId="Equation.DSMT4">
                  <p:embed/>
                </p:oleObj>
              </mc:Choice>
              <mc:Fallback>
                <p:oleObj name="Equation" r:id="rId52" imgW="176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26100"/>
                        <a:ext cx="32559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39" name="Text Box 39"/>
          <p:cNvSpPr txBox="1">
            <a:spLocks noChangeArrowheads="1"/>
          </p:cNvSpPr>
          <p:nvPr/>
        </p:nvSpPr>
        <p:spPr bwMode="auto">
          <a:xfrm>
            <a:off x="468313" y="6092825"/>
            <a:ext cx="8318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2. </a:t>
            </a:r>
            <a:r>
              <a:rPr kumimoji="0" lang="zh-CN" altLang="en-US" sz="2300" b="1">
                <a:solidFill>
                  <a:srgbClr val="FF0000"/>
                </a:solidFill>
              </a:rPr>
              <a:t>直角坐标系下如何确定积分次序</a:t>
            </a:r>
            <a:r>
              <a:rPr kumimoji="0" lang="en-US" altLang="zh-CN" sz="2300" b="1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65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9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9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9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9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79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79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33" grpId="0" autoUpdateAnimBg="0"/>
      <p:bldP spid="793634" grpId="0" autoUpdateAnimBg="0"/>
      <p:bldP spid="79363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41223"/>
              </p:ext>
            </p:extLst>
          </p:nvPr>
        </p:nvGraphicFramePr>
        <p:xfrm>
          <a:off x="251520" y="149572"/>
          <a:ext cx="54324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3" imgW="3136680" imgH="647640" progId="Equation.DSMT4">
                  <p:embed/>
                </p:oleObj>
              </mc:Choice>
              <mc:Fallback>
                <p:oleObj name="Equation" r:id="rId3" imgW="31366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9572"/>
                        <a:ext cx="54324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7048"/>
              </p:ext>
            </p:extLst>
          </p:nvPr>
        </p:nvGraphicFramePr>
        <p:xfrm>
          <a:off x="1403648" y="1215674"/>
          <a:ext cx="59007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5" imgW="3555720" imgH="457200" progId="Equation.DSMT4">
                  <p:embed/>
                </p:oleObj>
              </mc:Choice>
              <mc:Fallback>
                <p:oleObj name="Equation" r:id="rId5" imgW="3555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15674"/>
                        <a:ext cx="590073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638908"/>
              </p:ext>
            </p:extLst>
          </p:nvPr>
        </p:nvGraphicFramePr>
        <p:xfrm>
          <a:off x="467544" y="1998663"/>
          <a:ext cx="74787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7" imgW="4508280" imgH="647640" progId="Equation.DSMT4">
                  <p:embed/>
                </p:oleObj>
              </mc:Choice>
              <mc:Fallback>
                <p:oleObj name="Equation" r:id="rId7" imgW="45082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98663"/>
                        <a:ext cx="74787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80368"/>
              </p:ext>
            </p:extLst>
          </p:nvPr>
        </p:nvGraphicFramePr>
        <p:xfrm>
          <a:off x="1403648" y="3068638"/>
          <a:ext cx="41497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9" imgW="2501640" imgH="609480" progId="Equation.DSMT4">
                  <p:embed/>
                </p:oleObj>
              </mc:Choice>
              <mc:Fallback>
                <p:oleObj name="Equation" r:id="rId9" imgW="25016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638"/>
                        <a:ext cx="41497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56660"/>
              </p:ext>
            </p:extLst>
          </p:nvPr>
        </p:nvGraphicFramePr>
        <p:xfrm>
          <a:off x="1403648" y="4149725"/>
          <a:ext cx="6002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11" imgW="3619440" imgH="622080" progId="Equation.DSMT4">
                  <p:embed/>
                </p:oleObj>
              </mc:Choice>
              <mc:Fallback>
                <p:oleObj name="Equation" r:id="rId11" imgW="36194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725"/>
                        <a:ext cx="60023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37860"/>
              </p:ext>
            </p:extLst>
          </p:nvPr>
        </p:nvGraphicFramePr>
        <p:xfrm>
          <a:off x="1403648" y="5373688"/>
          <a:ext cx="14335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13" imgW="863280" imgH="533160" progId="Equation.DSMT4">
                  <p:embed/>
                </p:oleObj>
              </mc:Choice>
              <mc:Fallback>
                <p:oleObj name="Equation" r:id="rId13" imgW="863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373688"/>
                        <a:ext cx="14335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6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57678"/>
              </p:ext>
            </p:extLst>
          </p:nvPr>
        </p:nvGraphicFramePr>
        <p:xfrm>
          <a:off x="604838" y="188913"/>
          <a:ext cx="78073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4991040" imgH="685800" progId="Equation.DSMT4">
                  <p:embed/>
                </p:oleObj>
              </mc:Choice>
              <mc:Fallback>
                <p:oleObj name="Equation" r:id="rId3" imgW="49910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913"/>
                        <a:ext cx="78073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63691"/>
              </p:ext>
            </p:extLst>
          </p:nvPr>
        </p:nvGraphicFramePr>
        <p:xfrm>
          <a:off x="323528" y="1268760"/>
          <a:ext cx="799782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5" imgW="5549760" imgH="1015920" progId="Equation.DSMT4">
                  <p:embed/>
                </p:oleObj>
              </mc:Choice>
              <mc:Fallback>
                <p:oleObj name="Equation" r:id="rId5" imgW="55497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7997825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35260"/>
              </p:ext>
            </p:extLst>
          </p:nvPr>
        </p:nvGraphicFramePr>
        <p:xfrm>
          <a:off x="951185" y="2636912"/>
          <a:ext cx="686117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7" imgW="4762440" imgH="1358640" progId="Equation.DSMT4">
                  <p:embed/>
                </p:oleObj>
              </mc:Choice>
              <mc:Fallback>
                <p:oleObj name="Equation" r:id="rId7" imgW="476244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185" y="2636912"/>
                        <a:ext cx="686117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44129"/>
              </p:ext>
            </p:extLst>
          </p:nvPr>
        </p:nvGraphicFramePr>
        <p:xfrm>
          <a:off x="901328" y="4672235"/>
          <a:ext cx="76311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9" imgW="5295600" imgH="685800" progId="Equation.DSMT4">
                  <p:embed/>
                </p:oleObj>
              </mc:Choice>
              <mc:Fallback>
                <p:oleObj name="Equation" r:id="rId9" imgW="5295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28" y="4672235"/>
                        <a:ext cx="763111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2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96149"/>
              </p:ext>
            </p:extLst>
          </p:nvPr>
        </p:nvGraphicFramePr>
        <p:xfrm>
          <a:off x="494481" y="134938"/>
          <a:ext cx="8181975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3" imgW="5587920" imgH="1422360" progId="Equation.DSMT4">
                  <p:embed/>
                </p:oleObj>
              </mc:Choice>
              <mc:Fallback>
                <p:oleObj name="Equation" r:id="rId3" imgW="558792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81" y="134938"/>
                        <a:ext cx="8181975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22492"/>
              </p:ext>
            </p:extLst>
          </p:nvPr>
        </p:nvGraphicFramePr>
        <p:xfrm>
          <a:off x="467544" y="2206377"/>
          <a:ext cx="8118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5" imgW="6006960" imgH="583920" progId="Equation.DSMT4">
                  <p:embed/>
                </p:oleObj>
              </mc:Choice>
              <mc:Fallback>
                <p:oleObj name="Equation" r:id="rId5" imgW="60069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6377"/>
                        <a:ext cx="81184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84301"/>
              </p:ext>
            </p:extLst>
          </p:nvPr>
        </p:nvGraphicFramePr>
        <p:xfrm>
          <a:off x="179512" y="2868613"/>
          <a:ext cx="8745538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7" imgW="6476760" imgH="1295280" progId="Equation.DSMT4">
                  <p:embed/>
                </p:oleObj>
              </mc:Choice>
              <mc:Fallback>
                <p:oleObj name="Equation" r:id="rId7" imgW="64767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68613"/>
                        <a:ext cx="8745538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13872"/>
              </p:ext>
            </p:extLst>
          </p:nvPr>
        </p:nvGraphicFramePr>
        <p:xfrm>
          <a:off x="506164" y="4581128"/>
          <a:ext cx="4445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9" imgW="3288960" imgH="660240" progId="Equation.DSMT4">
                  <p:embed/>
                </p:oleObj>
              </mc:Choice>
              <mc:Fallback>
                <p:oleObj name="Equation" r:id="rId9" imgW="3288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64" y="4581128"/>
                        <a:ext cx="4445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98925"/>
              </p:ext>
            </p:extLst>
          </p:nvPr>
        </p:nvGraphicFramePr>
        <p:xfrm>
          <a:off x="4971802" y="4581128"/>
          <a:ext cx="37766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11" imgW="2793960" imgH="660240" progId="Equation.DSMT4">
                  <p:embed/>
                </p:oleObj>
              </mc:Choice>
              <mc:Fallback>
                <p:oleObj name="Equation" r:id="rId11" imgW="2793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802" y="4581128"/>
                        <a:ext cx="37766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037702"/>
              </p:ext>
            </p:extLst>
          </p:nvPr>
        </p:nvGraphicFramePr>
        <p:xfrm>
          <a:off x="1226889" y="5660628"/>
          <a:ext cx="17684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13" imgW="1307880" imgH="533160" progId="Equation.DSMT4">
                  <p:embed/>
                </p:oleObj>
              </mc:Choice>
              <mc:Fallback>
                <p:oleObj name="Equation" r:id="rId13" imgW="1307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889" y="5660628"/>
                        <a:ext cx="17684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05221"/>
              </p:ext>
            </p:extLst>
          </p:nvPr>
        </p:nvGraphicFramePr>
        <p:xfrm>
          <a:off x="6051302" y="5517753"/>
          <a:ext cx="15970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15" imgW="1180800" imgH="558720" progId="Equation.DSMT4">
                  <p:embed/>
                </p:oleObj>
              </mc:Choice>
              <mc:Fallback>
                <p:oleObj name="Equation" r:id="rId15" imgW="1180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302" y="5517753"/>
                        <a:ext cx="15970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86989"/>
              </p:ext>
            </p:extLst>
          </p:nvPr>
        </p:nvGraphicFramePr>
        <p:xfrm>
          <a:off x="188787" y="128587"/>
          <a:ext cx="8775701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Equation" r:id="rId3" imgW="5308560" imgH="1320480" progId="Equation.DSMT4">
                  <p:embed/>
                </p:oleObj>
              </mc:Choice>
              <mc:Fallback>
                <p:oleObj name="Equation" r:id="rId3" imgW="53085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87" y="128587"/>
                        <a:ext cx="8775701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7092825" y="2769295"/>
            <a:ext cx="373063" cy="298450"/>
            <a:chOff x="4332" y="1473"/>
            <a:chExt cx="235" cy="188"/>
          </a:xfrm>
        </p:grpSpPr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>
              <a:off x="4332" y="1480"/>
              <a:ext cx="90" cy="181"/>
              <a:chOff x="4205" y="2532"/>
              <a:chExt cx="135" cy="263"/>
            </a:xfrm>
          </p:grpSpPr>
          <p:sp>
            <p:nvSpPr>
              <p:cNvPr id="40966" name="Line 6"/>
              <p:cNvSpPr>
                <a:spLocks noChangeShapeType="1"/>
              </p:cNvSpPr>
              <p:nvPr/>
            </p:nvSpPr>
            <p:spPr bwMode="auto">
              <a:xfrm flipH="1" flipV="1">
                <a:off x="4205" y="2532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auto">
              <a:xfrm>
                <a:off x="4286" y="2614"/>
                <a:ext cx="54" cy="181"/>
              </a:xfrm>
              <a:custGeom>
                <a:avLst/>
                <a:gdLst>
                  <a:gd name="T0" fmla="*/ 0 w 54"/>
                  <a:gd name="T1" fmla="*/ 0 h 181"/>
                  <a:gd name="T2" fmla="*/ 46 w 54"/>
                  <a:gd name="T3" fmla="*/ 90 h 181"/>
                  <a:gd name="T4" fmla="*/ 46 w 54"/>
                  <a:gd name="T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181">
                    <a:moveTo>
                      <a:pt x="0" y="0"/>
                    </a:moveTo>
                    <a:cubicBezTo>
                      <a:pt x="19" y="30"/>
                      <a:pt x="38" y="60"/>
                      <a:pt x="46" y="90"/>
                    </a:cubicBezTo>
                    <a:cubicBezTo>
                      <a:pt x="54" y="120"/>
                      <a:pt x="46" y="173"/>
                      <a:pt x="46" y="18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968" name="Object 8"/>
            <p:cNvGraphicFramePr>
              <a:graphicFrameLocks noChangeAspect="1"/>
            </p:cNvGraphicFramePr>
            <p:nvPr/>
          </p:nvGraphicFramePr>
          <p:xfrm>
            <a:off x="4422" y="1473"/>
            <a:ext cx="14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7" name="Equation" r:id="rId5" imgW="152280" imgH="190440" progId="Equation.DSMT4">
                    <p:embed/>
                  </p:oleObj>
                </mc:Choice>
                <mc:Fallback>
                  <p:oleObj name="Equation" r:id="rId5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473"/>
                          <a:ext cx="14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6156200" y="2276326"/>
            <a:ext cx="2808288" cy="2736850"/>
            <a:chOff x="3742" y="346"/>
            <a:chExt cx="1769" cy="1724"/>
          </a:xfrm>
        </p:grpSpPr>
        <p:grpSp>
          <p:nvGrpSpPr>
            <p:cNvPr id="40970" name="Group 10"/>
            <p:cNvGrpSpPr>
              <a:grpSpLocks/>
            </p:cNvGrpSpPr>
            <p:nvPr/>
          </p:nvGrpSpPr>
          <p:grpSpPr bwMode="auto">
            <a:xfrm>
              <a:off x="3742" y="346"/>
              <a:ext cx="1769" cy="1724"/>
              <a:chOff x="3833" y="527"/>
              <a:chExt cx="1769" cy="1724"/>
            </a:xfrm>
          </p:grpSpPr>
          <p:graphicFrame>
            <p:nvGraphicFramePr>
              <p:cNvPr id="40971" name="Object 11"/>
              <p:cNvGraphicFramePr>
                <a:graphicFrameLocks noChangeAspect="1"/>
              </p:cNvGraphicFramePr>
              <p:nvPr/>
            </p:nvGraphicFramePr>
            <p:xfrm>
              <a:off x="5420" y="1842"/>
              <a:ext cx="157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8" name="Equation" r:id="rId7" imgW="177480" imgH="190440" progId="Equation.DSMT4">
                      <p:embed/>
                    </p:oleObj>
                  </mc:Choice>
                  <mc:Fallback>
                    <p:oleObj name="Equation" r:id="rId7" imgW="17748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0" y="1842"/>
                            <a:ext cx="157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2" name="Line 12"/>
              <p:cNvSpPr>
                <a:spLocks noChangeShapeType="1"/>
              </p:cNvSpPr>
              <p:nvPr/>
            </p:nvSpPr>
            <p:spPr bwMode="auto">
              <a:xfrm flipV="1">
                <a:off x="4195" y="572"/>
                <a:ext cx="0" cy="1679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0973" name="Object 13"/>
              <p:cNvGraphicFramePr>
                <a:graphicFrameLocks noChangeAspect="1"/>
              </p:cNvGraphicFramePr>
              <p:nvPr/>
            </p:nvGraphicFramePr>
            <p:xfrm>
              <a:off x="3969" y="1842"/>
              <a:ext cx="202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9" name="Equation" r:id="rId9" imgW="228600" imgH="241200" progId="Equation.DSMT4">
                      <p:embed/>
                    </p:oleObj>
                  </mc:Choice>
                  <mc:Fallback>
                    <p:oleObj name="Equation" r:id="rId9" imgW="228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842"/>
                            <a:ext cx="202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4" name="Object 14"/>
              <p:cNvGraphicFramePr>
                <a:graphicFrameLocks noChangeAspect="1"/>
              </p:cNvGraphicFramePr>
              <p:nvPr/>
            </p:nvGraphicFramePr>
            <p:xfrm>
              <a:off x="4204" y="527"/>
              <a:ext cx="169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0" name="Equation" r:id="rId11" imgW="190440" imgH="241200" progId="Equation.DSMT4">
                      <p:embed/>
                    </p:oleObj>
                  </mc:Choice>
                  <mc:Fallback>
                    <p:oleObj name="Equation" r:id="rId11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" y="527"/>
                            <a:ext cx="169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5" name="Line 15"/>
              <p:cNvSpPr>
                <a:spLocks noChangeShapeType="1"/>
              </p:cNvSpPr>
              <p:nvPr/>
            </p:nvSpPr>
            <p:spPr bwMode="auto">
              <a:xfrm>
                <a:off x="3833" y="1842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Arc 16"/>
              <p:cNvSpPr>
                <a:spLocks/>
              </p:cNvSpPr>
              <p:nvPr/>
            </p:nvSpPr>
            <p:spPr bwMode="auto">
              <a:xfrm>
                <a:off x="4159" y="1262"/>
                <a:ext cx="576" cy="575"/>
              </a:xfrm>
              <a:custGeom>
                <a:avLst/>
                <a:gdLst>
                  <a:gd name="G0" fmla="+- 0 0 0"/>
                  <a:gd name="G1" fmla="+- 21573 0 0"/>
                  <a:gd name="G2" fmla="+- 21600 0 0"/>
                  <a:gd name="T0" fmla="*/ 1084 w 21600"/>
                  <a:gd name="T1" fmla="*/ 0 h 21573"/>
                  <a:gd name="T2" fmla="*/ 21600 w 21600"/>
                  <a:gd name="T3" fmla="*/ 21573 h 21573"/>
                  <a:gd name="T4" fmla="*/ 0 w 21600"/>
                  <a:gd name="T5" fmla="*/ 21573 h 2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73" fill="none" extrusionOk="0">
                    <a:moveTo>
                      <a:pt x="1083" y="0"/>
                    </a:moveTo>
                    <a:cubicBezTo>
                      <a:pt x="12577" y="577"/>
                      <a:pt x="21600" y="10064"/>
                      <a:pt x="21600" y="21573"/>
                    </a:cubicBezTo>
                  </a:path>
                  <a:path w="21600" h="21573" stroke="0" extrusionOk="0">
                    <a:moveTo>
                      <a:pt x="1083" y="0"/>
                    </a:moveTo>
                    <a:cubicBezTo>
                      <a:pt x="12577" y="577"/>
                      <a:pt x="21600" y="10064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Arc 17"/>
              <p:cNvSpPr>
                <a:spLocks/>
              </p:cNvSpPr>
              <p:nvPr/>
            </p:nvSpPr>
            <p:spPr bwMode="auto">
              <a:xfrm>
                <a:off x="4141" y="772"/>
                <a:ext cx="1149" cy="1149"/>
              </a:xfrm>
              <a:custGeom>
                <a:avLst/>
                <a:gdLst>
                  <a:gd name="G0" fmla="+- 0 0 0"/>
                  <a:gd name="G1" fmla="+- 21576 0 0"/>
                  <a:gd name="G2" fmla="+- 21600 0 0"/>
                  <a:gd name="T0" fmla="*/ 1023 w 21544"/>
                  <a:gd name="T1" fmla="*/ 0 h 21576"/>
                  <a:gd name="T2" fmla="*/ 21544 w 21544"/>
                  <a:gd name="T3" fmla="*/ 20021 h 21576"/>
                  <a:gd name="T4" fmla="*/ 0 w 21544"/>
                  <a:gd name="T5" fmla="*/ 21576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44" h="21576" fill="none" extrusionOk="0">
                    <a:moveTo>
                      <a:pt x="1022" y="0"/>
                    </a:moveTo>
                    <a:cubicBezTo>
                      <a:pt x="11944" y="518"/>
                      <a:pt x="20756" y="9115"/>
                      <a:pt x="21543" y="20021"/>
                    </a:cubicBezTo>
                  </a:path>
                  <a:path w="21544" h="21576" stroke="0" extrusionOk="0">
                    <a:moveTo>
                      <a:pt x="1022" y="0"/>
                    </a:moveTo>
                    <a:cubicBezTo>
                      <a:pt x="11944" y="518"/>
                      <a:pt x="20756" y="9115"/>
                      <a:pt x="21543" y="20021"/>
                    </a:cubicBezTo>
                    <a:lnTo>
                      <a:pt x="0" y="21576"/>
                    </a:lnTo>
                    <a:close/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8" name="Line 18"/>
              <p:cNvSpPr>
                <a:spLocks noChangeShapeType="1"/>
              </p:cNvSpPr>
              <p:nvPr/>
            </p:nvSpPr>
            <p:spPr bwMode="auto">
              <a:xfrm flipV="1">
                <a:off x="4195" y="1253"/>
                <a:ext cx="862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Line 19"/>
              <p:cNvSpPr>
                <a:spLocks noChangeShapeType="1"/>
              </p:cNvSpPr>
              <p:nvPr/>
            </p:nvSpPr>
            <p:spPr bwMode="auto">
              <a:xfrm>
                <a:off x="4921" y="1344"/>
                <a:ext cx="227" cy="4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0" name="Line 20"/>
              <p:cNvSpPr>
                <a:spLocks noChangeShapeType="1"/>
              </p:cNvSpPr>
              <p:nvPr/>
            </p:nvSpPr>
            <p:spPr bwMode="auto">
              <a:xfrm>
                <a:off x="4830" y="1434"/>
                <a:ext cx="409" cy="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1" name="Line 21"/>
              <p:cNvSpPr>
                <a:spLocks noChangeShapeType="1"/>
              </p:cNvSpPr>
              <p:nvPr/>
            </p:nvSpPr>
            <p:spPr bwMode="auto">
              <a:xfrm>
                <a:off x="4694" y="1525"/>
                <a:ext cx="590" cy="13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Line 22"/>
              <p:cNvSpPr>
                <a:spLocks noChangeShapeType="1"/>
              </p:cNvSpPr>
              <p:nvPr/>
            </p:nvSpPr>
            <p:spPr bwMode="auto">
              <a:xfrm>
                <a:off x="4694" y="1661"/>
                <a:ext cx="590" cy="13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>
                <a:off x="4740" y="1788"/>
                <a:ext cx="227" cy="4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984" name="Object 24"/>
            <p:cNvGraphicFramePr>
              <a:graphicFrameLocks noChangeAspect="1"/>
            </p:cNvGraphicFramePr>
            <p:nvPr/>
          </p:nvGraphicFramePr>
          <p:xfrm>
            <a:off x="4195" y="935"/>
            <a:ext cx="49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1" name="Equation" r:id="rId13" imgW="1104840" imgH="330120" progId="Equation.DSMT4">
                    <p:embed/>
                  </p:oleObj>
                </mc:Choice>
                <mc:Fallback>
                  <p:oleObj name="Equation" r:id="rId13" imgW="11048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935"/>
                          <a:ext cx="49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25"/>
            <p:cNvGraphicFramePr>
              <a:graphicFrameLocks noChangeAspect="1"/>
            </p:cNvGraphicFramePr>
            <p:nvPr/>
          </p:nvGraphicFramePr>
          <p:xfrm>
            <a:off x="4740" y="618"/>
            <a:ext cx="5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2" name="Equation" r:id="rId15" imgW="1231560" imgH="330120" progId="Equation.DSMT4">
                    <p:embed/>
                  </p:oleObj>
                </mc:Choice>
                <mc:Fallback>
                  <p:oleObj name="Equation" r:id="rId15" imgW="12315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618"/>
                          <a:ext cx="5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25538"/>
              </p:ext>
            </p:extLst>
          </p:nvPr>
        </p:nvGraphicFramePr>
        <p:xfrm>
          <a:off x="261938" y="2430463"/>
          <a:ext cx="5422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Equation" r:id="rId17" imgW="3504960" imgH="736560" progId="Equation.DSMT4">
                  <p:embed/>
                </p:oleObj>
              </mc:Choice>
              <mc:Fallback>
                <p:oleObj name="Equation" r:id="rId17" imgW="3504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430463"/>
                        <a:ext cx="54229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981362"/>
              </p:ext>
            </p:extLst>
          </p:nvPr>
        </p:nvGraphicFramePr>
        <p:xfrm>
          <a:off x="392781" y="3577283"/>
          <a:ext cx="55832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19" imgW="3606480" imgH="660240" progId="Equation.DSMT4">
                  <p:embed/>
                </p:oleObj>
              </mc:Choice>
              <mc:Fallback>
                <p:oleObj name="Equation" r:id="rId19" imgW="36064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81" y="3577283"/>
                        <a:ext cx="55832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683727"/>
              </p:ext>
            </p:extLst>
          </p:nvPr>
        </p:nvGraphicFramePr>
        <p:xfrm>
          <a:off x="579313" y="4702027"/>
          <a:ext cx="52879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21" imgW="3416040" imgH="596880" progId="Equation.DSMT4">
                  <p:embed/>
                </p:oleObj>
              </mc:Choice>
              <mc:Fallback>
                <p:oleObj name="Equation" r:id="rId21" imgW="34160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3" y="4702027"/>
                        <a:ext cx="52879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9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6523038" y="1054100"/>
            <a:ext cx="1757362" cy="1541463"/>
            <a:chOff x="3951" y="1344"/>
            <a:chExt cx="1107" cy="971"/>
          </a:xfrm>
        </p:grpSpPr>
        <p:sp>
          <p:nvSpPr>
            <p:cNvPr id="41987" name="Arc 3"/>
            <p:cNvSpPr>
              <a:spLocks/>
            </p:cNvSpPr>
            <p:nvPr/>
          </p:nvSpPr>
          <p:spPr bwMode="auto">
            <a:xfrm flipH="1">
              <a:off x="3951" y="1353"/>
              <a:ext cx="907" cy="915"/>
            </a:xfrm>
            <a:custGeom>
              <a:avLst/>
              <a:gdLst>
                <a:gd name="G0" fmla="+- 16059 0 0"/>
                <a:gd name="G1" fmla="+- 21600 0 0"/>
                <a:gd name="G2" fmla="+- 21600 0 0"/>
                <a:gd name="T0" fmla="*/ 0 w 37659"/>
                <a:gd name="T1" fmla="*/ 7155 h 36284"/>
                <a:gd name="T2" fmla="*/ 31900 w 37659"/>
                <a:gd name="T3" fmla="*/ 36284 h 36284"/>
                <a:gd name="T4" fmla="*/ 16059 w 37659"/>
                <a:gd name="T5" fmla="*/ 21600 h 36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59" h="36284" fill="none" extrusionOk="0">
                  <a:moveTo>
                    <a:pt x="-1" y="7154"/>
                  </a:moveTo>
                  <a:cubicBezTo>
                    <a:pt x="4096" y="2600"/>
                    <a:pt x="9933" y="-1"/>
                    <a:pt x="16059" y="0"/>
                  </a:cubicBezTo>
                  <a:cubicBezTo>
                    <a:pt x="27988" y="0"/>
                    <a:pt x="37659" y="9670"/>
                    <a:pt x="37659" y="21600"/>
                  </a:cubicBezTo>
                  <a:cubicBezTo>
                    <a:pt x="37659" y="27045"/>
                    <a:pt x="35602" y="32290"/>
                    <a:pt x="31900" y="36284"/>
                  </a:cubicBezTo>
                </a:path>
                <a:path w="37659" h="36284" stroke="0" extrusionOk="0">
                  <a:moveTo>
                    <a:pt x="-1" y="7154"/>
                  </a:moveTo>
                  <a:cubicBezTo>
                    <a:pt x="4096" y="2600"/>
                    <a:pt x="9933" y="-1"/>
                    <a:pt x="16059" y="0"/>
                  </a:cubicBezTo>
                  <a:cubicBezTo>
                    <a:pt x="27988" y="0"/>
                    <a:pt x="37659" y="9670"/>
                    <a:pt x="37659" y="21600"/>
                  </a:cubicBezTo>
                  <a:cubicBezTo>
                    <a:pt x="37659" y="27045"/>
                    <a:pt x="35602" y="32290"/>
                    <a:pt x="31900" y="36284"/>
                  </a:cubicBezTo>
                  <a:lnTo>
                    <a:pt x="16059" y="2160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FF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V="1">
              <a:off x="4014" y="1344"/>
              <a:ext cx="1044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89" name="Object 5"/>
            <p:cNvGraphicFramePr>
              <a:graphicFrameLocks noChangeAspect="1"/>
            </p:cNvGraphicFramePr>
            <p:nvPr/>
          </p:nvGraphicFramePr>
          <p:xfrm>
            <a:off x="4241" y="1570"/>
            <a:ext cx="24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8" name="Equation" r:id="rId3" imgW="241200" imgH="228600" progId="Equation.DSMT4">
                    <p:embed/>
                  </p:oleObj>
                </mc:Choice>
                <mc:Fallback>
                  <p:oleObj name="Equation" r:id="rId3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570"/>
                          <a:ext cx="24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4997"/>
              </p:ext>
            </p:extLst>
          </p:nvPr>
        </p:nvGraphicFramePr>
        <p:xfrm>
          <a:off x="323528" y="103287"/>
          <a:ext cx="67071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5" imgW="4178160" imgH="457200" progId="Equation.DSMT4">
                  <p:embed/>
                </p:oleObj>
              </mc:Choice>
              <mc:Fallback>
                <p:oleObj name="Equation" r:id="rId5" imgW="4178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3287"/>
                        <a:ext cx="67071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3522"/>
              </p:ext>
            </p:extLst>
          </p:nvPr>
        </p:nvGraphicFramePr>
        <p:xfrm>
          <a:off x="188565" y="620713"/>
          <a:ext cx="6543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Equation" r:id="rId7" imgW="4076640" imgH="406080" progId="Equation.DSMT4">
                  <p:embed/>
                </p:oleObj>
              </mc:Choice>
              <mc:Fallback>
                <p:oleObj name="Equation" r:id="rId7" imgW="4076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5" y="620713"/>
                        <a:ext cx="65436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6335713" y="549275"/>
            <a:ext cx="2808287" cy="2519363"/>
            <a:chOff x="3833" y="1026"/>
            <a:chExt cx="1769" cy="1587"/>
          </a:xfrm>
        </p:grpSpPr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3942" y="1362"/>
              <a:ext cx="1036" cy="103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994" name="Group 10"/>
            <p:cNvGrpSpPr>
              <a:grpSpLocks/>
            </p:cNvGrpSpPr>
            <p:nvPr/>
          </p:nvGrpSpPr>
          <p:grpSpPr bwMode="auto">
            <a:xfrm>
              <a:off x="3833" y="1026"/>
              <a:ext cx="1769" cy="1587"/>
              <a:chOff x="3470" y="845"/>
              <a:chExt cx="2177" cy="1950"/>
            </a:xfrm>
          </p:grpSpPr>
          <p:sp>
            <p:nvSpPr>
              <p:cNvPr id="41995" name="Line 11"/>
              <p:cNvSpPr>
                <a:spLocks noChangeShapeType="1"/>
              </p:cNvSpPr>
              <p:nvPr/>
            </p:nvSpPr>
            <p:spPr bwMode="auto">
              <a:xfrm>
                <a:off x="3470" y="2341"/>
                <a:ext cx="217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6" name="Line 12"/>
              <p:cNvSpPr>
                <a:spLocks noChangeShapeType="1"/>
              </p:cNvSpPr>
              <p:nvPr/>
            </p:nvSpPr>
            <p:spPr bwMode="auto">
              <a:xfrm flipV="1">
                <a:off x="3787" y="890"/>
                <a:ext cx="0" cy="1905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997" name="Object 13"/>
              <p:cNvGraphicFramePr>
                <a:graphicFrameLocks noChangeAspect="1"/>
              </p:cNvGraphicFramePr>
              <p:nvPr/>
            </p:nvGraphicFramePr>
            <p:xfrm>
              <a:off x="5420" y="2387"/>
              <a:ext cx="17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1" name="Equation" r:id="rId9" imgW="177480" imgH="190440" progId="Equation.DSMT4">
                      <p:embed/>
                    </p:oleObj>
                  </mc:Choice>
                  <mc:Fallback>
                    <p:oleObj name="Equation" r:id="rId9" imgW="17748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0" y="2387"/>
                            <a:ext cx="179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8" name="Object 14"/>
              <p:cNvGraphicFramePr>
                <a:graphicFrameLocks noChangeAspect="1"/>
              </p:cNvGraphicFramePr>
              <p:nvPr/>
            </p:nvGraphicFramePr>
            <p:xfrm>
              <a:off x="3833" y="845"/>
              <a:ext cx="191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2" name="Equation" r:id="rId11" imgW="190440" imgH="241200" progId="Equation.DSMT4">
                      <p:embed/>
                    </p:oleObj>
                  </mc:Choice>
                  <mc:Fallback>
                    <p:oleObj name="Equation" r:id="rId11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845"/>
                            <a:ext cx="191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5"/>
              <p:cNvGraphicFramePr>
                <a:graphicFrameLocks noChangeAspect="1"/>
              </p:cNvGraphicFramePr>
              <p:nvPr/>
            </p:nvGraphicFramePr>
            <p:xfrm>
              <a:off x="3470" y="2432"/>
              <a:ext cx="163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3" name="Equation" r:id="rId13" imgW="228600" imgH="241200" progId="Equation.DSMT4">
                      <p:embed/>
                    </p:oleObj>
                  </mc:Choice>
                  <mc:Fallback>
                    <p:oleObj name="Equation" r:id="rId13" imgW="228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2432"/>
                            <a:ext cx="163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63617"/>
              </p:ext>
            </p:extLst>
          </p:nvPr>
        </p:nvGraphicFramePr>
        <p:xfrm>
          <a:off x="427038" y="1341438"/>
          <a:ext cx="35480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4" name="Equation" r:id="rId15" imgW="2209680" imgH="317160" progId="Equation.DSMT4">
                  <p:embed/>
                </p:oleObj>
              </mc:Choice>
              <mc:Fallback>
                <p:oleObj name="Equation" r:id="rId15" imgW="2209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341438"/>
                        <a:ext cx="35480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354013" y="1935163"/>
          <a:ext cx="4627562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5" name="Equation" r:id="rId17" imgW="2882880" imgH="939600" progId="Equation.DSMT4">
                  <p:embed/>
                </p:oleObj>
              </mc:Choice>
              <mc:Fallback>
                <p:oleObj name="Equation" r:id="rId17" imgW="2882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935163"/>
                        <a:ext cx="4627562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17423"/>
              </p:ext>
            </p:extLst>
          </p:nvPr>
        </p:nvGraphicFramePr>
        <p:xfrm>
          <a:off x="44896" y="3212976"/>
          <a:ext cx="8991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Equation" r:id="rId19" imgW="5600520" imgH="583920" progId="Equation.DSMT4">
                  <p:embed/>
                </p:oleObj>
              </mc:Choice>
              <mc:Fallback>
                <p:oleObj name="Equation" r:id="rId19" imgW="56005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6" y="3212976"/>
                        <a:ext cx="8991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63174"/>
              </p:ext>
            </p:extLst>
          </p:nvPr>
        </p:nvGraphicFramePr>
        <p:xfrm>
          <a:off x="2626171" y="4076576"/>
          <a:ext cx="6238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Equation" r:id="rId21" imgW="3886200" imgH="583920" progId="Equation.DSMT4">
                  <p:embed/>
                </p:oleObj>
              </mc:Choice>
              <mc:Fallback>
                <p:oleObj name="Equation" r:id="rId21" imgW="3886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171" y="4076576"/>
                        <a:ext cx="62388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7031"/>
              </p:ext>
            </p:extLst>
          </p:nvPr>
        </p:nvGraphicFramePr>
        <p:xfrm>
          <a:off x="2654746" y="4940176"/>
          <a:ext cx="5994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Equation" r:id="rId23" imgW="3733560" imgH="583920" progId="Equation.DSMT4">
                  <p:embed/>
                </p:oleObj>
              </mc:Choice>
              <mc:Fallback>
                <p:oleObj name="Equation" r:id="rId23" imgW="3733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746" y="4940176"/>
                        <a:ext cx="5994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09811"/>
              </p:ext>
            </p:extLst>
          </p:nvPr>
        </p:nvGraphicFramePr>
        <p:xfrm>
          <a:off x="2649984" y="5683126"/>
          <a:ext cx="46307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9" name="Equation" r:id="rId25" imgW="2882880" imgH="660240" progId="Equation.DSMT4">
                  <p:embed/>
                </p:oleObj>
              </mc:Choice>
              <mc:Fallback>
                <p:oleObj name="Equation" r:id="rId25" imgW="28828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984" y="5683126"/>
                        <a:ext cx="46307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4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6516688" y="1052513"/>
            <a:ext cx="2457450" cy="2052637"/>
            <a:chOff x="4105" y="663"/>
            <a:chExt cx="1548" cy="1293"/>
          </a:xfrm>
        </p:grpSpPr>
        <p:grpSp>
          <p:nvGrpSpPr>
            <p:cNvPr id="44035" name="Group 3"/>
            <p:cNvGrpSpPr>
              <a:grpSpLocks/>
            </p:cNvGrpSpPr>
            <p:nvPr/>
          </p:nvGrpSpPr>
          <p:grpSpPr bwMode="auto">
            <a:xfrm>
              <a:off x="4156" y="754"/>
              <a:ext cx="1452" cy="1134"/>
              <a:chOff x="4150" y="754"/>
              <a:chExt cx="1452" cy="1134"/>
            </a:xfrm>
          </p:grpSpPr>
          <p:sp>
            <p:nvSpPr>
              <p:cNvPr id="44036" name="Line 4"/>
              <p:cNvSpPr>
                <a:spLocks noChangeShapeType="1"/>
              </p:cNvSpPr>
              <p:nvPr/>
            </p:nvSpPr>
            <p:spPr bwMode="auto">
              <a:xfrm>
                <a:off x="4150" y="1752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7" name="Line 5"/>
              <p:cNvSpPr>
                <a:spLocks noChangeShapeType="1"/>
              </p:cNvSpPr>
              <p:nvPr/>
            </p:nvSpPr>
            <p:spPr bwMode="auto">
              <a:xfrm flipV="1">
                <a:off x="4286" y="754"/>
                <a:ext cx="0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 rot="16200000">
                <a:off x="4286" y="1004"/>
                <a:ext cx="748" cy="748"/>
              </a:xfrm>
              <a:prstGeom prst="rtTriangle">
                <a:avLst/>
              </a:prstGeom>
              <a:solidFill>
                <a:srgbClr val="CCFFCC">
                  <a:alpha val="94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039" name="Object 7"/>
            <p:cNvGraphicFramePr>
              <a:graphicFrameLocks noChangeAspect="1"/>
            </p:cNvGraphicFramePr>
            <p:nvPr/>
          </p:nvGraphicFramePr>
          <p:xfrm>
            <a:off x="5506" y="1797"/>
            <a:ext cx="14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8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6" y="1797"/>
                          <a:ext cx="14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8"/>
            <p:cNvGraphicFramePr>
              <a:graphicFrameLocks noChangeAspect="1"/>
            </p:cNvGraphicFramePr>
            <p:nvPr/>
          </p:nvGraphicFramePr>
          <p:xfrm>
            <a:off x="4338" y="663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9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663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9"/>
            <p:cNvGraphicFramePr>
              <a:graphicFrameLocks noChangeAspect="1"/>
            </p:cNvGraphicFramePr>
            <p:nvPr/>
          </p:nvGraphicFramePr>
          <p:xfrm>
            <a:off x="4105" y="1730"/>
            <a:ext cx="1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0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730"/>
                          <a:ext cx="1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43730"/>
              </p:ext>
            </p:extLst>
          </p:nvPr>
        </p:nvGraphicFramePr>
        <p:xfrm>
          <a:off x="251520" y="188913"/>
          <a:ext cx="6221412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1" name="Equation" r:id="rId9" imgW="4101840" imgH="1193760" progId="Equation.DSMT4">
                  <p:embed/>
                </p:oleObj>
              </mc:Choice>
              <mc:Fallback>
                <p:oleObj name="Equation" r:id="rId9" imgW="410184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913"/>
                        <a:ext cx="6221412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983655"/>
              </p:ext>
            </p:extLst>
          </p:nvPr>
        </p:nvGraphicFramePr>
        <p:xfrm>
          <a:off x="179512" y="2133600"/>
          <a:ext cx="2771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2" name="Equation" r:id="rId11" imgW="1866600" imgH="291960" progId="Equation.DSMT4">
                  <p:embed/>
                </p:oleObj>
              </mc:Choice>
              <mc:Fallback>
                <p:oleObj name="Equation" r:id="rId11" imgW="1866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3600"/>
                        <a:ext cx="2771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7461250" y="2205038"/>
            <a:ext cx="363538" cy="366712"/>
            <a:chOff x="2832" y="1979"/>
            <a:chExt cx="229" cy="231"/>
          </a:xfrm>
        </p:grpSpPr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2835" y="1979"/>
              <a:ext cx="226" cy="23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  <p:graphicFrame>
          <p:nvGraphicFramePr>
            <p:cNvPr id="44046" name="Object 14"/>
            <p:cNvGraphicFramePr>
              <a:graphicFrameLocks noChangeAspect="1"/>
            </p:cNvGraphicFramePr>
            <p:nvPr/>
          </p:nvGraphicFramePr>
          <p:xfrm>
            <a:off x="2832" y="1994"/>
            <a:ext cx="2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3" name="公式" r:id="rId13" imgW="152280" imgH="139680" progId="Equation.3">
                    <p:embed/>
                  </p:oleObj>
                </mc:Choice>
                <mc:Fallback>
                  <p:oleObj name="公式" r:id="rId1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94"/>
                          <a:ext cx="229" cy="21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6948488" y="1196975"/>
            <a:ext cx="1425575" cy="1871663"/>
            <a:chOff x="4377" y="754"/>
            <a:chExt cx="898" cy="1179"/>
          </a:xfrm>
        </p:grpSpPr>
        <p:graphicFrame>
          <p:nvGraphicFramePr>
            <p:cNvPr id="44048" name="Object 16"/>
            <p:cNvGraphicFramePr>
              <a:graphicFrameLocks noChangeAspect="1"/>
            </p:cNvGraphicFramePr>
            <p:nvPr/>
          </p:nvGraphicFramePr>
          <p:xfrm>
            <a:off x="4927" y="754"/>
            <a:ext cx="3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4" name="公式" r:id="rId15" imgW="241200" imgH="190440" progId="Equation.3">
                    <p:embed/>
                  </p:oleObj>
                </mc:Choice>
                <mc:Fallback>
                  <p:oleObj name="公式" r:id="rId15" imgW="2412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754"/>
                          <a:ext cx="3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17"/>
            <p:cNvGraphicFramePr>
              <a:graphicFrameLocks noChangeAspect="1"/>
            </p:cNvGraphicFramePr>
            <p:nvPr/>
          </p:nvGraphicFramePr>
          <p:xfrm>
            <a:off x="4377" y="935"/>
            <a:ext cx="45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5" name="Equation" r:id="rId17" imgW="469800" imgH="203040" progId="Equation.DSMT4">
                    <p:embed/>
                  </p:oleObj>
                </mc:Choice>
                <mc:Fallback>
                  <p:oleObj name="Equation" r:id="rId17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935"/>
                          <a:ext cx="45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18"/>
            <p:cNvGraphicFramePr>
              <a:graphicFrameLocks noChangeAspect="1"/>
            </p:cNvGraphicFramePr>
            <p:nvPr/>
          </p:nvGraphicFramePr>
          <p:xfrm>
            <a:off x="5013" y="1752"/>
            <a:ext cx="9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6" name="Equation" r:id="rId19" imgW="101520" imgH="190440" progId="Equation.DSMT4">
                    <p:embed/>
                  </p:oleObj>
                </mc:Choice>
                <mc:Fallback>
                  <p:oleObj name="Equation" r:id="rId19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3" y="1752"/>
                          <a:ext cx="9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6804025" y="1844675"/>
            <a:ext cx="2085975" cy="531813"/>
            <a:chOff x="4286" y="1162"/>
            <a:chExt cx="1314" cy="335"/>
          </a:xfrm>
        </p:grpSpPr>
        <p:graphicFrame>
          <p:nvGraphicFramePr>
            <p:cNvPr id="44052" name="Object 20"/>
            <p:cNvGraphicFramePr>
              <a:graphicFrameLocks noChangeAspect="1"/>
            </p:cNvGraphicFramePr>
            <p:nvPr/>
          </p:nvGraphicFramePr>
          <p:xfrm>
            <a:off x="4286" y="1162"/>
            <a:ext cx="38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7" name="Equation" r:id="rId21" imgW="507960" imgH="431640" progId="Equation.DSMT4">
                    <p:embed/>
                  </p:oleObj>
                </mc:Choice>
                <mc:Fallback>
                  <p:oleObj name="Equation" r:id="rId21" imgW="507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62"/>
                          <a:ext cx="38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21"/>
            <p:cNvGraphicFramePr>
              <a:graphicFrameLocks noChangeAspect="1"/>
            </p:cNvGraphicFramePr>
            <p:nvPr/>
          </p:nvGraphicFramePr>
          <p:xfrm>
            <a:off x="5057" y="1344"/>
            <a:ext cx="543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8" name="Equation" r:id="rId23" imgW="723600" imgH="203040" progId="Equation.DSMT4">
                    <p:embed/>
                  </p:oleObj>
                </mc:Choice>
                <mc:Fallback>
                  <p:oleObj name="Equation" r:id="rId23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344"/>
                          <a:ext cx="543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179388" y="2708275"/>
          <a:ext cx="41100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25" imgW="2768400" imgH="304560" progId="Equation.DSMT4">
                  <p:embed/>
                </p:oleObj>
              </mc:Choice>
              <mc:Fallback>
                <p:oleObj name="Equation" r:id="rId25" imgW="276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08275"/>
                        <a:ext cx="41100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69776"/>
              </p:ext>
            </p:extLst>
          </p:nvPr>
        </p:nvGraphicFramePr>
        <p:xfrm>
          <a:off x="432246" y="3140968"/>
          <a:ext cx="62214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0" name="Equation" r:id="rId27" imgW="4190760" imgH="520560" progId="Equation.DSMT4">
                  <p:embed/>
                </p:oleObj>
              </mc:Choice>
              <mc:Fallback>
                <p:oleObj name="Equation" r:id="rId27" imgW="4190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46" y="3140968"/>
                        <a:ext cx="62214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05769"/>
              </p:ext>
            </p:extLst>
          </p:nvPr>
        </p:nvGraphicFramePr>
        <p:xfrm>
          <a:off x="827534" y="4004568"/>
          <a:ext cx="33559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1" name="Equation" r:id="rId29" imgW="2260440" imgH="520560" progId="Equation.DSMT4">
                  <p:embed/>
                </p:oleObj>
              </mc:Choice>
              <mc:Fallback>
                <p:oleObj name="Equation" r:id="rId29" imgW="22604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34" y="4004568"/>
                        <a:ext cx="33559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4885"/>
              </p:ext>
            </p:extLst>
          </p:nvPr>
        </p:nvGraphicFramePr>
        <p:xfrm>
          <a:off x="4212084" y="4002980"/>
          <a:ext cx="48244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2" name="Equation" r:id="rId31" imgW="3581280" imgH="533160" progId="Equation.DSMT4">
                  <p:embed/>
                </p:oleObj>
              </mc:Choice>
              <mc:Fallback>
                <p:oleObj name="Equation" r:id="rId31" imgW="3581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084" y="4002980"/>
                        <a:ext cx="482441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67821"/>
              </p:ext>
            </p:extLst>
          </p:nvPr>
        </p:nvGraphicFramePr>
        <p:xfrm>
          <a:off x="827534" y="4796730"/>
          <a:ext cx="3000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3" name="Equation" r:id="rId33" imgW="2247840" imgH="634680" progId="Equation.DSMT4">
                  <p:embed/>
                </p:oleObj>
              </mc:Choice>
              <mc:Fallback>
                <p:oleObj name="Equation" r:id="rId33" imgW="22478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34" y="4796730"/>
                        <a:ext cx="3000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29653"/>
              </p:ext>
            </p:extLst>
          </p:nvPr>
        </p:nvGraphicFramePr>
        <p:xfrm>
          <a:off x="3924746" y="4868168"/>
          <a:ext cx="31702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4" name="Equation" r:id="rId35" imgW="2374560" imgH="558720" progId="Equation.DSMT4">
                  <p:embed/>
                </p:oleObj>
              </mc:Choice>
              <mc:Fallback>
                <p:oleObj name="Equation" r:id="rId35" imgW="2374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746" y="4868168"/>
                        <a:ext cx="31702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52072"/>
              </p:ext>
            </p:extLst>
          </p:nvPr>
        </p:nvGraphicFramePr>
        <p:xfrm>
          <a:off x="756096" y="5733355"/>
          <a:ext cx="59340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5" name="Equation" r:id="rId37" imgW="4444920" imgH="558720" progId="Equation.DSMT4">
                  <p:embed/>
                </p:oleObj>
              </mc:Choice>
              <mc:Fallback>
                <p:oleObj name="Equation" r:id="rId37" imgW="4444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96" y="5733355"/>
                        <a:ext cx="59340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9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73434"/>
              </p:ext>
            </p:extLst>
          </p:nvPr>
        </p:nvGraphicFramePr>
        <p:xfrm>
          <a:off x="395536" y="116632"/>
          <a:ext cx="58848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3" imgW="2501640" imgH="444240" progId="Equation.DSMT4">
                  <p:embed/>
                </p:oleObj>
              </mc:Choice>
              <mc:Fallback>
                <p:oleObj name="Equation" r:id="rId3" imgW="2501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6632"/>
                        <a:ext cx="588486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54542"/>
              </p:ext>
            </p:extLst>
          </p:nvPr>
        </p:nvGraphicFramePr>
        <p:xfrm>
          <a:off x="824607" y="1046163"/>
          <a:ext cx="7491809" cy="169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tion" r:id="rId5" imgW="3593880" imgH="812520" progId="Equation.DSMT4">
                  <p:embed/>
                </p:oleObj>
              </mc:Choice>
              <mc:Fallback>
                <p:oleObj name="Equation" r:id="rId5" imgW="35938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07" y="1046163"/>
                        <a:ext cx="7491809" cy="1695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9370"/>
              </p:ext>
            </p:extLst>
          </p:nvPr>
        </p:nvGraphicFramePr>
        <p:xfrm>
          <a:off x="5508104" y="460474"/>
          <a:ext cx="3762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7" imgW="190440" imgH="190440" progId="Equation.DSMT4">
                  <p:embed/>
                </p:oleObj>
              </mc:Choice>
              <mc:Fallback>
                <p:oleObj name="Equation" r:id="rId7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60474"/>
                        <a:ext cx="3762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92184"/>
              </p:ext>
            </p:extLst>
          </p:nvPr>
        </p:nvGraphicFramePr>
        <p:xfrm>
          <a:off x="5004048" y="2607641"/>
          <a:ext cx="3528144" cy="151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9" imgW="2425680" imgH="1041120" progId="Equation.DSMT4">
                  <p:embed/>
                </p:oleObj>
              </mc:Choice>
              <mc:Fallback>
                <p:oleObj name="Equation" r:id="rId9" imgW="24256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07641"/>
                        <a:ext cx="3528144" cy="1515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89093"/>
              </p:ext>
            </p:extLst>
          </p:nvPr>
        </p:nvGraphicFramePr>
        <p:xfrm>
          <a:off x="179511" y="2899098"/>
          <a:ext cx="4814909" cy="132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11" imgW="2590560" imgH="711000" progId="Equation.DSMT4">
                  <p:embed/>
                </p:oleObj>
              </mc:Choice>
              <mc:Fallback>
                <p:oleObj name="Equation" r:id="rId11" imgW="2590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2899098"/>
                        <a:ext cx="4814909" cy="132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="" xmlns:a16="http://schemas.microsoft.com/office/drawing/2014/main" id="{39D55A18-3A25-4292-8383-57CF4E1C1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105218"/>
              </p:ext>
            </p:extLst>
          </p:nvPr>
        </p:nvGraphicFramePr>
        <p:xfrm>
          <a:off x="1166565" y="4126681"/>
          <a:ext cx="4710112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13" imgW="2654280" imgH="1041120" progId="Equation.DSMT4">
                  <p:embed/>
                </p:oleObj>
              </mc:Choice>
              <mc:Fallback>
                <p:oleObj name="Equation" r:id="rId13" imgW="2654280" imgH="1041120" progId="Equation.DSMT4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565" y="4126681"/>
                        <a:ext cx="4710112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="" xmlns:a16="http://schemas.microsoft.com/office/drawing/2014/main" id="{0102A166-C1DF-4203-BCC1-79C0A8AF3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63918"/>
              </p:ext>
            </p:extLst>
          </p:nvPr>
        </p:nvGraphicFramePr>
        <p:xfrm>
          <a:off x="1138907" y="5949280"/>
          <a:ext cx="55213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15" imgW="3111480" imgH="419040" progId="Equation.DSMT4">
                  <p:embed/>
                </p:oleObj>
              </mc:Choice>
              <mc:Fallback>
                <p:oleObj name="Equation" r:id="rId15" imgW="3111480" imgH="419040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907" y="5949280"/>
                        <a:ext cx="55213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="" xmlns:a16="http://schemas.microsoft.com/office/drawing/2014/main" id="{9162582A-0B9D-4E2C-AD73-5352EAE38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40791"/>
              </p:ext>
            </p:extLst>
          </p:nvPr>
        </p:nvGraphicFramePr>
        <p:xfrm>
          <a:off x="7524328" y="4882331"/>
          <a:ext cx="6096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17" imgW="342720" imgH="190440" progId="Equation.DSMT4">
                  <p:embed/>
                </p:oleObj>
              </mc:Choice>
              <mc:Fallback>
                <p:oleObj name="Equation" r:id="rId17" imgW="342720" imgH="190440" progId="Equation.DSMT4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882331"/>
                        <a:ext cx="6096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5337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90826"/>
              </p:ext>
            </p:extLst>
          </p:nvPr>
        </p:nvGraphicFramePr>
        <p:xfrm>
          <a:off x="425450" y="127000"/>
          <a:ext cx="816927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Equation" r:id="rId3" imgW="5371920" imgH="1320480" progId="Equation.DSMT4">
                  <p:embed/>
                </p:oleObj>
              </mc:Choice>
              <mc:Fallback>
                <p:oleObj name="Equation" r:id="rId3" imgW="537192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27000"/>
                        <a:ext cx="8169275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83198"/>
              </p:ext>
            </p:extLst>
          </p:nvPr>
        </p:nvGraphicFramePr>
        <p:xfrm>
          <a:off x="395536" y="2314575"/>
          <a:ext cx="76327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Equation" r:id="rId5" imgW="4406760" imgH="520560" progId="Equation.DSMT4">
                  <p:embed/>
                </p:oleObj>
              </mc:Choice>
              <mc:Fallback>
                <p:oleObj name="Equation" r:id="rId5" imgW="4406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14575"/>
                        <a:ext cx="76327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52588" y="3090863"/>
          <a:ext cx="65325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Equation" r:id="rId7" imgW="3771720" imgH="419040" progId="Equation.DSMT4">
                  <p:embed/>
                </p:oleObj>
              </mc:Choice>
              <mc:Fallback>
                <p:oleObj name="Equation" r:id="rId7" imgW="3771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090863"/>
                        <a:ext cx="65325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665288" y="3933825"/>
          <a:ext cx="32543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Equation" r:id="rId9" imgW="1879560" imgH="368280" progId="Equation.DSMT4">
                  <p:embed/>
                </p:oleObj>
              </mc:Choice>
              <mc:Fallback>
                <p:oleObj name="Equation" r:id="rId9" imgW="1879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3933825"/>
                        <a:ext cx="32543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34950" y="4570413"/>
          <a:ext cx="89090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11" imgW="5143320" imgH="596880" progId="Equation.DSMT4">
                  <p:embed/>
                </p:oleObj>
              </mc:Choice>
              <mc:Fallback>
                <p:oleObj name="Equation" r:id="rId11" imgW="51433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570413"/>
                        <a:ext cx="890905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34950" y="5600700"/>
          <a:ext cx="69738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Equation" r:id="rId13" imgW="4025880" imgH="533160" progId="Equation.DSMT4">
                  <p:embed/>
                </p:oleObj>
              </mc:Choice>
              <mc:Fallback>
                <p:oleObj name="Equation" r:id="rId13" imgW="4025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600700"/>
                        <a:ext cx="69738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3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4797"/>
              </p:ext>
            </p:extLst>
          </p:nvPr>
        </p:nvGraphicFramePr>
        <p:xfrm>
          <a:off x="395536" y="332656"/>
          <a:ext cx="33448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3" imgW="1930320" imgH="304560" progId="Equation.DSMT4">
                  <p:embed/>
                </p:oleObj>
              </mc:Choice>
              <mc:Fallback>
                <p:oleObj name="Equation" r:id="rId3" imgW="1930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2656"/>
                        <a:ext cx="33448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79388" y="663575"/>
          <a:ext cx="8161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5" imgW="4711680" imgH="533160" progId="Equation.DSMT4">
                  <p:embed/>
                </p:oleObj>
              </mc:Choice>
              <mc:Fallback>
                <p:oleObj name="Equation" r:id="rId5" imgW="47116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63575"/>
                        <a:ext cx="81613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48626"/>
              </p:ext>
            </p:extLst>
          </p:nvPr>
        </p:nvGraphicFramePr>
        <p:xfrm>
          <a:off x="493117" y="1804988"/>
          <a:ext cx="5807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7" imgW="3352680" imgH="380880" progId="Equation.DSMT4">
                  <p:embed/>
                </p:oleObj>
              </mc:Choice>
              <mc:Fallback>
                <p:oleObj name="Equation" r:id="rId7" imgW="335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7" y="1804988"/>
                        <a:ext cx="58070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03188" y="2860675"/>
          <a:ext cx="90408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9" imgW="5219640" imgH="330120" progId="Equation.DSMT4">
                  <p:embed/>
                </p:oleObj>
              </mc:Choice>
              <mc:Fallback>
                <p:oleObj name="Equation" r:id="rId9" imgW="5219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2860675"/>
                        <a:ext cx="90408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339975" y="3519488"/>
          <a:ext cx="29257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11" imgW="1688760" imgH="596880" progId="Equation.DSMT4">
                  <p:embed/>
                </p:oleObj>
              </mc:Choice>
              <mc:Fallback>
                <p:oleObj name="Equation" r:id="rId11" imgW="168876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19488"/>
                        <a:ext cx="29257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03188" y="4652963"/>
          <a:ext cx="37830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13" imgW="2184120" imgH="330120" progId="Equation.DSMT4">
                  <p:embed/>
                </p:oleObj>
              </mc:Choice>
              <mc:Fallback>
                <p:oleObj name="Equation" r:id="rId13" imgW="2184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4652963"/>
                        <a:ext cx="37830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051050" y="5233988"/>
          <a:ext cx="29257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15" imgW="1688760" imgH="583920" progId="Equation.DSMT4">
                  <p:embed/>
                </p:oleObj>
              </mc:Choice>
              <mc:Fallback>
                <p:oleObj name="Equation" r:id="rId15" imgW="16887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33988"/>
                        <a:ext cx="29257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9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05613"/>
              </p:ext>
            </p:extLst>
          </p:nvPr>
        </p:nvGraphicFramePr>
        <p:xfrm>
          <a:off x="541338" y="215900"/>
          <a:ext cx="7881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3" imgW="5181480" imgH="330120" progId="Equation.DSMT4">
                  <p:embed/>
                </p:oleObj>
              </mc:Choice>
              <mc:Fallback>
                <p:oleObj name="Equation" r:id="rId3" imgW="5181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15900"/>
                        <a:ext cx="78819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93821"/>
              </p:ext>
            </p:extLst>
          </p:nvPr>
        </p:nvGraphicFramePr>
        <p:xfrm>
          <a:off x="530969" y="727224"/>
          <a:ext cx="53371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5" imgW="3504960" imgH="736560" progId="Equation.DSMT4">
                  <p:embed/>
                </p:oleObj>
              </mc:Choice>
              <mc:Fallback>
                <p:oleObj name="Equation" r:id="rId5" imgW="3504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69" y="727224"/>
                        <a:ext cx="53371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492409"/>
              </p:ext>
            </p:extLst>
          </p:nvPr>
        </p:nvGraphicFramePr>
        <p:xfrm>
          <a:off x="733425" y="1916113"/>
          <a:ext cx="8143875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7" imgW="5194080" imgH="1981080" progId="Equation.DSMT4">
                  <p:embed/>
                </p:oleObj>
              </mc:Choice>
              <mc:Fallback>
                <p:oleObj name="Equation" r:id="rId7" imgW="519408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916113"/>
                        <a:ext cx="8143875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81577"/>
              </p:ext>
            </p:extLst>
          </p:nvPr>
        </p:nvGraphicFramePr>
        <p:xfrm>
          <a:off x="755005" y="5301382"/>
          <a:ext cx="53959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9" imgW="3441600" imgH="355320" progId="Equation.DSMT4">
                  <p:embed/>
                </p:oleObj>
              </mc:Choice>
              <mc:Fallback>
                <p:oleObj name="Equation" r:id="rId9" imgW="3441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05" y="5301382"/>
                        <a:ext cx="53959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7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538163" y="69850"/>
            <a:ext cx="8318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2. </a:t>
            </a:r>
            <a:r>
              <a:rPr kumimoji="0" lang="zh-CN" altLang="en-US" sz="2300" b="1">
                <a:solidFill>
                  <a:srgbClr val="FF0000"/>
                </a:solidFill>
              </a:rPr>
              <a:t>直角坐标系下如何确定积分次序</a:t>
            </a:r>
            <a:r>
              <a:rPr kumimoji="0" lang="en-US" altLang="zh-CN" sz="23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94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95181"/>
              </p:ext>
            </p:extLst>
          </p:nvPr>
        </p:nvGraphicFramePr>
        <p:xfrm>
          <a:off x="630238" y="620713"/>
          <a:ext cx="12874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620713"/>
                        <a:ext cx="12874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58289"/>
              </p:ext>
            </p:extLst>
          </p:nvPr>
        </p:nvGraphicFramePr>
        <p:xfrm>
          <a:off x="2070100" y="620713"/>
          <a:ext cx="16906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" name="Equation" r:id="rId5" imgW="914400" imgH="215640" progId="Equation.DSMT4">
                  <p:embed/>
                </p:oleObj>
              </mc:Choice>
              <mc:Fallback>
                <p:oleObj name="Equation" r:id="rId5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620713"/>
                        <a:ext cx="16906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58485"/>
              </p:ext>
            </p:extLst>
          </p:nvPr>
        </p:nvGraphicFramePr>
        <p:xfrm>
          <a:off x="688975" y="1089025"/>
          <a:ext cx="43608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" name="Equation" r:id="rId7" imgW="2361960" imgH="215640" progId="Equation.DSMT4">
                  <p:embed/>
                </p:oleObj>
              </mc:Choice>
              <mc:Fallback>
                <p:oleObj name="Equation" r:id="rId7" imgW="2361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089025"/>
                        <a:ext cx="43608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89921"/>
              </p:ext>
            </p:extLst>
          </p:nvPr>
        </p:nvGraphicFramePr>
        <p:xfrm>
          <a:off x="5280025" y="1089025"/>
          <a:ext cx="3095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" name="Equation" r:id="rId9" imgW="1676160" imgH="215640" progId="Equation.DSMT4">
                  <p:embed/>
                </p:oleObj>
              </mc:Choice>
              <mc:Fallback>
                <p:oleObj name="Equation" r:id="rId9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1089025"/>
                        <a:ext cx="30956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55995"/>
              </p:ext>
            </p:extLst>
          </p:nvPr>
        </p:nvGraphicFramePr>
        <p:xfrm>
          <a:off x="8502650" y="1112838"/>
          <a:ext cx="352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50" y="1112838"/>
                        <a:ext cx="3524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75257"/>
              </p:ext>
            </p:extLst>
          </p:nvPr>
        </p:nvGraphicFramePr>
        <p:xfrm>
          <a:off x="274638" y="1544638"/>
          <a:ext cx="1358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544638"/>
                        <a:ext cx="1358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36957"/>
              </p:ext>
            </p:extLst>
          </p:nvPr>
        </p:nvGraphicFramePr>
        <p:xfrm>
          <a:off x="1790700" y="1520825"/>
          <a:ext cx="4081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" name="Equation" r:id="rId15" imgW="2209680" imgH="215640" progId="Equation.DSMT4">
                  <p:embed/>
                </p:oleObj>
              </mc:Choice>
              <mc:Fallback>
                <p:oleObj name="Equation" r:id="rId15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520825"/>
                        <a:ext cx="40814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69931"/>
              </p:ext>
            </p:extLst>
          </p:nvPr>
        </p:nvGraphicFramePr>
        <p:xfrm>
          <a:off x="701675" y="2024063"/>
          <a:ext cx="43370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" name="Equation" r:id="rId17" imgW="2349360" imgH="215640" progId="Equation.DSMT4">
                  <p:embed/>
                </p:oleObj>
              </mc:Choice>
              <mc:Fallback>
                <p:oleObj name="Equation" r:id="rId17" imgW="2349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024063"/>
                        <a:ext cx="43370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69421"/>
              </p:ext>
            </p:extLst>
          </p:nvPr>
        </p:nvGraphicFramePr>
        <p:xfrm>
          <a:off x="5203825" y="2035175"/>
          <a:ext cx="3444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" name="Equation" r:id="rId19" imgW="1866600" imgH="203040" progId="Equation.DSMT4">
                  <p:embed/>
                </p:oleObj>
              </mc:Choice>
              <mc:Fallback>
                <p:oleObj name="Equation" r:id="rId19" imgW="1866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2035175"/>
                        <a:ext cx="3444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47881"/>
              </p:ext>
            </p:extLst>
          </p:nvPr>
        </p:nvGraphicFramePr>
        <p:xfrm>
          <a:off x="163513" y="2457450"/>
          <a:ext cx="12652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" name="Equation" r:id="rId21" imgW="685800" imgH="215640" progId="Equation.DSMT4">
                  <p:embed/>
                </p:oleObj>
              </mc:Choice>
              <mc:Fallback>
                <p:oleObj name="Equation" r:id="rId21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2457450"/>
                        <a:ext cx="12652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1934"/>
              </p:ext>
            </p:extLst>
          </p:nvPr>
        </p:nvGraphicFramePr>
        <p:xfrm>
          <a:off x="1433513" y="2457450"/>
          <a:ext cx="46402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" name="Equation" r:id="rId23" imgW="2514600" imgH="215640" progId="Equation.DSMT4">
                  <p:embed/>
                </p:oleObj>
              </mc:Choice>
              <mc:Fallback>
                <p:oleObj name="Equation" r:id="rId23" imgW="2514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457450"/>
                        <a:ext cx="46402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58178"/>
              </p:ext>
            </p:extLst>
          </p:nvPr>
        </p:nvGraphicFramePr>
        <p:xfrm>
          <a:off x="6188075" y="2457450"/>
          <a:ext cx="2343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" name="Equation" r:id="rId25" imgW="1269720" imgH="203040" progId="Equation.DSMT4">
                  <p:embed/>
                </p:oleObj>
              </mc:Choice>
              <mc:Fallback>
                <p:oleObj name="Equation" r:id="rId25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2457450"/>
                        <a:ext cx="23431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4449"/>
              </p:ext>
            </p:extLst>
          </p:nvPr>
        </p:nvGraphicFramePr>
        <p:xfrm>
          <a:off x="738188" y="2759075"/>
          <a:ext cx="20605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" name="Equation" r:id="rId27" imgW="1117440" imgH="355320" progId="Equation.DSMT4">
                  <p:embed/>
                </p:oleObj>
              </mc:Choice>
              <mc:Fallback>
                <p:oleObj name="Equation" r:id="rId27" imgW="1117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759075"/>
                        <a:ext cx="20605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551380"/>
              </p:ext>
            </p:extLst>
          </p:nvPr>
        </p:nvGraphicFramePr>
        <p:xfrm>
          <a:off x="3198813" y="2997200"/>
          <a:ext cx="33956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" name="Equation" r:id="rId29" imgW="1841400" imgH="215640" progId="Equation.DSMT4">
                  <p:embed/>
                </p:oleObj>
              </mc:Choice>
              <mc:Fallback>
                <p:oleObj name="Equation" r:id="rId29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997200"/>
                        <a:ext cx="33956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17265"/>
              </p:ext>
            </p:extLst>
          </p:nvPr>
        </p:nvGraphicFramePr>
        <p:xfrm>
          <a:off x="762000" y="3417888"/>
          <a:ext cx="20129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" name="Equation" r:id="rId31" imgW="1091880" imgH="253800" progId="Equation.DSMT4">
                  <p:embed/>
                </p:oleObj>
              </mc:Choice>
              <mc:Fallback>
                <p:oleObj name="Equation" r:id="rId31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17888"/>
                        <a:ext cx="20129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2222"/>
              </p:ext>
            </p:extLst>
          </p:nvPr>
        </p:nvGraphicFramePr>
        <p:xfrm>
          <a:off x="3198813" y="3473450"/>
          <a:ext cx="33956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" name="Equation" r:id="rId33" imgW="1841400" imgH="215640" progId="Equation.DSMT4">
                  <p:embed/>
                </p:oleObj>
              </mc:Choice>
              <mc:Fallback>
                <p:oleObj name="Equation" r:id="rId33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3473450"/>
                        <a:ext cx="33956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34191"/>
              </p:ext>
            </p:extLst>
          </p:nvPr>
        </p:nvGraphicFramePr>
        <p:xfrm>
          <a:off x="787400" y="3914775"/>
          <a:ext cx="2673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" name="Equation" r:id="rId35" imgW="1447560" imgH="279360" progId="Equation.DSMT4">
                  <p:embed/>
                </p:oleObj>
              </mc:Choice>
              <mc:Fallback>
                <p:oleObj name="Equation" r:id="rId35" imgW="144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914775"/>
                        <a:ext cx="2673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32340"/>
              </p:ext>
            </p:extLst>
          </p:nvPr>
        </p:nvGraphicFramePr>
        <p:xfrm>
          <a:off x="3757613" y="3976688"/>
          <a:ext cx="3419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9" name="Equation" r:id="rId37" imgW="1854000" imgH="215640" progId="Equation.DSMT4">
                  <p:embed/>
                </p:oleObj>
              </mc:Choice>
              <mc:Fallback>
                <p:oleObj name="Equation" r:id="rId37" imgW="1854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976688"/>
                        <a:ext cx="3419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45" name="Text Box 21"/>
          <p:cNvSpPr txBox="1">
            <a:spLocks noChangeArrowheads="1"/>
          </p:cNvSpPr>
          <p:nvPr/>
        </p:nvSpPr>
        <p:spPr bwMode="auto">
          <a:xfrm>
            <a:off x="646113" y="4508500"/>
            <a:ext cx="8318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3. </a:t>
            </a:r>
            <a:r>
              <a:rPr kumimoji="0" lang="zh-CN" altLang="en-US" sz="2300" b="1">
                <a:solidFill>
                  <a:srgbClr val="FF0000"/>
                </a:solidFill>
              </a:rPr>
              <a:t>利用对称性简化二重积分计算</a:t>
            </a:r>
          </a:p>
        </p:txBody>
      </p:sp>
      <p:graphicFrame>
        <p:nvGraphicFramePr>
          <p:cNvPr id="794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80040"/>
              </p:ext>
            </p:extLst>
          </p:nvPr>
        </p:nvGraphicFramePr>
        <p:xfrm>
          <a:off x="681038" y="5002213"/>
          <a:ext cx="21320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0" name="Equation" r:id="rId39" imgW="1155600" imgH="203040" progId="Equation.DSMT4">
                  <p:embed/>
                </p:oleObj>
              </mc:Choice>
              <mc:Fallback>
                <p:oleObj name="Equation" r:id="rId39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002213"/>
                        <a:ext cx="21320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31604"/>
              </p:ext>
            </p:extLst>
          </p:nvPr>
        </p:nvGraphicFramePr>
        <p:xfrm>
          <a:off x="679450" y="5410200"/>
          <a:ext cx="35623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" name="Equation" r:id="rId41" imgW="1930320" imgH="215640" progId="Equation.DSMT4">
                  <p:embed/>
                </p:oleObj>
              </mc:Choice>
              <mc:Fallback>
                <p:oleObj name="Equation" r:id="rId41" imgW="1930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410200"/>
                        <a:ext cx="35623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45973"/>
              </p:ext>
            </p:extLst>
          </p:nvPr>
        </p:nvGraphicFramePr>
        <p:xfrm>
          <a:off x="4318000" y="5434013"/>
          <a:ext cx="3508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" name="Equation" r:id="rId43" imgW="190440" imgH="203040" progId="Equation.DSMT4">
                  <p:embed/>
                </p:oleObj>
              </mc:Choice>
              <mc:Fallback>
                <p:oleObj name="Equation" r:id="rId4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5434013"/>
                        <a:ext cx="3508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03025"/>
              </p:ext>
            </p:extLst>
          </p:nvPr>
        </p:nvGraphicFramePr>
        <p:xfrm>
          <a:off x="668338" y="6021388"/>
          <a:ext cx="15605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" name="Equation" r:id="rId45" imgW="825480" imgH="368280" progId="Equation.DSMT4">
                  <p:embed/>
                </p:oleObj>
              </mc:Choice>
              <mc:Fallback>
                <p:oleObj name="Equation" r:id="rId45" imgW="825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6021388"/>
                        <a:ext cx="15605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3681"/>
              </p:ext>
            </p:extLst>
          </p:nvPr>
        </p:nvGraphicFramePr>
        <p:xfrm>
          <a:off x="2265363" y="5908675"/>
          <a:ext cx="5857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" name="Equation" r:id="rId47" imgW="317160" imgH="457200" progId="Equation.DSMT4">
                  <p:embed/>
                </p:oleObj>
              </mc:Choice>
              <mc:Fallback>
                <p:oleObj name="Equation" r:id="rId47" imgW="317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5908675"/>
                        <a:ext cx="58578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67932"/>
              </p:ext>
            </p:extLst>
          </p:nvPr>
        </p:nvGraphicFramePr>
        <p:xfrm>
          <a:off x="5011738" y="5842000"/>
          <a:ext cx="27654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" name="Equation" r:id="rId49" imgW="1498320" imgH="215640" progId="Equation.DSMT4">
                  <p:embed/>
                </p:oleObj>
              </mc:Choice>
              <mc:Fallback>
                <p:oleObj name="Equation" r:id="rId49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5842000"/>
                        <a:ext cx="27654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59337"/>
              </p:ext>
            </p:extLst>
          </p:nvPr>
        </p:nvGraphicFramePr>
        <p:xfrm>
          <a:off x="2699792" y="5805264"/>
          <a:ext cx="177482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" name="Equation" r:id="rId51" imgW="939600" imgH="393480" progId="Equation.DSMT4">
                  <p:embed/>
                </p:oleObj>
              </mc:Choice>
              <mc:Fallback>
                <p:oleObj name="Equation" r:id="rId51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805264"/>
                        <a:ext cx="1774825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24547"/>
              </p:ext>
            </p:extLst>
          </p:nvPr>
        </p:nvGraphicFramePr>
        <p:xfrm>
          <a:off x="5068888" y="6381750"/>
          <a:ext cx="27670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7" name="Equation" r:id="rId53" imgW="1498320" imgH="215640" progId="Equation.DSMT4">
                  <p:embed/>
                </p:oleObj>
              </mc:Choice>
              <mc:Fallback>
                <p:oleObj name="Equation" r:id="rId53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6381750"/>
                        <a:ext cx="276701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47125"/>
              </p:ext>
            </p:extLst>
          </p:nvPr>
        </p:nvGraphicFramePr>
        <p:xfrm>
          <a:off x="3405188" y="6446838"/>
          <a:ext cx="5508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" name="Equation" r:id="rId55" imgW="291960" imgH="203040" progId="Equation.DSMT4">
                  <p:embed/>
                </p:oleObj>
              </mc:Choice>
              <mc:Fallback>
                <p:oleObj name="Equation" r:id="rId5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6446838"/>
                        <a:ext cx="5508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9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9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9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7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7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79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79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7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79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79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79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79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79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000"/>
                                        <p:tgtEl>
                                          <p:spTgt spid="79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79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4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00113" y="260350"/>
          <a:ext cx="7964487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3" imgW="5079960" imgH="1854000" progId="Equation.DSMT4">
                  <p:embed/>
                </p:oleObj>
              </mc:Choice>
              <mc:Fallback>
                <p:oleObj name="Equation" r:id="rId3" imgW="507996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7964487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827088" y="3213100"/>
          <a:ext cx="7926387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5" imgW="5054400" imgH="1422360" progId="Equation.DSMT4">
                  <p:embed/>
                </p:oleObj>
              </mc:Choice>
              <mc:Fallback>
                <p:oleObj name="Equation" r:id="rId5" imgW="5054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7926387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684213" y="5548313"/>
          <a:ext cx="750887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7" imgW="4787640" imgH="838080" progId="Equation.DSMT4">
                  <p:embed/>
                </p:oleObj>
              </mc:Choice>
              <mc:Fallback>
                <p:oleObj name="Equation" r:id="rId7" imgW="47876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48313"/>
                        <a:ext cx="7508875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2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827088" y="188913"/>
          <a:ext cx="7726362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3" imgW="4927320" imgH="1574640" progId="Equation.DSMT4">
                  <p:embed/>
                </p:oleObj>
              </mc:Choice>
              <mc:Fallback>
                <p:oleObj name="Equation" r:id="rId3" imgW="492732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7726362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8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32331"/>
              </p:ext>
            </p:extLst>
          </p:nvPr>
        </p:nvGraphicFramePr>
        <p:xfrm>
          <a:off x="523875" y="188913"/>
          <a:ext cx="81343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3" imgW="5067000" imgH="330120" progId="Equation.DSMT4">
                  <p:embed/>
                </p:oleObj>
              </mc:Choice>
              <mc:Fallback>
                <p:oleObj name="Equation" r:id="rId3" imgW="5067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88913"/>
                        <a:ext cx="81343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4925" y="908050"/>
          <a:ext cx="8809038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5" imgW="5486400" imgH="863280" progId="Equation.DSMT4">
                  <p:embed/>
                </p:oleObj>
              </mc:Choice>
              <mc:Fallback>
                <p:oleObj name="Equation" r:id="rId5" imgW="54864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908050"/>
                        <a:ext cx="8809038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96900" y="2565400"/>
          <a:ext cx="8135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7" imgW="5067000" imgH="507960" progId="Equation.DSMT4">
                  <p:embed/>
                </p:oleObj>
              </mc:Choice>
              <mc:Fallback>
                <p:oleObj name="Equation" r:id="rId7" imgW="5067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565400"/>
                        <a:ext cx="81359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79388" y="3500438"/>
          <a:ext cx="6113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9" imgW="3809880" imgH="355320" progId="Equation.DSMT4">
                  <p:embed/>
                </p:oleObj>
              </mc:Choice>
              <mc:Fallback>
                <p:oleObj name="Equation" r:id="rId9" imgW="3809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00438"/>
                        <a:ext cx="61134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0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304800" y="2263775"/>
            <a:ext cx="858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kumimoji="0" lang="zh-CN" altLang="en-US" sz="2800" b="1" dirty="0"/>
              <a:t>利用对称性和被积函数的奇偶性计算二、三重积分；</a:t>
            </a:r>
          </a:p>
        </p:txBody>
      </p:sp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381000" y="2852936"/>
            <a:ext cx="8084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在二重、三重积分的计算过程中，要注意对称性。</a:t>
            </a:r>
          </a:p>
        </p:txBody>
      </p:sp>
      <p:graphicFrame>
        <p:nvGraphicFramePr>
          <p:cNvPr id="71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05799"/>
              </p:ext>
            </p:extLst>
          </p:nvPr>
        </p:nvGraphicFramePr>
        <p:xfrm>
          <a:off x="550863" y="254000"/>
          <a:ext cx="721677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Document" r:id="rId4" imgW="7710397" imgH="1830192" progId="Word.Document.8">
                  <p:embed/>
                </p:oleObj>
              </mc:Choice>
              <mc:Fallback>
                <p:oleObj name="Document" r:id="rId4" imgW="7710397" imgH="1830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54000"/>
                        <a:ext cx="721677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68204"/>
              </p:ext>
            </p:extLst>
          </p:nvPr>
        </p:nvGraphicFramePr>
        <p:xfrm>
          <a:off x="6084168" y="1459240"/>
          <a:ext cx="1632733" cy="80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6" imgW="876240" imgH="431640" progId="Equation.DSMT4">
                  <p:embed/>
                </p:oleObj>
              </mc:Choice>
              <mc:Fallback>
                <p:oleObj name="Equation" r:id="rId6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459240"/>
                        <a:ext cx="1632733" cy="804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8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32740"/>
              </p:ext>
            </p:extLst>
          </p:nvPr>
        </p:nvGraphicFramePr>
        <p:xfrm>
          <a:off x="227013" y="1484313"/>
          <a:ext cx="3336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3" imgW="1282680" imgH="203040" progId="Equation.DSMT4">
                  <p:embed/>
                </p:oleObj>
              </mc:Choice>
              <mc:Fallback>
                <p:oleObj name="Equation" r:id="rId3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484313"/>
                        <a:ext cx="3336875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0" y="336232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62325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971550" y="2060575"/>
          <a:ext cx="59753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公式" r:id="rId7" imgW="2832100" imgH="355600" progId="Equation.3">
                  <p:embed/>
                </p:oleObj>
              </mc:Choice>
              <mc:Fallback>
                <p:oleObj name="公式" r:id="rId7" imgW="2832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59753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132138" y="2924175"/>
          <a:ext cx="3168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公式" r:id="rId9" imgW="1143000" imgH="393700" progId="Equation.3">
                  <p:embed/>
                </p:oleObj>
              </mc:Choice>
              <mc:Fallback>
                <p:oleObj name="公式" r:id="rId9" imgW="114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4175"/>
                        <a:ext cx="3168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28876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3933825"/>
            <a:ext cx="755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altLang="zh-CN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287338" y="3716338"/>
          <a:ext cx="85328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公式" r:id="rId11" imgW="4190760" imgH="393480" progId="Equation.3">
                  <p:embed/>
                </p:oleObj>
              </mc:Choice>
              <mc:Fallback>
                <p:oleObj name="公式" r:id="rId11" imgW="419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716338"/>
                        <a:ext cx="853281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250825" y="5516563"/>
          <a:ext cx="53768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公式" r:id="rId13" imgW="2857320" imgH="419040" progId="Equation.3">
                  <p:embed/>
                </p:oleObj>
              </mc:Choice>
              <mc:Fallback>
                <p:oleObj name="公式" r:id="rId13" imgW="285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516563"/>
                        <a:ext cx="5376863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250825" y="4652963"/>
          <a:ext cx="6121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公式" r:id="rId15" imgW="3365280" imgH="469800" progId="Equation.3">
                  <p:embed/>
                </p:oleObj>
              </mc:Choice>
              <mc:Fallback>
                <p:oleObj name="公式" r:id="rId15" imgW="3365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52963"/>
                        <a:ext cx="61214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D38AD3A3-5CB6-4F2F-8C4A-2B6E6A24809C}"/>
                  </a:ext>
                </a:extLst>
              </p:cNvPr>
              <p:cNvSpPr/>
              <p:nvPr/>
            </p:nvSpPr>
            <p:spPr>
              <a:xfrm>
                <a:off x="179512" y="383246"/>
                <a:ext cx="5319533" cy="1124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练习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算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arcsin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arcsin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8AD3A3-5CB6-4F2F-8C4A-2B6E6A248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3246"/>
                <a:ext cx="5319533" cy="11240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8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92488"/>
              </p:ext>
            </p:extLst>
          </p:nvPr>
        </p:nvGraphicFramePr>
        <p:xfrm>
          <a:off x="11112" y="540172"/>
          <a:ext cx="9169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Equation" r:id="rId3" imgW="4356000" imgH="380880" progId="Equation.DSMT4">
                  <p:embed/>
                </p:oleObj>
              </mc:Choice>
              <mc:Fallback>
                <p:oleObj name="Equation" r:id="rId3" imgW="4356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" y="540172"/>
                        <a:ext cx="9169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36575"/>
              </p:ext>
            </p:extLst>
          </p:nvPr>
        </p:nvGraphicFramePr>
        <p:xfrm>
          <a:off x="539750" y="1273597"/>
          <a:ext cx="4248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公式" r:id="rId5" imgW="1866090" imgH="203112" progId="Equation.3">
                  <p:embed/>
                </p:oleObj>
              </mc:Choice>
              <mc:Fallback>
                <p:oleObj name="公式" r:id="rId5" imgW="186609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73597"/>
                        <a:ext cx="4248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47581"/>
              </p:ext>
            </p:extLst>
          </p:nvPr>
        </p:nvGraphicFramePr>
        <p:xfrm>
          <a:off x="1258888" y="1778422"/>
          <a:ext cx="6553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公式" r:id="rId7" imgW="3505200" imgH="431800" progId="Equation.3">
                  <p:embed/>
                </p:oleObj>
              </mc:Choice>
              <mc:Fallback>
                <p:oleObj name="公式" r:id="rId7" imgW="350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8422"/>
                        <a:ext cx="65532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97930"/>
              </p:ext>
            </p:extLst>
          </p:nvPr>
        </p:nvGraphicFramePr>
        <p:xfrm>
          <a:off x="1042988" y="2857922"/>
          <a:ext cx="1257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公式" r:id="rId9" imgW="1256755" imgH="203112" progId="Equation.3">
                  <p:embed/>
                </p:oleObj>
              </mc:Choice>
              <mc:Fallback>
                <p:oleObj name="公式" r:id="rId9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7922"/>
                        <a:ext cx="1257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02074"/>
              </p:ext>
            </p:extLst>
          </p:nvPr>
        </p:nvGraphicFramePr>
        <p:xfrm>
          <a:off x="2700338" y="2857922"/>
          <a:ext cx="4176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公式" r:id="rId11" imgW="1981200" imgH="215900" progId="Equation.3">
                  <p:embed/>
                </p:oleObj>
              </mc:Choice>
              <mc:Fallback>
                <p:oleObj name="公式" r:id="rId11" imgW="198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57922"/>
                        <a:ext cx="41767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13009"/>
              </p:ext>
            </p:extLst>
          </p:nvPr>
        </p:nvGraphicFramePr>
        <p:xfrm>
          <a:off x="2624138" y="3434185"/>
          <a:ext cx="310038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公式" r:id="rId13" imgW="1346200" imgH="787400" progId="Equation.3">
                  <p:embed/>
                </p:oleObj>
              </mc:Choice>
              <mc:Fallback>
                <p:oleObj name="公式" r:id="rId13" imgW="13462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434185"/>
                        <a:ext cx="3100387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22078"/>
              </p:ext>
            </p:extLst>
          </p:nvPr>
        </p:nvGraphicFramePr>
        <p:xfrm>
          <a:off x="1116013" y="5018510"/>
          <a:ext cx="7559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公式" r:id="rId15" imgW="3467100" imgH="444500" progId="Equation.3">
                  <p:embed/>
                </p:oleObj>
              </mc:Choice>
              <mc:Fallback>
                <p:oleObj name="公式" r:id="rId15" imgW="3467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8510"/>
                        <a:ext cx="75596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624138" y="476672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-</a:t>
            </a:r>
            <a:endParaRPr lang="en-US" altLang="zh-CN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624138" y="1122785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624138" y="1597447"/>
            <a:ext cx="41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624138" y="230071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1100"/>
          </a:p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624138" y="2957935"/>
            <a:ext cx="41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2624138" y="3451647"/>
            <a:ext cx="41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624138" y="4516860"/>
            <a:ext cx="41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7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21817"/>
              </p:ext>
            </p:extLst>
          </p:nvPr>
        </p:nvGraphicFramePr>
        <p:xfrm>
          <a:off x="249931" y="392907"/>
          <a:ext cx="8689975" cy="90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Equation" r:id="rId3" imgW="4952880" imgH="609480" progId="Equation.DSMT4">
                  <p:embed/>
                </p:oleObj>
              </mc:Choice>
              <mc:Fallback>
                <p:oleObj name="Equation" r:id="rId3" imgW="4952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1" y="392907"/>
                        <a:ext cx="8689975" cy="9016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38611"/>
              </p:ext>
            </p:extLst>
          </p:nvPr>
        </p:nvGraphicFramePr>
        <p:xfrm>
          <a:off x="251520" y="1988840"/>
          <a:ext cx="86899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Equation" r:id="rId5" imgW="4978080" imgH="380880" progId="Equation.DSMT4">
                  <p:embed/>
                </p:oleObj>
              </mc:Choice>
              <mc:Fallback>
                <p:oleObj name="Equation" r:id="rId5" imgW="4978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88840"/>
                        <a:ext cx="86899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38208"/>
              </p:ext>
            </p:extLst>
          </p:nvPr>
        </p:nvGraphicFramePr>
        <p:xfrm>
          <a:off x="241300" y="3598863"/>
          <a:ext cx="48466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Equation" r:id="rId7" imgW="2387520" imgH="406080" progId="Equation.DSMT4">
                  <p:embed/>
                </p:oleObj>
              </mc:Choice>
              <mc:Fallback>
                <p:oleObj name="Equation" r:id="rId7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598863"/>
                        <a:ext cx="48466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3850" y="1501429"/>
            <a:ext cx="2411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证明：因为</a:t>
            </a:r>
            <a:endParaRPr lang="zh-CN" altLang="en-US" sz="2800" b="1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827584" y="2924944"/>
            <a:ext cx="1440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所以有</a:t>
            </a:r>
            <a:endParaRPr lang="zh-CN" altLang="en-US" sz="2800" b="1" dirty="0"/>
          </a:p>
        </p:txBody>
      </p:sp>
      <p:graphicFrame>
        <p:nvGraphicFramePr>
          <p:cNvPr id="20493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4577"/>
              </p:ext>
            </p:extLst>
          </p:nvPr>
        </p:nvGraphicFramePr>
        <p:xfrm>
          <a:off x="2051050" y="4365104"/>
          <a:ext cx="66976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Equation" r:id="rId9" imgW="3340080" imgH="342720" progId="Equation.DSMT4">
                  <p:embed/>
                </p:oleObj>
              </mc:Choice>
              <mc:Fallback>
                <p:oleObj name="Equation" r:id="rId9" imgW="3340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104"/>
                        <a:ext cx="66976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85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46052"/>
              </p:ext>
            </p:extLst>
          </p:nvPr>
        </p:nvGraphicFramePr>
        <p:xfrm>
          <a:off x="396875" y="260648"/>
          <a:ext cx="8494713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8" name="Equation" r:id="rId3" imgW="3771720" imgH="596880" progId="Equation.DSMT4">
                  <p:embed/>
                </p:oleObj>
              </mc:Choice>
              <mc:Fallback>
                <p:oleObj name="Equation" r:id="rId3" imgW="3771720" imgH="596880" progId="Equation.DSMT4">
                  <p:embed/>
                  <p:pic>
                    <p:nvPicPr>
                      <p:cNvPr id="348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0648"/>
                        <a:ext cx="8494713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90716"/>
              </p:ext>
            </p:extLst>
          </p:nvPr>
        </p:nvGraphicFramePr>
        <p:xfrm>
          <a:off x="368300" y="1700213"/>
          <a:ext cx="3943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9" name="Equation" r:id="rId5" imgW="2336760" imgH="431640" progId="Equation.DSMT4">
                  <p:embed/>
                </p:oleObj>
              </mc:Choice>
              <mc:Fallback>
                <p:oleObj name="Equation" r:id="rId5" imgW="2336760" imgH="431640" progId="Equation.DSMT4">
                  <p:embed/>
                  <p:pic>
                    <p:nvPicPr>
                      <p:cNvPr id="3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700213"/>
                        <a:ext cx="39433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619250" y="2636838"/>
          <a:ext cx="2520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0" name="公式" r:id="rId7" imgW="1269449" imgH="393529" progId="Equation.3">
                  <p:embed/>
                </p:oleObj>
              </mc:Choice>
              <mc:Fallback>
                <p:oleObj name="公式" r:id="rId7" imgW="1269449" imgH="393529" progId="Equation.3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6838"/>
                        <a:ext cx="25209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547813" y="3573463"/>
          <a:ext cx="22320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1" name="公式" r:id="rId9" imgW="1320227" imgH="393529" progId="Equation.3">
                  <p:embed/>
                </p:oleObj>
              </mc:Choice>
              <mc:Fallback>
                <p:oleObj name="公式" r:id="rId9" imgW="1320227" imgH="393529" progId="Equation.3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3463"/>
                        <a:ext cx="2232025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763713" y="4797425"/>
          <a:ext cx="1223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2" name="公式" r:id="rId11" imgW="380880" imgH="393480" progId="Equation.3">
                  <p:embed/>
                </p:oleObj>
              </mc:Choice>
              <mc:Fallback>
                <p:oleObj name="公式" r:id="rId11" imgW="380880" imgH="393480" progId="Equation.3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97425"/>
                        <a:ext cx="12239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932363" y="1628775"/>
          <a:ext cx="3527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3" name="公式" r:id="rId13" imgW="1981200" imgH="431800" progId="Equation.3">
                  <p:embed/>
                </p:oleObj>
              </mc:Choice>
              <mc:Fallback>
                <p:oleObj name="公式" r:id="rId13" imgW="1981200" imgH="43180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28775"/>
                        <a:ext cx="35274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300788" y="2565400"/>
          <a:ext cx="23749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4" name="公式" r:id="rId15" imgW="1269449" imgH="355446" progId="Equation.3">
                  <p:embed/>
                </p:oleObj>
              </mc:Choice>
              <mc:Fallback>
                <p:oleObj name="公式" r:id="rId15" imgW="1269449" imgH="355446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565400"/>
                        <a:ext cx="23749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372225" y="3644900"/>
          <a:ext cx="23764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5" name="公式" r:id="rId17" imgW="1333500" imgH="393700" progId="Equation.3">
                  <p:embed/>
                </p:oleObj>
              </mc:Choice>
              <mc:Fallback>
                <p:oleObj name="公式" r:id="rId17" imgW="1333500" imgH="39370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44900"/>
                        <a:ext cx="237648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443663" y="4652963"/>
          <a:ext cx="1223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6" name="公式" r:id="rId19" imgW="355292" imgH="355292" progId="Equation.3">
                  <p:embed/>
                </p:oleObj>
              </mc:Choice>
              <mc:Fallback>
                <p:oleObj name="公式" r:id="rId19" imgW="355292" imgH="355292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652963"/>
                        <a:ext cx="122396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8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0" y="511175"/>
            <a:ext cx="15113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047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zh-CN" sz="1100"/>
          </a:p>
          <a:p>
            <a:pPr eaLnBrk="0" hangingPunct="0"/>
            <a:endParaRPr lang="en-US" altLang="zh-CN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0" y="1436688"/>
            <a:ext cx="144145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047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sz="1100"/>
          </a:p>
          <a:p>
            <a:pPr eaLnBrk="0" hangingPunct="0"/>
            <a:endParaRPr lang="en-US" altLang="zh-CN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0" y="2362200"/>
            <a:ext cx="14255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0668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1100"/>
          </a:p>
          <a:p>
            <a:pPr eaLnBrk="0" hangingPunct="0"/>
            <a:endParaRPr lang="en-US" altLang="zh-CN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0" y="3249613"/>
            <a:ext cx="82232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/>
          </a:p>
          <a:p>
            <a:pPr eaLnBrk="0" hangingPunct="0"/>
            <a:endParaRPr lang="en-US" altLang="zh-CN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0" y="6913563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     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1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629400" y="3276600"/>
            <a:ext cx="2362200" cy="1143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57200"/>
            <a:ext cx="9906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ea typeface="楷体_GB2312" pitchFamily="1" charset="-122"/>
              </a:rPr>
              <a:t>练习：</a:t>
            </a:r>
            <a:endParaRPr lang="zh-CN" altLang="zh-CN" sz="2800" dirty="0">
              <a:solidFill>
                <a:srgbClr val="FF0000"/>
              </a:solidFill>
              <a:ea typeface="楷体_GB2312" pitchFamily="1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533400"/>
          <a:ext cx="379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2" r:id="rId3" imgW="3797617" imgH="457517" progId="Equation.3">
                  <p:embed/>
                </p:oleObj>
              </mc:Choice>
              <mc:Fallback>
                <p:oleObj r:id="rId3" imgW="3797617" imgH="457517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33400"/>
                        <a:ext cx="379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81600" y="471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证明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676400" y="1079500"/>
          <a:ext cx="5013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3" r:id="rId5" imgW="5016817" imgH="838517" progId="Equation.3">
                  <p:embed/>
                </p:oleObj>
              </mc:Choice>
              <mc:Fallback>
                <p:oleObj r:id="rId5" imgW="5016817" imgH="838517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79500"/>
                        <a:ext cx="5013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09600" y="20081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证: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左端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070100" y="1892300"/>
          <a:ext cx="3338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4" r:id="rId7" imgW="3340417" imgH="838517" progId="Equation.3">
                  <p:embed/>
                </p:oleObj>
              </mc:Choice>
              <mc:Fallback>
                <p:oleObj r:id="rId7" imgW="3340417" imgH="838517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892300"/>
                        <a:ext cx="3338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057400" y="2781300"/>
          <a:ext cx="3097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5" r:id="rId9" imgW="3097773" imgH="723903" progId="Equation.3">
                  <p:embed/>
                </p:oleObj>
              </mc:Choice>
              <mc:Fallback>
                <p:oleObj r:id="rId9" imgW="3097773" imgH="723903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81300"/>
                        <a:ext cx="30972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821488" y="3352800"/>
          <a:ext cx="19923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6" r:id="rId11" imgW="1994217" imgH="889317" progId="Equation.3">
                  <p:embed/>
                </p:oleObj>
              </mc:Choice>
              <mc:Fallback>
                <p:oleObj r:id="rId11" imgW="1994217" imgH="889317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352800"/>
                        <a:ext cx="19923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057400" y="3606800"/>
          <a:ext cx="42275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7" r:id="rId13" imgW="4229417" imgH="736917" progId="Equation.3">
                  <p:embed/>
                </p:oleObj>
              </mc:Choice>
              <mc:Fallback>
                <p:oleObj r:id="rId13" imgW="4229417" imgH="736917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06800"/>
                        <a:ext cx="42275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862513" y="4775200"/>
          <a:ext cx="242887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8" r:id="rId15" imgW="241512" imgH="139956" progId="Equation.3">
                  <p:embed/>
                </p:oleObj>
              </mc:Choice>
              <mc:Fallback>
                <p:oleObj r:id="rId15" imgW="241512" imgH="139956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4775200"/>
                        <a:ext cx="242887" cy="14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114550" y="5422900"/>
          <a:ext cx="28305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9" r:id="rId17" imgW="2831188" imgH="800070" progId="Equation.3">
                  <p:embed/>
                </p:oleObj>
              </mc:Choice>
              <mc:Fallback>
                <p:oleObj r:id="rId17" imgW="2831188" imgH="800070" progId="Equation.3">
                  <p:embed/>
                  <p:pic>
                    <p:nvPicPr>
                      <p:cNvPr id="20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422900"/>
                        <a:ext cx="28305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705600" y="2209800"/>
          <a:ext cx="2028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0" r:id="rId19" imgW="2019617" imgH="965517" progId="Equation.3">
                  <p:embed/>
                </p:oleObj>
              </mc:Choice>
              <mc:Fallback>
                <p:oleObj r:id="rId19" imgW="2019617" imgH="965517" progId="Equation.3">
                  <p:embed/>
                  <p:pic>
                    <p:nvPicPr>
                      <p:cNvPr id="2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09800"/>
                        <a:ext cx="2028825" cy="965200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029200" y="5576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= 右端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81200" y="45418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Times New Roman" pitchFamily="18" charset="0"/>
                <a:ea typeface="楷体_GB2312" pitchFamily="1" charset="-122"/>
              </a:rPr>
              <a:t>=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438400" y="4495800"/>
          <a:ext cx="2259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1" r:id="rId21" imgW="2260917" imgH="698817" progId="Equation.3">
                  <p:embed/>
                </p:oleObj>
              </mc:Choice>
              <mc:Fallback>
                <p:oleObj r:id="rId21" imgW="2260917" imgH="698817" progId="Equation.3">
                  <p:embed/>
                  <p:pic>
                    <p:nvPicPr>
                      <p:cNvPr id="204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2590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5183188" y="4419600"/>
          <a:ext cx="2589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2" r:id="rId23" imgW="2591117" imgH="838517" progId="Equation.3">
                  <p:embed/>
                </p:oleObj>
              </mc:Choice>
              <mc:Fallback>
                <p:oleObj r:id="rId23" imgW="2591117" imgH="838517" progId="Equation.3">
                  <p:embed/>
                  <p:pic>
                    <p:nvPicPr>
                      <p:cNvPr id="20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4419600"/>
                        <a:ext cx="25892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7" grpId="0" autoUpdateAnimBg="0"/>
      <p:bldP spid="20495" grpId="0" build="p" autoUpdateAnimBg="0"/>
      <p:bldP spid="20496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683568" y="1033572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练习：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762000" y="26146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687108" name="Object 4"/>
          <p:cNvGraphicFramePr>
            <a:graphicFrameLocks noChangeAspect="1"/>
          </p:cNvGraphicFramePr>
          <p:nvPr/>
        </p:nvGraphicFramePr>
        <p:xfrm>
          <a:off x="1676400" y="901700"/>
          <a:ext cx="70500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4" name="公式" r:id="rId3" imgW="7048440" imgH="1460160" progId="Equation.3">
                  <p:embed/>
                </p:oleObj>
              </mc:Choice>
              <mc:Fallback>
                <p:oleObj name="公式" r:id="rId3" imgW="7048440" imgH="1460160" progId="Equation.3">
                  <p:embed/>
                  <p:pic>
                    <p:nvPicPr>
                      <p:cNvPr id="68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01700"/>
                        <a:ext cx="705008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95613"/>
              </p:ext>
            </p:extLst>
          </p:nvPr>
        </p:nvGraphicFramePr>
        <p:xfrm>
          <a:off x="1600200" y="2693988"/>
          <a:ext cx="3365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5" name="公式" r:id="rId5" imgW="3365280" imgH="431640" progId="Equation.3">
                  <p:embed/>
                </p:oleObj>
              </mc:Choice>
              <mc:Fallback>
                <p:oleObj name="公式" r:id="rId5" imgW="3365280" imgH="431640" progId="Equation.3">
                  <p:embed/>
                  <p:pic>
                    <p:nvPicPr>
                      <p:cNvPr id="68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93988"/>
                        <a:ext cx="3365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17184"/>
              </p:ext>
            </p:extLst>
          </p:nvPr>
        </p:nvGraphicFramePr>
        <p:xfrm>
          <a:off x="1143000" y="3352800"/>
          <a:ext cx="339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6" name="公式" r:id="rId7" imgW="3390840" imgH="825480" progId="Equation.3">
                  <p:embed/>
                </p:oleObj>
              </mc:Choice>
              <mc:Fallback>
                <p:oleObj name="公式" r:id="rId7" imgW="3390840" imgH="825480" progId="Equation.3">
                  <p:embed/>
                  <p:pic>
                    <p:nvPicPr>
                      <p:cNvPr id="68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39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36594"/>
              </p:ext>
            </p:extLst>
          </p:nvPr>
        </p:nvGraphicFramePr>
        <p:xfrm>
          <a:off x="762000" y="4419600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7" name="公式" r:id="rId9" imgW="1282680" imgH="380880" progId="Equation.3">
                  <p:embed/>
                </p:oleObj>
              </mc:Choice>
              <mc:Fallback>
                <p:oleObj name="公式" r:id="rId9" imgW="1282680" imgH="380880" progId="Equation.3">
                  <p:embed/>
                  <p:pic>
                    <p:nvPicPr>
                      <p:cNvPr id="68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7112" name="Group 8"/>
          <p:cNvGrpSpPr>
            <a:grpSpLocks/>
          </p:cNvGrpSpPr>
          <p:nvPr/>
        </p:nvGrpSpPr>
        <p:grpSpPr bwMode="auto">
          <a:xfrm>
            <a:off x="6453188" y="2057400"/>
            <a:ext cx="1928812" cy="1839913"/>
            <a:chOff x="3792" y="1008"/>
            <a:chExt cx="1215" cy="1159"/>
          </a:xfrm>
        </p:grpSpPr>
        <p:sp>
          <p:nvSpPr>
            <p:cNvPr id="687113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14" name="Line 10"/>
            <p:cNvSpPr>
              <a:spLocks noChangeShapeType="1"/>
            </p:cNvSpPr>
            <p:nvPr/>
          </p:nvSpPr>
          <p:spPr bwMode="auto">
            <a:xfrm flipV="1">
              <a:off x="3984" y="1008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15" name="AutoShape 11"/>
            <p:cNvSpPr>
              <a:spLocks noChangeArrowheads="1"/>
            </p:cNvSpPr>
            <p:nvPr/>
          </p:nvSpPr>
          <p:spPr bwMode="auto">
            <a:xfrm>
              <a:off x="3984" y="1296"/>
              <a:ext cx="672" cy="672"/>
            </a:xfrm>
            <a:prstGeom prst="rt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7116" name="Object 12"/>
            <p:cNvGraphicFramePr>
              <a:graphicFrameLocks noChangeAspect="1"/>
            </p:cNvGraphicFramePr>
            <p:nvPr/>
          </p:nvGraphicFramePr>
          <p:xfrm>
            <a:off x="4056" y="1714"/>
            <a:ext cx="16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8" name="公式" r:id="rId11" imgW="317160" imgH="291960" progId="Equation.3">
                    <p:embed/>
                  </p:oleObj>
                </mc:Choice>
                <mc:Fallback>
                  <p:oleObj name="公式" r:id="rId11" imgW="317160" imgH="291960" progId="Equation.3">
                    <p:embed/>
                    <p:pic>
                      <p:nvPicPr>
                        <p:cNvPr id="6871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1714"/>
                          <a:ext cx="16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17" name="Object 13"/>
            <p:cNvGraphicFramePr>
              <a:graphicFrameLocks noChangeAspect="1"/>
            </p:cNvGraphicFramePr>
            <p:nvPr/>
          </p:nvGraphicFramePr>
          <p:xfrm>
            <a:off x="4848" y="201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9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68711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01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18" name="Object 14"/>
            <p:cNvGraphicFramePr>
              <a:graphicFrameLocks noChangeAspect="1"/>
            </p:cNvGraphicFramePr>
            <p:nvPr/>
          </p:nvGraphicFramePr>
          <p:xfrm>
            <a:off x="3792" y="105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0" name="公式" r:id="rId15" imgW="253800" imgH="317160" progId="Equation.3">
                    <p:embed/>
                  </p:oleObj>
                </mc:Choice>
                <mc:Fallback>
                  <p:oleObj name="公式" r:id="rId15" imgW="253800" imgH="317160" progId="Equation.3">
                    <p:embed/>
                    <p:pic>
                      <p:nvPicPr>
                        <p:cNvPr id="68711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19" name="Object 15"/>
            <p:cNvGraphicFramePr>
              <a:graphicFrameLocks noChangeAspect="1"/>
            </p:cNvGraphicFramePr>
            <p:nvPr/>
          </p:nvGraphicFramePr>
          <p:xfrm>
            <a:off x="3828" y="199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1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68711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99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0" name="Object 16"/>
            <p:cNvGraphicFramePr>
              <a:graphicFrameLocks noChangeAspect="1"/>
            </p:cNvGraphicFramePr>
            <p:nvPr/>
          </p:nvGraphicFramePr>
          <p:xfrm>
            <a:off x="4272" y="1391"/>
            <a:ext cx="6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2" name="公式" r:id="rId19" imgW="1320480" imgH="393480" progId="Equation.3">
                    <p:embed/>
                  </p:oleObj>
                </mc:Choice>
                <mc:Fallback>
                  <p:oleObj name="公式" r:id="rId19" imgW="1320480" imgH="393480" progId="Equation.3">
                    <p:embed/>
                    <p:pic>
                      <p:nvPicPr>
                        <p:cNvPr id="68712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91"/>
                          <a:ext cx="6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7121" name="Group 17"/>
          <p:cNvGrpSpPr>
            <a:grpSpLocks/>
          </p:cNvGrpSpPr>
          <p:nvPr/>
        </p:nvGrpSpPr>
        <p:grpSpPr bwMode="auto">
          <a:xfrm>
            <a:off x="5562600" y="4103688"/>
            <a:ext cx="2743200" cy="1687512"/>
            <a:chOff x="3168" y="2400"/>
            <a:chExt cx="1728" cy="1063"/>
          </a:xfrm>
        </p:grpSpPr>
        <p:sp>
          <p:nvSpPr>
            <p:cNvPr id="687122" name="AutoShape 18"/>
            <p:cNvSpPr>
              <a:spLocks noChangeArrowheads="1"/>
            </p:cNvSpPr>
            <p:nvPr/>
          </p:nvSpPr>
          <p:spPr bwMode="auto">
            <a:xfrm rot="-2700000">
              <a:off x="3648" y="2448"/>
              <a:ext cx="672" cy="672"/>
            </a:xfrm>
            <a:prstGeom prst="rt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23" name="Line 19"/>
            <p:cNvSpPr>
              <a:spLocks noChangeShapeType="1"/>
            </p:cNvSpPr>
            <p:nvPr/>
          </p:nvSpPr>
          <p:spPr bwMode="auto">
            <a:xfrm flipV="1">
              <a:off x="3312" y="3264"/>
              <a:ext cx="15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24" name="Line 20"/>
            <p:cNvSpPr>
              <a:spLocks noChangeShapeType="1"/>
            </p:cNvSpPr>
            <p:nvPr/>
          </p:nvSpPr>
          <p:spPr bwMode="auto">
            <a:xfrm flipV="1">
              <a:off x="3984" y="240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7125" name="Object 21"/>
            <p:cNvGraphicFramePr>
              <a:graphicFrameLocks noChangeAspect="1"/>
            </p:cNvGraphicFramePr>
            <p:nvPr/>
          </p:nvGraphicFramePr>
          <p:xfrm>
            <a:off x="3956" y="2900"/>
            <a:ext cx="22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3" name="公式" r:id="rId21" imgW="406080" imgH="317160" progId="Equation.3">
                    <p:embed/>
                  </p:oleObj>
                </mc:Choice>
                <mc:Fallback>
                  <p:oleObj name="公式" r:id="rId21" imgW="406080" imgH="317160" progId="Equation.3">
                    <p:embed/>
                    <p:pic>
                      <p:nvPicPr>
                        <p:cNvPr id="68712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2900"/>
                          <a:ext cx="22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6" name="Object 22"/>
            <p:cNvGraphicFramePr>
              <a:graphicFrameLocks noChangeAspect="1"/>
            </p:cNvGraphicFramePr>
            <p:nvPr/>
          </p:nvGraphicFramePr>
          <p:xfrm>
            <a:off x="4752" y="3312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4" name="公式" r:id="rId23" imgW="228600" imgH="241200" progId="Equation.3">
                    <p:embed/>
                  </p:oleObj>
                </mc:Choice>
                <mc:Fallback>
                  <p:oleObj name="公式" r:id="rId23" imgW="228600" imgH="241200" progId="Equation.3">
                    <p:embed/>
                    <p:pic>
                      <p:nvPicPr>
                        <p:cNvPr id="68712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12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7" name="Object 23"/>
            <p:cNvGraphicFramePr>
              <a:graphicFrameLocks noChangeAspect="1"/>
            </p:cNvGraphicFramePr>
            <p:nvPr/>
          </p:nvGraphicFramePr>
          <p:xfrm>
            <a:off x="3808" y="2441"/>
            <a:ext cx="12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5" name="公式" r:id="rId25" imgW="203040" imgH="241200" progId="Equation.3">
                    <p:embed/>
                  </p:oleObj>
                </mc:Choice>
                <mc:Fallback>
                  <p:oleObj name="公式" r:id="rId25" imgW="203040" imgH="241200" progId="Equation.3">
                    <p:embed/>
                    <p:pic>
                      <p:nvPicPr>
                        <p:cNvPr id="68712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2441"/>
                          <a:ext cx="12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8" name="Object 24"/>
            <p:cNvGraphicFramePr>
              <a:graphicFrameLocks noChangeAspect="1"/>
            </p:cNvGraphicFramePr>
            <p:nvPr/>
          </p:nvGraphicFramePr>
          <p:xfrm>
            <a:off x="3828" y="3289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6" name="公式" r:id="rId27" imgW="215640" imgH="241200" progId="Equation.3">
                    <p:embed/>
                  </p:oleObj>
                </mc:Choice>
                <mc:Fallback>
                  <p:oleObj name="公式" r:id="rId27" imgW="215640" imgH="241200" progId="Equation.3">
                    <p:embed/>
                    <p:pic>
                      <p:nvPicPr>
                        <p:cNvPr id="68712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3289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9" name="Object 25"/>
            <p:cNvGraphicFramePr>
              <a:graphicFrameLocks noChangeAspect="1"/>
            </p:cNvGraphicFramePr>
            <p:nvPr/>
          </p:nvGraphicFramePr>
          <p:xfrm>
            <a:off x="4359" y="2976"/>
            <a:ext cx="393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7" name="公式" r:id="rId28" imgW="774360" imgH="241200" progId="Equation.3">
                    <p:embed/>
                  </p:oleObj>
                </mc:Choice>
                <mc:Fallback>
                  <p:oleObj name="公式" r:id="rId28" imgW="774360" imgH="241200" progId="Equation.3">
                    <p:embed/>
                    <p:pic>
                      <p:nvPicPr>
                        <p:cNvPr id="68712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2976"/>
                          <a:ext cx="393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30" name="Object 26"/>
            <p:cNvGraphicFramePr>
              <a:graphicFrameLocks noChangeAspect="1"/>
            </p:cNvGraphicFramePr>
            <p:nvPr/>
          </p:nvGraphicFramePr>
          <p:xfrm>
            <a:off x="3168" y="2976"/>
            <a:ext cx="50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8" name="公式" r:id="rId30" imgW="990360" imgH="241200" progId="Equation.3">
                    <p:embed/>
                  </p:oleObj>
                </mc:Choice>
                <mc:Fallback>
                  <p:oleObj name="公式" r:id="rId30" imgW="990360" imgH="241200" progId="Equation.3">
                    <p:embed/>
                    <p:pic>
                      <p:nvPicPr>
                        <p:cNvPr id="68713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76"/>
                          <a:ext cx="50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31" name="Object 27"/>
            <p:cNvGraphicFramePr>
              <a:graphicFrameLocks noChangeAspect="1"/>
            </p:cNvGraphicFramePr>
            <p:nvPr/>
          </p:nvGraphicFramePr>
          <p:xfrm>
            <a:off x="4093" y="2573"/>
            <a:ext cx="36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9" name="公式" r:id="rId32" imgW="723600" imgH="317160" progId="Equation.3">
                    <p:embed/>
                  </p:oleObj>
                </mc:Choice>
                <mc:Fallback>
                  <p:oleObj name="公式" r:id="rId32" imgW="723600" imgH="317160" progId="Equation.3">
                    <p:embed/>
                    <p:pic>
                      <p:nvPicPr>
                        <p:cNvPr id="68713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2573"/>
                          <a:ext cx="36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7132" name="Object 28"/>
          <p:cNvGraphicFramePr>
            <a:graphicFrameLocks noChangeAspect="1"/>
          </p:cNvGraphicFramePr>
          <p:nvPr/>
        </p:nvGraphicFramePr>
        <p:xfrm>
          <a:off x="2260600" y="4419600"/>
          <a:ext cx="2997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0" name="公式" r:id="rId34" imgW="2997000" imgH="1485720" progId="Equation.3">
                  <p:embed/>
                </p:oleObj>
              </mc:Choice>
              <mc:Fallback>
                <p:oleObj name="公式" r:id="rId34" imgW="2997000" imgH="1485720" progId="Equation.3">
                  <p:embed/>
                  <p:pic>
                    <p:nvPicPr>
                      <p:cNvPr id="6871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419600"/>
                        <a:ext cx="2997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615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650" name="Group 2"/>
          <p:cNvGrpSpPr>
            <a:grpSpLocks noChangeAspect="1"/>
          </p:cNvGrpSpPr>
          <p:nvPr/>
        </p:nvGrpSpPr>
        <p:grpSpPr bwMode="auto">
          <a:xfrm>
            <a:off x="646113" y="-7938"/>
            <a:ext cx="7167563" cy="1816101"/>
            <a:chOff x="22" y="0"/>
            <a:chExt cx="4515" cy="1144"/>
          </a:xfrm>
        </p:grpSpPr>
        <p:graphicFrame>
          <p:nvGraphicFramePr>
            <p:cNvPr id="7956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340605"/>
                </p:ext>
              </p:extLst>
            </p:nvPr>
          </p:nvGraphicFramePr>
          <p:xfrm>
            <a:off x="30" y="0"/>
            <a:ext cx="134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6" name="Equation" r:id="rId3" imgW="1155600" imgH="203040" progId="Equation.DSMT4">
                    <p:embed/>
                  </p:oleObj>
                </mc:Choice>
                <mc:Fallback>
                  <p:oleObj name="Equation" r:id="rId3" imgW="1155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" y="0"/>
                          <a:ext cx="134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4169621"/>
                </p:ext>
              </p:extLst>
            </p:nvPr>
          </p:nvGraphicFramePr>
          <p:xfrm>
            <a:off x="29" y="257"/>
            <a:ext cx="224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7" name="Equation" r:id="rId5" imgW="1930320" imgH="215640" progId="Equation.DSMT4">
                    <p:embed/>
                  </p:oleObj>
                </mc:Choice>
                <mc:Fallback>
                  <p:oleObj name="Equation" r:id="rId5" imgW="1930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257"/>
                          <a:ext cx="224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2452565"/>
                </p:ext>
              </p:extLst>
            </p:nvPr>
          </p:nvGraphicFramePr>
          <p:xfrm>
            <a:off x="2321" y="272"/>
            <a:ext cx="22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272"/>
                          <a:ext cx="22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4970845"/>
                </p:ext>
              </p:extLst>
            </p:nvPr>
          </p:nvGraphicFramePr>
          <p:xfrm>
            <a:off x="22" y="642"/>
            <a:ext cx="98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" name="Equation" r:id="rId9" imgW="825480" imgH="368280" progId="Equation.DSMT4">
                    <p:embed/>
                  </p:oleObj>
                </mc:Choice>
                <mc:Fallback>
                  <p:oleObj name="Equation" r:id="rId9" imgW="8254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642"/>
                          <a:ext cx="98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246400"/>
                </p:ext>
              </p:extLst>
            </p:nvPr>
          </p:nvGraphicFramePr>
          <p:xfrm>
            <a:off x="1028" y="571"/>
            <a:ext cx="369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0" name="Equation" r:id="rId11" imgW="317160" imgH="457200" progId="Equation.DSMT4">
                    <p:embed/>
                  </p:oleObj>
                </mc:Choice>
                <mc:Fallback>
                  <p:oleObj name="Equation" r:id="rId11" imgW="3171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571"/>
                          <a:ext cx="369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399334"/>
                </p:ext>
              </p:extLst>
            </p:nvPr>
          </p:nvGraphicFramePr>
          <p:xfrm>
            <a:off x="2757" y="529"/>
            <a:ext cx="174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1" name="Equation" r:id="rId13" imgW="1498320" imgH="215640" progId="Equation.DSMT4">
                    <p:embed/>
                  </p:oleObj>
                </mc:Choice>
                <mc:Fallback>
                  <p:oleObj name="Equation" r:id="rId13" imgW="1498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529"/>
                          <a:ext cx="174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971577"/>
                </p:ext>
              </p:extLst>
            </p:nvPr>
          </p:nvGraphicFramePr>
          <p:xfrm>
            <a:off x="1323" y="460"/>
            <a:ext cx="111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" name="Equation" r:id="rId15" imgW="939600" imgH="393480" progId="Equation.DSMT4">
                    <p:embed/>
                  </p:oleObj>
                </mc:Choice>
                <mc:Fallback>
                  <p:oleObj name="Equation" r:id="rId15" imgW="939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460"/>
                          <a:ext cx="1119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63154"/>
                </p:ext>
              </p:extLst>
            </p:nvPr>
          </p:nvGraphicFramePr>
          <p:xfrm>
            <a:off x="2794" y="869"/>
            <a:ext cx="174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3" name="Equation" r:id="rId17" imgW="1498320" imgH="215640" progId="Equation.DSMT4">
                    <p:embed/>
                  </p:oleObj>
                </mc:Choice>
                <mc:Fallback>
                  <p:oleObj name="Equation" r:id="rId17" imgW="1498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869"/>
                          <a:ext cx="174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565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488153"/>
                </p:ext>
              </p:extLst>
            </p:nvPr>
          </p:nvGraphicFramePr>
          <p:xfrm>
            <a:off x="1747" y="910"/>
            <a:ext cx="34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4" name="Equation" r:id="rId19" imgW="291960" imgH="203040" progId="Equation.DSMT4">
                    <p:embed/>
                  </p:oleObj>
                </mc:Choice>
                <mc:Fallback>
                  <p:oleObj name="Equation" r:id="rId19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910"/>
                          <a:ext cx="34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5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63100"/>
              </p:ext>
            </p:extLst>
          </p:nvPr>
        </p:nvGraphicFramePr>
        <p:xfrm>
          <a:off x="337195" y="1727200"/>
          <a:ext cx="3514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" name="Equation" r:id="rId21" imgW="1904760" imgH="228600" progId="Equation.DSMT4">
                  <p:embed/>
                </p:oleObj>
              </mc:Choice>
              <mc:Fallback>
                <p:oleObj name="Equation" r:id="rId21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95" y="1727200"/>
                        <a:ext cx="3514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298193"/>
              </p:ext>
            </p:extLst>
          </p:nvPr>
        </p:nvGraphicFramePr>
        <p:xfrm>
          <a:off x="633413" y="2241550"/>
          <a:ext cx="36099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" name="Equation" r:id="rId23" imgW="1955520" imgH="215640" progId="Equation.DSMT4">
                  <p:embed/>
                </p:oleObj>
              </mc:Choice>
              <mc:Fallback>
                <p:oleObj name="Equation" r:id="rId23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241550"/>
                        <a:ext cx="36099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42655"/>
              </p:ext>
            </p:extLst>
          </p:nvPr>
        </p:nvGraphicFramePr>
        <p:xfrm>
          <a:off x="4295775" y="2265363"/>
          <a:ext cx="3508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" name="Equation" r:id="rId25" imgW="190440" imgH="203040" progId="Equation.DSMT4">
                  <p:embed/>
                </p:oleObj>
              </mc:Choice>
              <mc:Fallback>
                <p:oleObj name="Equation" r:id="rId25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265363"/>
                        <a:ext cx="3508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385644"/>
              </p:ext>
            </p:extLst>
          </p:nvPr>
        </p:nvGraphicFramePr>
        <p:xfrm>
          <a:off x="646113" y="2852738"/>
          <a:ext cx="15605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" name="Equation" r:id="rId27" imgW="825480" imgH="368280" progId="Equation.DSMT4">
                  <p:embed/>
                </p:oleObj>
              </mc:Choice>
              <mc:Fallback>
                <p:oleObj name="Equation" r:id="rId27" imgW="825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852738"/>
                        <a:ext cx="15605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53136"/>
              </p:ext>
            </p:extLst>
          </p:nvPr>
        </p:nvGraphicFramePr>
        <p:xfrm>
          <a:off x="2243138" y="2740025"/>
          <a:ext cx="5857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" name="Equation" r:id="rId29" imgW="317160" imgH="457200" progId="Equation.DSMT4">
                  <p:embed/>
                </p:oleObj>
              </mc:Choice>
              <mc:Fallback>
                <p:oleObj name="Equation" r:id="rId29" imgW="317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740025"/>
                        <a:ext cx="58578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330085"/>
              </p:ext>
            </p:extLst>
          </p:nvPr>
        </p:nvGraphicFramePr>
        <p:xfrm>
          <a:off x="4987925" y="2673350"/>
          <a:ext cx="27670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" name="Equation" r:id="rId31" imgW="1498320" imgH="215640" progId="Equation.DSMT4">
                  <p:embed/>
                </p:oleObj>
              </mc:Choice>
              <mc:Fallback>
                <p:oleObj name="Equation" r:id="rId31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2673350"/>
                        <a:ext cx="27670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16473"/>
              </p:ext>
            </p:extLst>
          </p:nvPr>
        </p:nvGraphicFramePr>
        <p:xfrm>
          <a:off x="2711450" y="2563813"/>
          <a:ext cx="17764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1" name="Equation" r:id="rId33" imgW="939600" imgH="393480" progId="Equation.DSMT4">
                  <p:embed/>
                </p:oleObj>
              </mc:Choice>
              <mc:Fallback>
                <p:oleObj name="Equation" r:id="rId33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563813"/>
                        <a:ext cx="17764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13022"/>
              </p:ext>
            </p:extLst>
          </p:nvPr>
        </p:nvGraphicFramePr>
        <p:xfrm>
          <a:off x="5046663" y="3213100"/>
          <a:ext cx="27670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2" name="Equation" r:id="rId35" imgW="1498320" imgH="215640" progId="Equation.DSMT4">
                  <p:embed/>
                </p:oleObj>
              </mc:Choice>
              <mc:Fallback>
                <p:oleObj name="Equation" r:id="rId35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13100"/>
                        <a:ext cx="276701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13921"/>
              </p:ext>
            </p:extLst>
          </p:nvPr>
        </p:nvGraphicFramePr>
        <p:xfrm>
          <a:off x="3384550" y="3278188"/>
          <a:ext cx="549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3" name="Equation" r:id="rId37" imgW="291960" imgH="203040" progId="Equation.DSMT4">
                  <p:embed/>
                </p:oleObj>
              </mc:Choice>
              <mc:Fallback>
                <p:oleObj name="Equation" r:id="rId37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278188"/>
                        <a:ext cx="5492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2424"/>
              </p:ext>
            </p:extLst>
          </p:nvPr>
        </p:nvGraphicFramePr>
        <p:xfrm>
          <a:off x="290587" y="3562350"/>
          <a:ext cx="3489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" name="Equation" r:id="rId39" imgW="1892160" imgH="228600" progId="Equation.DSMT4">
                  <p:embed/>
                </p:oleObj>
              </mc:Choice>
              <mc:Fallback>
                <p:oleObj name="Equation" r:id="rId39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7" y="3562350"/>
                        <a:ext cx="3489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31707"/>
              </p:ext>
            </p:extLst>
          </p:nvPr>
        </p:nvGraphicFramePr>
        <p:xfrm>
          <a:off x="574675" y="3968750"/>
          <a:ext cx="3749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5" name="Equation" r:id="rId41" imgW="2031840" imgH="215640" progId="Equation.DSMT4">
                  <p:embed/>
                </p:oleObj>
              </mc:Choice>
              <mc:Fallback>
                <p:oleObj name="Equation" r:id="rId41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968750"/>
                        <a:ext cx="37496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792905"/>
              </p:ext>
            </p:extLst>
          </p:nvPr>
        </p:nvGraphicFramePr>
        <p:xfrm>
          <a:off x="4306888" y="3992563"/>
          <a:ext cx="3508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6" name="Equation" r:id="rId43" imgW="190440" imgH="203040" progId="Equation.DSMT4">
                  <p:embed/>
                </p:oleObj>
              </mc:Choice>
              <mc:Fallback>
                <p:oleObj name="Equation" r:id="rId4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3992563"/>
                        <a:ext cx="3508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737823"/>
              </p:ext>
            </p:extLst>
          </p:nvPr>
        </p:nvGraphicFramePr>
        <p:xfrm>
          <a:off x="658813" y="4579938"/>
          <a:ext cx="15589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7" name="Equation" r:id="rId45" imgW="825480" imgH="368280" progId="Equation.DSMT4">
                  <p:embed/>
                </p:oleObj>
              </mc:Choice>
              <mc:Fallback>
                <p:oleObj name="Equation" r:id="rId45" imgW="825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79938"/>
                        <a:ext cx="155892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60373"/>
              </p:ext>
            </p:extLst>
          </p:nvPr>
        </p:nvGraphicFramePr>
        <p:xfrm>
          <a:off x="2254250" y="4467225"/>
          <a:ext cx="5857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" name="Equation" r:id="rId47" imgW="317160" imgH="457200" progId="Equation.DSMT4">
                  <p:embed/>
                </p:oleObj>
              </mc:Choice>
              <mc:Fallback>
                <p:oleObj name="Equation" r:id="rId47" imgW="317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467225"/>
                        <a:ext cx="5857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5217"/>
              </p:ext>
            </p:extLst>
          </p:nvPr>
        </p:nvGraphicFramePr>
        <p:xfrm>
          <a:off x="5199063" y="4411663"/>
          <a:ext cx="2368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" name="Equation" r:id="rId49" imgW="1282680" imgH="203040" progId="Equation.DSMT4">
                  <p:embed/>
                </p:oleObj>
              </mc:Choice>
              <mc:Fallback>
                <p:oleObj name="Equation" r:id="rId49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411663"/>
                        <a:ext cx="2368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14499"/>
              </p:ext>
            </p:extLst>
          </p:nvPr>
        </p:nvGraphicFramePr>
        <p:xfrm>
          <a:off x="2722563" y="4291013"/>
          <a:ext cx="17764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" name="Equation" r:id="rId51" imgW="939600" imgH="393480" progId="Equation.DSMT4">
                  <p:embed/>
                </p:oleObj>
              </mc:Choice>
              <mc:Fallback>
                <p:oleObj name="Equation" r:id="rId51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291013"/>
                        <a:ext cx="17764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3569"/>
              </p:ext>
            </p:extLst>
          </p:nvPr>
        </p:nvGraphicFramePr>
        <p:xfrm>
          <a:off x="5175250" y="4951413"/>
          <a:ext cx="25320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" name="Equation" r:id="rId53" imgW="1371600" imgH="203040" progId="Equation.DSMT4">
                  <p:embed/>
                </p:oleObj>
              </mc:Choice>
              <mc:Fallback>
                <p:oleObj name="Equation" r:id="rId53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951413"/>
                        <a:ext cx="25320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84983"/>
              </p:ext>
            </p:extLst>
          </p:nvPr>
        </p:nvGraphicFramePr>
        <p:xfrm>
          <a:off x="3394075" y="5005388"/>
          <a:ext cx="5508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" name="Equation" r:id="rId55" imgW="291960" imgH="203040" progId="Equation.DSMT4">
                  <p:embed/>
                </p:oleObj>
              </mc:Choice>
              <mc:Fallback>
                <p:oleObj name="Equation" r:id="rId5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5005388"/>
                        <a:ext cx="5508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10261"/>
              </p:ext>
            </p:extLst>
          </p:nvPr>
        </p:nvGraphicFramePr>
        <p:xfrm>
          <a:off x="209997" y="5289550"/>
          <a:ext cx="42179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" name="Equation" r:id="rId57" imgW="2286000" imgH="228600" progId="Equation.DSMT4">
                  <p:embed/>
                </p:oleObj>
              </mc:Choice>
              <mc:Fallback>
                <p:oleObj name="Equation" r:id="rId57" imgW="228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97" y="5289550"/>
                        <a:ext cx="42179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49376"/>
              </p:ext>
            </p:extLst>
          </p:nvPr>
        </p:nvGraphicFramePr>
        <p:xfrm>
          <a:off x="573088" y="5734050"/>
          <a:ext cx="37782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" name="Equation" r:id="rId59" imgW="2044440" imgH="215640" progId="Equation.DSMT4">
                  <p:embed/>
                </p:oleObj>
              </mc:Choice>
              <mc:Fallback>
                <p:oleObj name="Equation" r:id="rId59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734050"/>
                        <a:ext cx="37782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64130"/>
              </p:ext>
            </p:extLst>
          </p:nvPr>
        </p:nvGraphicFramePr>
        <p:xfrm>
          <a:off x="4319588" y="5757863"/>
          <a:ext cx="3508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Equation" r:id="rId61" imgW="190440" imgH="203040" progId="Equation.DSMT4">
                  <p:embed/>
                </p:oleObj>
              </mc:Choice>
              <mc:Fallback>
                <p:oleObj name="Equation" r:id="rId6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757863"/>
                        <a:ext cx="3508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41629"/>
              </p:ext>
            </p:extLst>
          </p:nvPr>
        </p:nvGraphicFramePr>
        <p:xfrm>
          <a:off x="969963" y="6129338"/>
          <a:ext cx="15605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Equation" r:id="rId63" imgW="825480" imgH="368280" progId="Equation.DSMT4">
                  <p:embed/>
                </p:oleObj>
              </mc:Choice>
              <mc:Fallback>
                <p:oleObj name="Equation" r:id="rId63" imgW="825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6129338"/>
                        <a:ext cx="15605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611151"/>
              </p:ext>
            </p:extLst>
          </p:nvPr>
        </p:nvGraphicFramePr>
        <p:xfrm>
          <a:off x="2589213" y="6102350"/>
          <a:ext cx="18018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Equation" r:id="rId65" imgW="952200" imgH="368280" progId="Equation.DSMT4">
                  <p:embed/>
                </p:oleObj>
              </mc:Choice>
              <mc:Fallback>
                <p:oleObj name="Equation" r:id="rId65" imgW="952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6102350"/>
                        <a:ext cx="180181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8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9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9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9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9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9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9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79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9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9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9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79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79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79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79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79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79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130" name="Object 2"/>
          <p:cNvGraphicFramePr>
            <a:graphicFrameLocks noChangeAspect="1"/>
          </p:cNvGraphicFramePr>
          <p:nvPr/>
        </p:nvGraphicFramePr>
        <p:xfrm>
          <a:off x="1143000" y="12954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7" name="公式" r:id="rId3" imgW="1663560" imgH="914400" progId="Equation.3">
                  <p:embed/>
                </p:oleObj>
              </mc:Choice>
              <mc:Fallback>
                <p:oleObj name="公式" r:id="rId3" imgW="1663560" imgH="914400" progId="Equation.3">
                  <p:embed/>
                  <p:pic>
                    <p:nvPicPr>
                      <p:cNvPr id="68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1" name="Object 3"/>
          <p:cNvGraphicFramePr>
            <a:graphicFrameLocks noChangeAspect="1"/>
          </p:cNvGraphicFramePr>
          <p:nvPr/>
        </p:nvGraphicFramePr>
        <p:xfrm>
          <a:off x="2895600" y="901700"/>
          <a:ext cx="2095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8" name="公式" r:id="rId5" imgW="2095200" imgH="1688760" progId="Equation.3">
                  <p:embed/>
                </p:oleObj>
              </mc:Choice>
              <mc:Fallback>
                <p:oleObj name="公式" r:id="rId5" imgW="2095200" imgH="1688760" progId="Equation.3">
                  <p:embed/>
                  <p:pic>
                    <p:nvPicPr>
                      <p:cNvPr id="68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01700"/>
                        <a:ext cx="20955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2" name="Object 4"/>
          <p:cNvGraphicFramePr>
            <a:graphicFrameLocks noChangeAspect="1"/>
          </p:cNvGraphicFramePr>
          <p:nvPr/>
        </p:nvGraphicFramePr>
        <p:xfrm>
          <a:off x="914400" y="2819400"/>
          <a:ext cx="3429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9" name="公式" r:id="rId7" imgW="3429000" imgH="1447560" progId="Equation.3">
                  <p:embed/>
                </p:oleObj>
              </mc:Choice>
              <mc:Fallback>
                <p:oleObj name="公式" r:id="rId7" imgW="3429000" imgH="1447560" progId="Equation.3">
                  <p:embed/>
                  <p:pic>
                    <p:nvPicPr>
                      <p:cNvPr id="68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3429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3" name="Object 5"/>
          <p:cNvGraphicFramePr>
            <a:graphicFrameLocks noChangeAspect="1"/>
          </p:cNvGraphicFramePr>
          <p:nvPr/>
        </p:nvGraphicFramePr>
        <p:xfrm>
          <a:off x="1828800" y="3886200"/>
          <a:ext cx="2628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0" name="公式" r:id="rId9" imgW="2628720" imgH="1358640" progId="Equation.3">
                  <p:embed/>
                </p:oleObj>
              </mc:Choice>
              <mc:Fallback>
                <p:oleObj name="公式" r:id="rId9" imgW="2628720" imgH="1358640" progId="Equation.3">
                  <p:embed/>
                  <p:pic>
                    <p:nvPicPr>
                      <p:cNvPr id="68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26289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4" name="Object 6"/>
          <p:cNvGraphicFramePr>
            <a:graphicFrameLocks noChangeAspect="1"/>
          </p:cNvGraphicFramePr>
          <p:nvPr/>
        </p:nvGraphicFramePr>
        <p:xfrm>
          <a:off x="1879600" y="4953000"/>
          <a:ext cx="360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1" name="公式" r:id="rId11" imgW="3606480" imgH="825480" progId="Equation.3">
                  <p:embed/>
                </p:oleObj>
              </mc:Choice>
              <mc:Fallback>
                <p:oleObj name="公式" r:id="rId11" imgW="3606480" imgH="825480" progId="Equation.3">
                  <p:embed/>
                  <p:pic>
                    <p:nvPicPr>
                      <p:cNvPr id="68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953000"/>
                        <a:ext cx="3606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1755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9517"/>
              </p:ext>
            </p:extLst>
          </p:nvPr>
        </p:nvGraphicFramePr>
        <p:xfrm>
          <a:off x="470747" y="375939"/>
          <a:ext cx="63515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3" imgW="2857320" imgH="634680" progId="Equation.DSMT4">
                  <p:embed/>
                </p:oleObj>
              </mc:Choice>
              <mc:Fallback>
                <p:oleObj name="Equation" r:id="rId3" imgW="28573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7" y="375939"/>
                        <a:ext cx="635158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41200"/>
              </p:ext>
            </p:extLst>
          </p:nvPr>
        </p:nvGraphicFramePr>
        <p:xfrm>
          <a:off x="228600" y="1837904"/>
          <a:ext cx="86153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Equation" r:id="rId5" imgW="3200400" imgH="342720" progId="Equation.DSMT4">
                  <p:embed/>
                </p:oleObj>
              </mc:Choice>
              <mc:Fallback>
                <p:oleObj name="Equation" r:id="rId5" imgW="3200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37904"/>
                        <a:ext cx="8615363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39011"/>
              </p:ext>
            </p:extLst>
          </p:nvPr>
        </p:nvGraphicFramePr>
        <p:xfrm>
          <a:off x="885825" y="2917404"/>
          <a:ext cx="77327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Equation" r:id="rId7" imgW="4267080" imgH="342720" progId="Equation.DSMT4">
                  <p:embed/>
                </p:oleObj>
              </mc:Choice>
              <mc:Fallback>
                <p:oleObj name="Equation" r:id="rId7" imgW="4267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917404"/>
                        <a:ext cx="7732713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1236"/>
              </p:ext>
            </p:extLst>
          </p:nvPr>
        </p:nvGraphicFramePr>
        <p:xfrm>
          <a:off x="2700338" y="3912766"/>
          <a:ext cx="53990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Equation" r:id="rId9" imgW="2882880" imgH="330120" progId="Equation.DSMT4">
                  <p:embed/>
                </p:oleObj>
              </mc:Choice>
              <mc:Fallback>
                <p:oleObj name="Equation" r:id="rId9" imgW="2882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12766"/>
                        <a:ext cx="5399087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36207"/>
              </p:ext>
            </p:extLst>
          </p:nvPr>
        </p:nvGraphicFramePr>
        <p:xfrm>
          <a:off x="3705225" y="4776366"/>
          <a:ext cx="23828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2" name="Equation" r:id="rId11" imgW="1002960" imgH="406080" progId="Equation.DSMT4">
                  <p:embed/>
                </p:oleObj>
              </mc:Choice>
              <mc:Fallback>
                <p:oleObj name="Equation" r:id="rId11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776366"/>
                        <a:ext cx="2382838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21823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25348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2887241"/>
            <a:ext cx="869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en-US" altLang="zh-CN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3495254"/>
            <a:ext cx="869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6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57912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43434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3111E9B-C477-4269-B669-78DB104A58C8}"/>
              </a:ext>
            </a:extLst>
          </p:cNvPr>
          <p:cNvGrpSpPr/>
          <p:nvPr/>
        </p:nvGrpSpPr>
        <p:grpSpPr>
          <a:xfrm>
            <a:off x="393576" y="457200"/>
            <a:ext cx="5546576" cy="803275"/>
            <a:chOff x="393576" y="457200"/>
            <a:chExt cx="5546576" cy="803275"/>
          </a:xfrm>
        </p:grpSpPr>
        <p:pic>
          <p:nvPicPr>
            <p:cNvPr id="286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52" y="457200"/>
              <a:ext cx="4724400" cy="80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2" name="文本框 1">
              <a:extLst>
                <a:ext uri="{FF2B5EF4-FFF2-40B4-BE49-F238E27FC236}">
                  <a16:creationId xmlns="" xmlns:a16="http://schemas.microsoft.com/office/drawing/2014/main" id="{ACE6427E-C7A3-4399-B6FE-B99AEA23701A}"/>
                </a:ext>
              </a:extLst>
            </p:cNvPr>
            <p:cNvSpPr txBox="1"/>
            <p:nvPr/>
          </p:nvSpPr>
          <p:spPr>
            <a:xfrm>
              <a:off x="393576" y="476672"/>
              <a:ext cx="122609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248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38862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6600"/>
            <a:ext cx="2590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987A7C3-DA48-443A-B674-79F458F62828}"/>
              </a:ext>
            </a:extLst>
          </p:cNvPr>
          <p:cNvGrpSpPr/>
          <p:nvPr/>
        </p:nvGrpSpPr>
        <p:grpSpPr>
          <a:xfrm>
            <a:off x="179512" y="457200"/>
            <a:ext cx="4536504" cy="842963"/>
            <a:chOff x="179512" y="457200"/>
            <a:chExt cx="4536504" cy="842963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16" y="457200"/>
              <a:ext cx="3657600" cy="842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A9C71C0-B12D-44EE-AE5D-BABC2FEB6019}"/>
                </a:ext>
              </a:extLst>
            </p:cNvPr>
            <p:cNvSpPr txBox="1"/>
            <p:nvPr/>
          </p:nvSpPr>
          <p:spPr>
            <a:xfrm>
              <a:off x="179512" y="476672"/>
              <a:ext cx="122609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2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781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209800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7696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4343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19600"/>
            <a:ext cx="9906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250D0CE-BB94-4407-8331-56D24F24654F}"/>
              </a:ext>
            </a:extLst>
          </p:cNvPr>
          <p:cNvGrpSpPr/>
          <p:nvPr/>
        </p:nvGrpSpPr>
        <p:grpSpPr>
          <a:xfrm>
            <a:off x="249560" y="404664"/>
            <a:ext cx="4754488" cy="771674"/>
            <a:chOff x="249560" y="404664"/>
            <a:chExt cx="4754488" cy="771674"/>
          </a:xfrm>
        </p:grpSpPr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848" y="457200"/>
              <a:ext cx="3886200" cy="719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8" name="文本框 7">
              <a:extLst>
                <a:ext uri="{FF2B5EF4-FFF2-40B4-BE49-F238E27FC236}">
                  <a16:creationId xmlns="" xmlns:a16="http://schemas.microsoft.com/office/drawing/2014/main" id="{12C48F2F-50E2-4765-90D5-6872190114CF}"/>
                </a:ext>
              </a:extLst>
            </p:cNvPr>
            <p:cNvSpPr txBox="1"/>
            <p:nvPr/>
          </p:nvSpPr>
          <p:spPr>
            <a:xfrm>
              <a:off x="249560" y="404664"/>
              <a:ext cx="122609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20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858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895600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419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4800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10668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E0C778E-489C-4B98-ABF9-C5039DF01A1E}"/>
              </a:ext>
            </a:extLst>
          </p:cNvPr>
          <p:cNvGrpSpPr/>
          <p:nvPr/>
        </p:nvGrpSpPr>
        <p:grpSpPr>
          <a:xfrm>
            <a:off x="251520" y="260648"/>
            <a:ext cx="6912768" cy="864096"/>
            <a:chOff x="251520" y="260648"/>
            <a:chExt cx="6912768" cy="864096"/>
          </a:xfrm>
        </p:grpSpPr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88" y="299244"/>
              <a:ext cx="6400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4986BBA-DDB1-44DC-A9DF-9D8BE0C50EF3}"/>
                </a:ext>
              </a:extLst>
            </p:cNvPr>
            <p:cNvSpPr txBox="1"/>
            <p:nvPr/>
          </p:nvSpPr>
          <p:spPr>
            <a:xfrm>
              <a:off x="251520" y="260648"/>
              <a:ext cx="122609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9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563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35052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2B501F1-D51F-4BFC-957C-CFA86F79AD2B}"/>
              </a:ext>
            </a:extLst>
          </p:cNvPr>
          <p:cNvGrpSpPr/>
          <p:nvPr/>
        </p:nvGrpSpPr>
        <p:grpSpPr>
          <a:xfrm>
            <a:off x="225152" y="304800"/>
            <a:ext cx="4850904" cy="801688"/>
            <a:chOff x="225152" y="304800"/>
            <a:chExt cx="4850904" cy="801688"/>
          </a:xfrm>
        </p:grpSpPr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" y="304800"/>
              <a:ext cx="4114800" cy="80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6" name="文本框 5">
              <a:extLst>
                <a:ext uri="{FF2B5EF4-FFF2-40B4-BE49-F238E27FC236}">
                  <a16:creationId xmlns="" xmlns:a16="http://schemas.microsoft.com/office/drawing/2014/main" id="{2A620D0D-0D18-4FEF-B1F6-CDAADC7176BB}"/>
                </a:ext>
              </a:extLst>
            </p:cNvPr>
            <p:cNvSpPr txBox="1"/>
            <p:nvPr/>
          </p:nvSpPr>
          <p:spPr>
            <a:xfrm>
              <a:off x="225152" y="313720"/>
              <a:ext cx="122609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3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1534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2895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8194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73914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D7D9F60-F07F-42B3-9877-7877873995BE}"/>
              </a:ext>
            </a:extLst>
          </p:cNvPr>
          <p:cNvGrpSpPr/>
          <p:nvPr/>
        </p:nvGrpSpPr>
        <p:grpSpPr>
          <a:xfrm>
            <a:off x="225152" y="260648"/>
            <a:ext cx="8811344" cy="1277640"/>
            <a:chOff x="225152" y="260648"/>
            <a:chExt cx="8811344" cy="1277640"/>
          </a:xfrm>
        </p:grpSpPr>
        <p:pic>
          <p:nvPicPr>
            <p:cNvPr id="4198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296" y="304800"/>
              <a:ext cx="8077200" cy="123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8" name="文本框 7">
              <a:extLst>
                <a:ext uri="{FF2B5EF4-FFF2-40B4-BE49-F238E27FC236}">
                  <a16:creationId xmlns="" xmlns:a16="http://schemas.microsoft.com/office/drawing/2014/main" id="{6241E4A1-3E06-449F-A7FD-BA25E7885AC9}"/>
                </a:ext>
              </a:extLst>
            </p:cNvPr>
            <p:cNvSpPr txBox="1"/>
            <p:nvPr/>
          </p:nvSpPr>
          <p:spPr>
            <a:xfrm>
              <a:off x="225152" y="260648"/>
              <a:ext cx="122609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8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88143"/>
              </p:ext>
            </p:extLst>
          </p:nvPr>
        </p:nvGraphicFramePr>
        <p:xfrm>
          <a:off x="611188" y="188913"/>
          <a:ext cx="55594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2" name="Equation" r:id="rId3" imgW="2311200" imgH="368280" progId="Equation.DSMT4">
                  <p:embed/>
                </p:oleObj>
              </mc:Choice>
              <mc:Fallback>
                <p:oleObj name="Equation" r:id="rId3" imgW="2311200" imgH="368280" progId="Equation.DSMT4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555942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79388" y="981075"/>
          <a:ext cx="76073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3" name="Equation" r:id="rId5" imgW="3162240" imgH="279360" progId="Equation.DSMT4">
                  <p:embed/>
                </p:oleObj>
              </mc:Choice>
              <mc:Fallback>
                <p:oleObj name="Equation" r:id="rId5" imgW="3162240" imgH="279360" progId="Equation.DSMT4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81075"/>
                        <a:ext cx="76073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7950" y="1844675"/>
          <a:ext cx="26876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4" name="Equation" r:id="rId7" imgW="1117440" imgH="368280" progId="Equation.DSMT4">
                  <p:embed/>
                </p:oleObj>
              </mc:Choice>
              <mc:Fallback>
                <p:oleObj name="Equation" r:id="rId7" imgW="1117440" imgH="368280" progId="Equation.DSMT4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44675"/>
                        <a:ext cx="2687638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4427538" y="1773238"/>
          <a:ext cx="26574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5" name="Equation" r:id="rId9" imgW="1104840" imgH="368280" progId="Equation.DSMT4">
                  <p:embed/>
                </p:oleObj>
              </mc:Choice>
              <mc:Fallback>
                <p:oleObj name="Equation" r:id="rId9" imgW="1104840" imgH="368280" progId="Equation.DSMT4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73238"/>
                        <a:ext cx="265747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2863" y="2708275"/>
          <a:ext cx="36655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6" name="Equation" r:id="rId11" imgW="1523880" imgH="368280" progId="Equation.DSMT4">
                  <p:embed/>
                </p:oleObj>
              </mc:Choice>
              <mc:Fallback>
                <p:oleObj name="Equation" r:id="rId11" imgW="1523880" imgH="368280" progId="Equation.DSMT4">
                  <p:embed/>
                  <p:pic>
                    <p:nvPicPr>
                      <p:cNvPr id="55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2708275"/>
                        <a:ext cx="3665537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4427538" y="2708275"/>
          <a:ext cx="36655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7" name="Equation" r:id="rId13" imgW="1523880" imgH="368280" progId="Equation.DSMT4">
                  <p:embed/>
                </p:oleObj>
              </mc:Choice>
              <mc:Fallback>
                <p:oleObj name="Equation" r:id="rId13" imgW="1523880" imgH="368280" progId="Equation.DSMT4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08275"/>
                        <a:ext cx="3665537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948488" y="1052513"/>
          <a:ext cx="323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8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55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052513"/>
                        <a:ext cx="3238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12467"/>
              </p:ext>
            </p:extLst>
          </p:nvPr>
        </p:nvGraphicFramePr>
        <p:xfrm>
          <a:off x="179512" y="3644900"/>
          <a:ext cx="7248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9" name="Equation" r:id="rId17" imgW="2730240" imgH="215640" progId="Equation.DSMT4">
                  <p:embed/>
                </p:oleObj>
              </mc:Choice>
              <mc:Fallback>
                <p:oleObj name="Equation" r:id="rId17" imgW="2730240" imgH="215640" progId="Equation.DSMT4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44900"/>
                        <a:ext cx="72485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1042988" y="4292600"/>
          <a:ext cx="4765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0" name="Equation" r:id="rId19" imgW="1981080" imgH="368280" progId="Equation.DSMT4">
                  <p:embed/>
                </p:oleObj>
              </mc:Choice>
              <mc:Fallback>
                <p:oleObj name="Equation" r:id="rId19" imgW="1981080" imgH="368280" progId="Equation.DSMT4">
                  <p:embed/>
                  <p:pic>
                    <p:nvPicPr>
                      <p:cNvPr id="55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47656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1187450" y="5157788"/>
          <a:ext cx="62928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1" name="Equation" r:id="rId21" imgW="2616120" imgH="368280" progId="Equation.DSMT4">
                  <p:embed/>
                </p:oleObj>
              </mc:Choice>
              <mc:Fallback>
                <p:oleObj name="Equation" r:id="rId21" imgW="2616120" imgH="368280" progId="Equation.DSMT4">
                  <p:embed/>
                  <p:pic>
                    <p:nvPicPr>
                      <p:cNvPr id="553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629285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739775" y="6092825"/>
          <a:ext cx="8969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2" name="Equation" r:id="rId23" imgW="342720" imgH="190440" progId="Equation.DSMT4">
                  <p:embed/>
                </p:oleObj>
              </mc:Choice>
              <mc:Fallback>
                <p:oleObj name="Equation" r:id="rId23" imgW="342720" imgH="190440" progId="Equation.DSMT4">
                  <p:embed/>
                  <p:pic>
                    <p:nvPicPr>
                      <p:cNvPr id="55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6092825"/>
                        <a:ext cx="8969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1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324594"/>
              </p:ext>
            </p:extLst>
          </p:nvPr>
        </p:nvGraphicFramePr>
        <p:xfrm>
          <a:off x="590550" y="58738"/>
          <a:ext cx="7889875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8" name="Equation" r:id="rId3" imgW="4914720" imgH="1295280" progId="Equation.DSMT4">
                  <p:embed/>
                </p:oleObj>
              </mc:Choice>
              <mc:Fallback>
                <p:oleObj name="Equation" r:id="rId3" imgW="4914720" imgH="129528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8738"/>
                        <a:ext cx="7889875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43900"/>
              </p:ext>
            </p:extLst>
          </p:nvPr>
        </p:nvGraphicFramePr>
        <p:xfrm>
          <a:off x="785813" y="2205038"/>
          <a:ext cx="6210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Equation" r:id="rId5" imgW="4012920" imgH="457200" progId="Equation.DSMT4">
                  <p:embed/>
                </p:oleObj>
              </mc:Choice>
              <mc:Fallback>
                <p:oleObj name="Equation" r:id="rId5" imgW="4012920" imgH="45720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05038"/>
                        <a:ext cx="62103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692275" y="3068638"/>
          <a:ext cx="70977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0" name="Equation" r:id="rId7" imgW="4584600" imgH="368280" progId="Equation.DSMT4">
                  <p:embed/>
                </p:oleObj>
              </mc:Choice>
              <mc:Fallback>
                <p:oleObj name="Equation" r:id="rId7" imgW="4584600" imgH="368280" progId="Equation.DSMT4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70977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790700" y="3933825"/>
          <a:ext cx="41878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1" name="Equation" r:id="rId9" imgW="2705040" imgH="545760" progId="Equation.DSMT4">
                  <p:embed/>
                </p:oleObj>
              </mc:Choice>
              <mc:Fallback>
                <p:oleObj name="Equation" r:id="rId9" imgW="2705040" imgH="54576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933825"/>
                        <a:ext cx="41878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84213" y="4941888"/>
          <a:ext cx="45418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2" name="Equation" r:id="rId11" imgW="2933640" imgH="583920" progId="Equation.DSMT4">
                  <p:embed/>
                </p:oleObj>
              </mc:Choice>
              <mc:Fallback>
                <p:oleObj name="Equation" r:id="rId11" imgW="2933640" imgH="583920" progId="Equation.DSMT4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45418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1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86" name="Text Box 14"/>
          <p:cNvSpPr txBox="1">
            <a:spLocks noChangeArrowheads="1"/>
          </p:cNvSpPr>
          <p:nvPr/>
        </p:nvSpPr>
        <p:spPr bwMode="auto">
          <a:xfrm>
            <a:off x="360363" y="44450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（三） 常见的题型分析</a:t>
            </a:r>
          </a:p>
        </p:txBody>
      </p:sp>
      <p:sp>
        <p:nvSpPr>
          <p:cNvPr id="796687" name="Text Box 15"/>
          <p:cNvSpPr txBox="1">
            <a:spLocks noChangeArrowheads="1"/>
          </p:cNvSpPr>
          <p:nvPr/>
        </p:nvSpPr>
        <p:spPr bwMode="auto">
          <a:xfrm>
            <a:off x="506413" y="549275"/>
            <a:ext cx="8318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1. </a:t>
            </a:r>
            <a:r>
              <a:rPr kumimoji="0" lang="zh-CN" altLang="en-US" sz="2300" b="1">
                <a:solidFill>
                  <a:srgbClr val="FF0000"/>
                </a:solidFill>
              </a:rPr>
              <a:t>计算二重积分</a:t>
            </a:r>
          </a:p>
        </p:txBody>
      </p:sp>
      <p:sp>
        <p:nvSpPr>
          <p:cNvPr id="796688" name="Text Box 16"/>
          <p:cNvSpPr txBox="1">
            <a:spLocks noChangeArrowheads="1"/>
          </p:cNvSpPr>
          <p:nvPr/>
        </p:nvSpPr>
        <p:spPr bwMode="auto">
          <a:xfrm>
            <a:off x="506413" y="908050"/>
            <a:ext cx="8318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300" b="1">
                <a:solidFill>
                  <a:srgbClr val="FF0000"/>
                </a:solidFill>
              </a:rPr>
              <a:t>计算二重积分的一般步骤</a:t>
            </a:r>
            <a:r>
              <a:rPr kumimoji="0" lang="en-US" altLang="zh-CN" sz="23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96689" name="Text Box 17"/>
          <p:cNvSpPr txBox="1">
            <a:spLocks noChangeArrowheads="1"/>
          </p:cNvSpPr>
          <p:nvPr/>
        </p:nvSpPr>
        <p:spPr bwMode="auto">
          <a:xfrm>
            <a:off x="506413" y="1330325"/>
            <a:ext cx="84597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1) </a:t>
            </a:r>
            <a:r>
              <a:rPr kumimoji="0" lang="zh-CN" altLang="en-US" sz="2300" b="1">
                <a:solidFill>
                  <a:srgbClr val="FF0000"/>
                </a:solidFill>
              </a:rPr>
              <a:t>画出积分区域</a:t>
            </a:r>
            <a:r>
              <a:rPr kumimoji="0" lang="en-US" altLang="zh-CN" sz="2300" b="1" i="1">
                <a:solidFill>
                  <a:srgbClr val="FF0000"/>
                </a:solidFill>
              </a:rPr>
              <a:t>D</a:t>
            </a:r>
            <a:r>
              <a:rPr kumimoji="0" lang="zh-CN" altLang="en-US" sz="2300" b="1">
                <a:solidFill>
                  <a:srgbClr val="FF0000"/>
                </a:solidFill>
              </a:rPr>
              <a:t>的草图</a:t>
            </a:r>
            <a:r>
              <a:rPr kumimoji="0" lang="en-US" altLang="zh-CN" sz="2300" b="1">
                <a:solidFill>
                  <a:srgbClr val="FF0000"/>
                </a:solidFill>
              </a:rPr>
              <a:t>,</a:t>
            </a:r>
            <a:r>
              <a:rPr kumimoji="0" lang="zh-CN" altLang="en-US" sz="2300" b="1">
                <a:solidFill>
                  <a:srgbClr val="FF0000"/>
                </a:solidFill>
              </a:rPr>
              <a:t>考察</a:t>
            </a:r>
            <a:r>
              <a:rPr kumimoji="0" lang="en-US" altLang="zh-CN" sz="2300" b="1" i="1">
                <a:solidFill>
                  <a:srgbClr val="FF0000"/>
                </a:solidFill>
              </a:rPr>
              <a:t>D</a:t>
            </a:r>
            <a:r>
              <a:rPr kumimoji="0" lang="zh-CN" altLang="en-US" sz="2300" b="1">
                <a:solidFill>
                  <a:srgbClr val="FF0000"/>
                </a:solidFill>
              </a:rPr>
              <a:t>是否具有对称性</a:t>
            </a:r>
            <a:r>
              <a:rPr kumimoji="0" lang="en-US" altLang="zh-CN" sz="2300" b="1">
                <a:solidFill>
                  <a:srgbClr val="FF0000"/>
                </a:solidFill>
              </a:rPr>
              <a:t>,</a:t>
            </a:r>
            <a:r>
              <a:rPr kumimoji="0" lang="zh-CN" altLang="en-US" sz="2300" b="1">
                <a:solidFill>
                  <a:srgbClr val="FF0000"/>
                </a:solidFill>
              </a:rPr>
              <a:t>被积函数是否具</a:t>
            </a:r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-36513" y="1762125"/>
            <a:ext cx="1838326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300" b="1">
                <a:solidFill>
                  <a:srgbClr val="FF0000"/>
                </a:solidFill>
              </a:rPr>
              <a:t>有奇偶性，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295400" y="1758588"/>
            <a:ext cx="644683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kumimoji="0" lang="zh-CN" altLang="en-US" sz="2300" b="1" dirty="0">
                <a:solidFill>
                  <a:srgbClr val="FF0000"/>
                </a:solidFill>
              </a:rPr>
              <a:t>或被积函数中部分项是否具有奇偶性</a:t>
            </a:r>
            <a:r>
              <a:rPr kumimoji="0" lang="en-US" altLang="zh-CN" sz="23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611188" y="2205038"/>
            <a:ext cx="845978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2) </a:t>
            </a:r>
            <a:r>
              <a:rPr kumimoji="0" lang="zh-CN" altLang="en-US" sz="2300" b="1">
                <a:solidFill>
                  <a:srgbClr val="FF0000"/>
                </a:solidFill>
              </a:rPr>
              <a:t>根据</a:t>
            </a:r>
            <a:r>
              <a:rPr kumimoji="0" lang="en-US" altLang="zh-CN" sz="2300" b="1" i="1">
                <a:solidFill>
                  <a:srgbClr val="FF0000"/>
                </a:solidFill>
              </a:rPr>
              <a:t>D</a:t>
            </a:r>
            <a:r>
              <a:rPr kumimoji="0" lang="zh-CN" altLang="en-US" sz="2300" b="1">
                <a:solidFill>
                  <a:srgbClr val="FF0000"/>
                </a:solidFill>
              </a:rPr>
              <a:t>的形状和被积函数的形式选取适当的坐标系</a:t>
            </a:r>
            <a:r>
              <a:rPr kumimoji="0" lang="en-US" altLang="zh-CN" sz="23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506413" y="2625725"/>
            <a:ext cx="84597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3) </a:t>
            </a:r>
            <a:r>
              <a:rPr kumimoji="0" lang="zh-CN" altLang="en-US" sz="2300" b="1">
                <a:solidFill>
                  <a:srgbClr val="FF0000"/>
                </a:solidFill>
              </a:rPr>
              <a:t>根据</a:t>
            </a:r>
            <a:r>
              <a:rPr kumimoji="0" lang="en-US" altLang="zh-CN" sz="2300" b="1" i="1">
                <a:solidFill>
                  <a:srgbClr val="FF0000"/>
                </a:solidFill>
              </a:rPr>
              <a:t>D</a:t>
            </a:r>
            <a:r>
              <a:rPr kumimoji="0" lang="zh-CN" altLang="en-US" sz="2300" b="1">
                <a:solidFill>
                  <a:srgbClr val="FF0000"/>
                </a:solidFill>
              </a:rPr>
              <a:t>的类型和被积函数的特点选取适当的积分次序</a:t>
            </a:r>
            <a:r>
              <a:rPr kumimoji="0" lang="en-US" altLang="zh-CN" sz="23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539750" y="3079750"/>
            <a:ext cx="84597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4) </a:t>
            </a:r>
            <a:r>
              <a:rPr kumimoji="0" lang="zh-CN" altLang="en-US" sz="2300" b="1">
                <a:solidFill>
                  <a:srgbClr val="FF0000"/>
                </a:solidFill>
              </a:rPr>
              <a:t>确定二次积分的积分限并计算二次积分</a:t>
            </a:r>
            <a:r>
              <a:rPr kumimoji="0" lang="en-US" altLang="zh-CN" sz="23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541338" y="3500438"/>
            <a:ext cx="83185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300" b="1">
                <a:solidFill>
                  <a:srgbClr val="FF0000"/>
                </a:solidFill>
              </a:rPr>
              <a:t>2. </a:t>
            </a:r>
            <a:r>
              <a:rPr kumimoji="0" lang="zh-CN" altLang="en-US" sz="2300" b="1">
                <a:solidFill>
                  <a:srgbClr val="FF0000"/>
                </a:solidFill>
              </a:rPr>
              <a:t>累次积分交换积分次序及计算</a:t>
            </a:r>
          </a:p>
        </p:txBody>
      </p:sp>
      <p:sp>
        <p:nvSpPr>
          <p:cNvPr id="796696" name="Text Box 24"/>
          <p:cNvSpPr txBox="1">
            <a:spLocks noChangeArrowheads="1"/>
          </p:cNvSpPr>
          <p:nvPr/>
        </p:nvSpPr>
        <p:spPr bwMode="auto">
          <a:xfrm>
            <a:off x="541338" y="3932238"/>
            <a:ext cx="83185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300" b="1">
                <a:solidFill>
                  <a:srgbClr val="FF0000"/>
                </a:solidFill>
              </a:rPr>
              <a:t>交换积分次序的一般步骤</a:t>
            </a:r>
            <a:r>
              <a:rPr kumimoji="0" lang="en-US" altLang="zh-CN" sz="23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7966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44611"/>
              </p:ext>
            </p:extLst>
          </p:nvPr>
        </p:nvGraphicFramePr>
        <p:xfrm>
          <a:off x="660400" y="4414838"/>
          <a:ext cx="1195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Equation" r:id="rId3" imgW="647640" imgH="215640" progId="Equation.DSMT4">
                  <p:embed/>
                </p:oleObj>
              </mc:Choice>
              <mc:Fallback>
                <p:oleObj name="Equation" r:id="rId3" imgW="64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414838"/>
                        <a:ext cx="11953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87813"/>
              </p:ext>
            </p:extLst>
          </p:nvPr>
        </p:nvGraphicFramePr>
        <p:xfrm>
          <a:off x="2097088" y="4414838"/>
          <a:ext cx="59594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Equation" r:id="rId5" imgW="3225600" imgH="215640" progId="Equation.DSMT4">
                  <p:embed/>
                </p:oleObj>
              </mc:Choice>
              <mc:Fallback>
                <p:oleObj name="Equation" r:id="rId5" imgW="322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414838"/>
                        <a:ext cx="59594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693441"/>
              </p:ext>
            </p:extLst>
          </p:nvPr>
        </p:nvGraphicFramePr>
        <p:xfrm>
          <a:off x="8208963" y="4438650"/>
          <a:ext cx="63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4438650"/>
                        <a:ext cx="633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83592"/>
              </p:ext>
            </p:extLst>
          </p:nvPr>
        </p:nvGraphicFramePr>
        <p:xfrm>
          <a:off x="454571" y="4870450"/>
          <a:ext cx="13811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71" y="4870450"/>
                        <a:ext cx="13811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51109"/>
              </p:ext>
            </p:extLst>
          </p:nvPr>
        </p:nvGraphicFramePr>
        <p:xfrm>
          <a:off x="665163" y="5280025"/>
          <a:ext cx="18081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1" imgW="977760" imgH="215640" progId="Equation.DSMT4">
                  <p:embed/>
                </p:oleObj>
              </mc:Choice>
              <mc:Fallback>
                <p:oleObj name="Equation" r:id="rId11" imgW="977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5280025"/>
                        <a:ext cx="18081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26600"/>
              </p:ext>
            </p:extLst>
          </p:nvPr>
        </p:nvGraphicFramePr>
        <p:xfrm>
          <a:off x="2651125" y="5280025"/>
          <a:ext cx="45529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13" imgW="2463480" imgH="215640" progId="Equation.DSMT4">
                  <p:embed/>
                </p:oleObj>
              </mc:Choice>
              <mc:Fallback>
                <p:oleObj name="Equation" r:id="rId13" imgW="2463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280025"/>
                        <a:ext cx="45529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88694"/>
              </p:ext>
            </p:extLst>
          </p:nvPr>
        </p:nvGraphicFramePr>
        <p:xfrm>
          <a:off x="1855788" y="4833938"/>
          <a:ext cx="11953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15" imgW="647640" imgH="342720" progId="Equation.DSMT4">
                  <p:embed/>
                </p:oleObj>
              </mc:Choice>
              <mc:Fallback>
                <p:oleObj name="Equation" r:id="rId15" imgW="647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833938"/>
                        <a:ext cx="11953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50909"/>
              </p:ext>
            </p:extLst>
          </p:nvPr>
        </p:nvGraphicFramePr>
        <p:xfrm>
          <a:off x="7356475" y="5243513"/>
          <a:ext cx="12430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" name="Equation" r:id="rId17" imgW="672840" imgH="355320" progId="Equation.DSMT4">
                  <p:embed/>
                </p:oleObj>
              </mc:Choice>
              <mc:Fallback>
                <p:oleObj name="Equation" r:id="rId17" imgW="672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243513"/>
                        <a:ext cx="12430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41480"/>
              </p:ext>
            </p:extLst>
          </p:nvPr>
        </p:nvGraphicFramePr>
        <p:xfrm>
          <a:off x="658813" y="5711825"/>
          <a:ext cx="29813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19" imgW="1612800" imgH="215640" progId="Equation.DSMT4">
                  <p:embed/>
                </p:oleObj>
              </mc:Choice>
              <mc:Fallback>
                <p:oleObj name="Equation" r:id="rId19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711825"/>
                        <a:ext cx="29813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55818"/>
              </p:ext>
            </p:extLst>
          </p:nvPr>
        </p:nvGraphicFramePr>
        <p:xfrm>
          <a:off x="673100" y="6103938"/>
          <a:ext cx="18510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Equation" r:id="rId21" imgW="1002960" imgH="203040" progId="Equation.DSMT4">
                  <p:embed/>
                </p:oleObj>
              </mc:Choice>
              <mc:Fallback>
                <p:oleObj name="Equation" r:id="rId21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6103938"/>
                        <a:ext cx="18510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02546"/>
              </p:ext>
            </p:extLst>
          </p:nvPr>
        </p:nvGraphicFramePr>
        <p:xfrm>
          <a:off x="2733675" y="6092825"/>
          <a:ext cx="2862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Equation" r:id="rId23" imgW="1549080" imgH="215640" progId="Equation.DSMT4">
                  <p:embed/>
                </p:oleObj>
              </mc:Choice>
              <mc:Fallback>
                <p:oleObj name="Equation" r:id="rId23" imgW="1549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6092825"/>
                        <a:ext cx="28622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87842"/>
              </p:ext>
            </p:extLst>
          </p:nvPr>
        </p:nvGraphicFramePr>
        <p:xfrm>
          <a:off x="2733675" y="6492875"/>
          <a:ext cx="4038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25" imgW="2184120" imgH="215640" progId="Equation.DSMT4">
                  <p:embed/>
                </p:oleObj>
              </mc:Choice>
              <mc:Fallback>
                <p:oleObj name="Equation" r:id="rId25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6492875"/>
                        <a:ext cx="4038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9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9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9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9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9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9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9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79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79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79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7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79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7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6" grpId="0" autoUpdateAnimBg="0"/>
      <p:bldP spid="796687" grpId="0" autoUpdateAnimBg="0"/>
      <p:bldP spid="796688" grpId="0" autoUpdateAnimBg="0"/>
      <p:bldP spid="796689" grpId="0" autoUpdateAnimBg="0"/>
      <p:bldP spid="796690" grpId="0" autoUpdateAnimBg="0"/>
      <p:bldP spid="796691" grpId="0" autoUpdateAnimBg="0"/>
      <p:bldP spid="796692" grpId="0" autoUpdateAnimBg="0"/>
      <p:bldP spid="796693" grpId="0" autoUpdateAnimBg="0"/>
      <p:bldP spid="796694" grpId="0" autoUpdateAnimBg="0"/>
      <p:bldP spid="796695" grpId="0" autoUpdateAnimBg="0"/>
      <p:bldP spid="79669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8" name="Group 2"/>
          <p:cNvGrpSpPr>
            <a:grpSpLocks/>
          </p:cNvGrpSpPr>
          <p:nvPr/>
        </p:nvGrpSpPr>
        <p:grpSpPr bwMode="auto">
          <a:xfrm>
            <a:off x="6500813" y="2438400"/>
            <a:ext cx="1704975" cy="598488"/>
            <a:chOff x="3934" y="1488"/>
            <a:chExt cx="1074" cy="377"/>
          </a:xfrm>
        </p:grpSpPr>
        <p:grpSp>
          <p:nvGrpSpPr>
            <p:cNvPr id="19499" name="Group 3"/>
            <p:cNvGrpSpPr>
              <a:grpSpLocks/>
            </p:cNvGrpSpPr>
            <p:nvPr/>
          </p:nvGrpSpPr>
          <p:grpSpPr bwMode="auto">
            <a:xfrm>
              <a:off x="4464" y="1681"/>
              <a:ext cx="544" cy="95"/>
              <a:chOff x="4272" y="1442"/>
              <a:chExt cx="949" cy="190"/>
            </a:xfrm>
          </p:grpSpPr>
          <p:sp>
            <p:nvSpPr>
              <p:cNvPr id="19502" name="Arc 4"/>
              <p:cNvSpPr>
                <a:spLocks/>
              </p:cNvSpPr>
              <p:nvPr/>
            </p:nvSpPr>
            <p:spPr bwMode="auto">
              <a:xfrm>
                <a:off x="4273" y="1442"/>
                <a:ext cx="948" cy="95"/>
              </a:xfrm>
              <a:custGeom>
                <a:avLst/>
                <a:gdLst>
                  <a:gd name="T0" fmla="*/ 0 w 43192"/>
                  <a:gd name="T1" fmla="*/ 0 h 21600"/>
                  <a:gd name="T2" fmla="*/ 21 w 43192"/>
                  <a:gd name="T3" fmla="*/ 0 h 21600"/>
                  <a:gd name="T4" fmla="*/ 10 w 4319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-1" y="21014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3" name="Arc 5"/>
              <p:cNvSpPr>
                <a:spLocks/>
              </p:cNvSpPr>
              <p:nvPr/>
            </p:nvSpPr>
            <p:spPr bwMode="auto">
              <a:xfrm>
                <a:off x="4272" y="1537"/>
                <a:ext cx="948" cy="95"/>
              </a:xfrm>
              <a:custGeom>
                <a:avLst/>
                <a:gdLst>
                  <a:gd name="T0" fmla="*/ 21 w 43195"/>
                  <a:gd name="T1" fmla="*/ 0 h 21600"/>
                  <a:gd name="T2" fmla="*/ 0 w 43195"/>
                  <a:gd name="T3" fmla="*/ 0 h 21600"/>
                  <a:gd name="T4" fmla="*/ 10 w 4319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43194" y="469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500" name="Object 6"/>
            <p:cNvGraphicFramePr>
              <a:graphicFrameLocks noChangeAspect="1"/>
            </p:cNvGraphicFramePr>
            <p:nvPr/>
          </p:nvGraphicFramePr>
          <p:xfrm>
            <a:off x="3934" y="1488"/>
            <a:ext cx="33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08" name="公式" r:id="rId3" imgW="205646" imgH="220901" progId="Equation.3">
                    <p:embed/>
                  </p:oleObj>
                </mc:Choice>
                <mc:Fallback>
                  <p:oleObj name="公式" r:id="rId3" imgW="205646" imgH="220901" progId="Equation.3">
                    <p:embed/>
                    <p:pic>
                      <p:nvPicPr>
                        <p:cNvPr id="1950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1488"/>
                          <a:ext cx="33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1" name="Line 7"/>
            <p:cNvSpPr>
              <a:spLocks noChangeShapeType="1"/>
            </p:cNvSpPr>
            <p:nvPr/>
          </p:nvSpPr>
          <p:spPr bwMode="auto">
            <a:xfrm>
              <a:off x="4272" y="17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6656388" y="1447800"/>
            <a:ext cx="1570037" cy="836613"/>
            <a:chOff x="4032" y="864"/>
            <a:chExt cx="989" cy="527"/>
          </a:xfrm>
        </p:grpSpPr>
        <p:grpSp>
          <p:nvGrpSpPr>
            <p:cNvPr id="19494" name="Group 9"/>
            <p:cNvGrpSpPr>
              <a:grpSpLocks/>
            </p:cNvGrpSpPr>
            <p:nvPr/>
          </p:nvGrpSpPr>
          <p:grpSpPr bwMode="auto">
            <a:xfrm>
              <a:off x="4477" y="1296"/>
              <a:ext cx="544" cy="95"/>
              <a:chOff x="4272" y="1442"/>
              <a:chExt cx="949" cy="190"/>
            </a:xfrm>
          </p:grpSpPr>
          <p:sp>
            <p:nvSpPr>
              <p:cNvPr id="19497" name="Arc 10"/>
              <p:cNvSpPr>
                <a:spLocks/>
              </p:cNvSpPr>
              <p:nvPr/>
            </p:nvSpPr>
            <p:spPr bwMode="auto">
              <a:xfrm>
                <a:off x="4273" y="1442"/>
                <a:ext cx="948" cy="95"/>
              </a:xfrm>
              <a:custGeom>
                <a:avLst/>
                <a:gdLst>
                  <a:gd name="T0" fmla="*/ 0 w 43192"/>
                  <a:gd name="T1" fmla="*/ 0 h 21600"/>
                  <a:gd name="T2" fmla="*/ 21 w 43192"/>
                  <a:gd name="T3" fmla="*/ 0 h 21600"/>
                  <a:gd name="T4" fmla="*/ 10 w 4319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-1" y="21014"/>
                    </a:lnTo>
                    <a:close/>
                  </a:path>
                </a:pathLst>
              </a:custGeom>
              <a:noFill/>
              <a:ln w="28575">
                <a:solidFill>
                  <a:srgbClr val="FFCC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8" name="Arc 11"/>
              <p:cNvSpPr>
                <a:spLocks/>
              </p:cNvSpPr>
              <p:nvPr/>
            </p:nvSpPr>
            <p:spPr bwMode="auto">
              <a:xfrm>
                <a:off x="4272" y="1537"/>
                <a:ext cx="948" cy="95"/>
              </a:xfrm>
              <a:custGeom>
                <a:avLst/>
                <a:gdLst>
                  <a:gd name="T0" fmla="*/ 21 w 43195"/>
                  <a:gd name="T1" fmla="*/ 0 h 21600"/>
                  <a:gd name="T2" fmla="*/ 0 w 43195"/>
                  <a:gd name="T3" fmla="*/ 0 h 21600"/>
                  <a:gd name="T4" fmla="*/ 10 w 4319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43194" y="469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95" name="Object 12"/>
            <p:cNvGraphicFramePr>
              <a:graphicFrameLocks noChangeAspect="1"/>
            </p:cNvGraphicFramePr>
            <p:nvPr/>
          </p:nvGraphicFramePr>
          <p:xfrm>
            <a:off x="4032" y="864"/>
            <a:ext cx="41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09" name="公式" r:id="rId5" imgW="243840" imgH="220901" progId="Equation.3">
                    <p:embed/>
                  </p:oleObj>
                </mc:Choice>
                <mc:Fallback>
                  <p:oleObj name="公式" r:id="rId5" imgW="243840" imgH="220901" progId="Equation.3">
                    <p:embed/>
                    <p:pic>
                      <p:nvPicPr>
                        <p:cNvPr id="1949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64"/>
                          <a:ext cx="41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6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0" name="Rectangle 14"/>
          <p:cNvSpPr>
            <a:spLocks noGrp="1" noChangeArrowheads="1"/>
          </p:cNvSpPr>
          <p:nvPr>
            <p:ph type="title"/>
          </p:nvPr>
        </p:nvSpPr>
        <p:spPr>
          <a:xfrm>
            <a:off x="107504" y="450850"/>
            <a:ext cx="2743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计算积分</a:t>
            </a:r>
          </a:p>
        </p:txBody>
      </p:sp>
      <p:graphicFrame>
        <p:nvGraphicFramePr>
          <p:cNvPr id="173071" name="Object 15"/>
          <p:cNvGraphicFramePr>
            <a:graphicFrameLocks noChangeAspect="1"/>
          </p:cNvGraphicFramePr>
          <p:nvPr/>
        </p:nvGraphicFramePr>
        <p:xfrm>
          <a:off x="469900" y="1206500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0" name="公式" r:id="rId7" imgW="2499468" imgH="449584" progId="Equation.3">
                  <p:embed/>
                </p:oleObj>
              </mc:Choice>
              <mc:Fallback>
                <p:oleObj name="公式" r:id="rId7" imgW="2499468" imgH="449584" progId="Equation.3">
                  <p:embed/>
                  <p:pic>
                    <p:nvPicPr>
                      <p:cNvPr id="173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206500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2" name="Object 16"/>
          <p:cNvGraphicFramePr>
            <a:graphicFrameLocks noChangeAspect="1"/>
          </p:cNvGraphicFramePr>
          <p:nvPr/>
        </p:nvGraphicFramePr>
        <p:xfrm>
          <a:off x="3225800" y="1212850"/>
          <a:ext cx="3082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1" name="公式" r:id="rId9" imgW="3063321" imgH="434238" progId="Equation.3">
                  <p:embed/>
                </p:oleObj>
              </mc:Choice>
              <mc:Fallback>
                <p:oleObj name="公式" r:id="rId9" imgW="3063321" imgH="434238" progId="Equation.3">
                  <p:embed/>
                  <p:pic>
                    <p:nvPicPr>
                      <p:cNvPr id="173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212850"/>
                        <a:ext cx="3082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7"/>
          <p:cNvGraphicFramePr>
            <a:graphicFrameLocks noChangeAspect="1"/>
          </p:cNvGraphicFramePr>
          <p:nvPr/>
        </p:nvGraphicFramePr>
        <p:xfrm>
          <a:off x="2751138" y="488950"/>
          <a:ext cx="22193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2" name="公式" r:id="rId11" imgW="2202113" imgH="563926" progId="Equation.3">
                  <p:embed/>
                </p:oleObj>
              </mc:Choice>
              <mc:Fallback>
                <p:oleObj name="公式" r:id="rId11" imgW="2202113" imgH="563926" progId="Equation.3">
                  <p:embed/>
                  <p:pic>
                    <p:nvPicPr>
                      <p:cNvPr id="1946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88950"/>
                        <a:ext cx="22193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4" name="Text Box 18"/>
          <p:cNvSpPr txBox="1">
            <a:spLocks noChangeArrowheads="1"/>
          </p:cNvSpPr>
          <p:nvPr/>
        </p:nvSpPr>
        <p:spPr bwMode="auto">
          <a:xfrm>
            <a:off x="5384800" y="465138"/>
            <a:ext cx="335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其中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是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两个球 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304800" y="1752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R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&gt; 0 )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的公共部分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427038" y="2376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由于被积函数缺 </a:t>
            </a:r>
            <a:r>
              <a:rPr kumimoji="1" lang="en-US" altLang="zh-CN" sz="2800" b="1" i="1" dirty="0">
                <a:latin typeface="Times New Roman" pitchFamily="18" charset="0"/>
                <a:ea typeface="黑体" pitchFamily="49" charset="-122"/>
              </a:rPr>
              <a:t>x 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en-US" altLang="zh-CN" sz="2800" b="1" i="1" dirty="0">
                <a:latin typeface="Times New Roman" pitchFamily="18" charset="0"/>
                <a:ea typeface="黑体" pitchFamily="49" charset="-122"/>
              </a:rPr>
              <a:t> y</a:t>
            </a:r>
            <a:r>
              <a:rPr kumimoji="1" lang="en-US" altLang="zh-CN" sz="2800" i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,</a:t>
            </a:r>
          </a:p>
        </p:txBody>
      </p:sp>
      <p:sp>
        <p:nvSpPr>
          <p:cNvPr id="173077" name="Text Box 21"/>
          <p:cNvSpPr txBox="1">
            <a:spLocks noChangeArrowheads="1"/>
          </p:cNvSpPr>
          <p:nvPr/>
        </p:nvSpPr>
        <p:spPr bwMode="auto">
          <a:xfrm>
            <a:off x="762000" y="38671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原式 </a:t>
            </a: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=</a:t>
            </a:r>
          </a:p>
        </p:txBody>
      </p:sp>
      <p:graphicFrame>
        <p:nvGraphicFramePr>
          <p:cNvPr id="173078" name="Object 22"/>
          <p:cNvGraphicFramePr>
            <a:graphicFrameLocks noChangeAspect="1"/>
          </p:cNvGraphicFramePr>
          <p:nvPr/>
        </p:nvGraphicFramePr>
        <p:xfrm>
          <a:off x="3365500" y="3841750"/>
          <a:ext cx="1536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3" name="公式" r:id="rId13" imgW="1516340" imgH="700962" progId="Equation.3">
                  <p:embed/>
                </p:oleObj>
              </mc:Choice>
              <mc:Fallback>
                <p:oleObj name="公式" r:id="rId13" imgW="1516340" imgH="700962" progId="Equation.3">
                  <p:embed/>
                  <p:pic>
                    <p:nvPicPr>
                      <p:cNvPr id="1730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841750"/>
                        <a:ext cx="1536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9" name="Object 23"/>
          <p:cNvGraphicFramePr>
            <a:graphicFrameLocks noChangeAspect="1"/>
          </p:cNvGraphicFramePr>
          <p:nvPr/>
        </p:nvGraphicFramePr>
        <p:xfrm>
          <a:off x="1784350" y="4705350"/>
          <a:ext cx="350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4" name="公式" r:id="rId15" imgW="3489933" imgH="769697" progId="Equation.3">
                  <p:embed/>
                </p:oleObj>
              </mc:Choice>
              <mc:Fallback>
                <p:oleObj name="公式" r:id="rId15" imgW="3489933" imgH="769697" progId="Equation.3">
                  <p:embed/>
                  <p:pic>
                    <p:nvPicPr>
                      <p:cNvPr id="1730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705350"/>
                        <a:ext cx="3505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427038" y="30289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利用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  <a:ea typeface="黑体" pitchFamily="49" charset="-122"/>
              </a:rPr>
              <a:t>“先二后一”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计算方便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.</a:t>
            </a:r>
            <a:endParaRPr kumimoji="1" lang="en-US" altLang="zh-CN" sz="28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73081" name="Object 25"/>
          <p:cNvGraphicFramePr>
            <a:graphicFrameLocks noChangeAspect="1"/>
          </p:cNvGraphicFramePr>
          <p:nvPr/>
        </p:nvGraphicFramePr>
        <p:xfrm>
          <a:off x="2057400" y="3721100"/>
          <a:ext cx="1257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5" name="公式" r:id="rId17" imgW="1242073" imgH="769697" progId="Equation.3">
                  <p:embed/>
                </p:oleObj>
              </mc:Choice>
              <mc:Fallback>
                <p:oleObj name="公式" r:id="rId17" imgW="1242073" imgH="769697" progId="Equation.3">
                  <p:embed/>
                  <p:pic>
                    <p:nvPicPr>
                      <p:cNvPr id="1730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21100"/>
                        <a:ext cx="1257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2" name="Object 26"/>
          <p:cNvGraphicFramePr>
            <a:graphicFrameLocks noChangeAspect="1"/>
          </p:cNvGraphicFramePr>
          <p:nvPr/>
        </p:nvGraphicFramePr>
        <p:xfrm>
          <a:off x="6572250" y="3860800"/>
          <a:ext cx="1562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6" name="公式" r:id="rId19" imgW="1546766" imgH="700962" progId="Equation.3">
                  <p:embed/>
                </p:oleObj>
              </mc:Choice>
              <mc:Fallback>
                <p:oleObj name="公式" r:id="rId19" imgW="1546766" imgH="700962" progId="Equation.3">
                  <p:embed/>
                  <p:pic>
                    <p:nvPicPr>
                      <p:cNvPr id="173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860800"/>
                        <a:ext cx="1562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3" name="Object 27"/>
          <p:cNvGraphicFramePr>
            <a:graphicFrameLocks noChangeAspect="1"/>
          </p:cNvGraphicFramePr>
          <p:nvPr/>
        </p:nvGraphicFramePr>
        <p:xfrm>
          <a:off x="5022850" y="3790950"/>
          <a:ext cx="1485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7" name="公式" r:id="rId21" imgW="1470593" imgH="792392" progId="Equation.3">
                  <p:embed/>
                </p:oleObj>
              </mc:Choice>
              <mc:Fallback>
                <p:oleObj name="公式" r:id="rId21" imgW="1470593" imgH="792392" progId="Equation.3">
                  <p:embed/>
                  <p:pic>
                    <p:nvPicPr>
                      <p:cNvPr id="1730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790950"/>
                        <a:ext cx="1485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4" name="Object 28"/>
          <p:cNvGraphicFramePr>
            <a:graphicFrameLocks noChangeAspect="1"/>
          </p:cNvGraphicFramePr>
          <p:nvPr/>
        </p:nvGraphicFramePr>
        <p:xfrm>
          <a:off x="5549900" y="4768850"/>
          <a:ext cx="3238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8" name="公式" r:id="rId23" imgW="3223220" imgH="792392" progId="Equation.3">
                  <p:embed/>
                </p:oleObj>
              </mc:Choice>
              <mc:Fallback>
                <p:oleObj name="公式" r:id="rId23" imgW="3223220" imgH="792392" progId="Equation.3">
                  <p:embed/>
                  <p:pic>
                    <p:nvPicPr>
                      <p:cNvPr id="173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768850"/>
                        <a:ext cx="3238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5" name="Object 29"/>
          <p:cNvGraphicFramePr>
            <a:graphicFrameLocks noChangeAspect="1"/>
          </p:cNvGraphicFramePr>
          <p:nvPr/>
        </p:nvGraphicFramePr>
        <p:xfrm>
          <a:off x="1739900" y="5568950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9" name="公式" r:id="rId25" imgW="1501234" imgH="822869" progId="Equation.3">
                  <p:embed/>
                </p:oleObj>
              </mc:Choice>
              <mc:Fallback>
                <p:oleObj name="公式" r:id="rId25" imgW="1501234" imgH="822869" progId="Equation.3">
                  <p:embed/>
                  <p:pic>
                    <p:nvPicPr>
                      <p:cNvPr id="1730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568950"/>
                        <a:ext cx="151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86" name="Group 30"/>
          <p:cNvGrpSpPr>
            <a:grpSpLocks/>
          </p:cNvGrpSpPr>
          <p:nvPr/>
        </p:nvGrpSpPr>
        <p:grpSpPr bwMode="auto">
          <a:xfrm>
            <a:off x="7037388" y="1524000"/>
            <a:ext cx="1801812" cy="1981200"/>
            <a:chOff x="4272" y="1200"/>
            <a:chExt cx="1135" cy="1248"/>
          </a:xfrm>
        </p:grpSpPr>
        <p:grpSp>
          <p:nvGrpSpPr>
            <p:cNvPr id="19477" name="Group 31"/>
            <p:cNvGrpSpPr>
              <a:grpSpLocks/>
            </p:cNvGrpSpPr>
            <p:nvPr/>
          </p:nvGrpSpPr>
          <p:grpSpPr bwMode="auto">
            <a:xfrm>
              <a:off x="4272" y="1200"/>
              <a:ext cx="1135" cy="1248"/>
              <a:chOff x="4272" y="1277"/>
              <a:chExt cx="1135" cy="1248"/>
            </a:xfrm>
          </p:grpSpPr>
          <p:sp>
            <p:nvSpPr>
              <p:cNvPr id="19480" name="Arc 32"/>
              <p:cNvSpPr>
                <a:spLocks/>
              </p:cNvSpPr>
              <p:nvPr/>
            </p:nvSpPr>
            <p:spPr bwMode="auto">
              <a:xfrm>
                <a:off x="4276" y="1613"/>
                <a:ext cx="956" cy="576"/>
              </a:xfrm>
              <a:custGeom>
                <a:avLst/>
                <a:gdLst>
                  <a:gd name="T0" fmla="*/ 24 w 37642"/>
                  <a:gd name="T1" fmla="*/ 8 h 21600"/>
                  <a:gd name="T2" fmla="*/ 0 w 37642"/>
                  <a:gd name="T3" fmla="*/ 8 h 21600"/>
                  <a:gd name="T4" fmla="*/ 12 w 3764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642" h="21600" fill="none" extrusionOk="0">
                    <a:moveTo>
                      <a:pt x="37642" y="10595"/>
                    </a:moveTo>
                    <a:cubicBezTo>
                      <a:pt x="33815" y="17393"/>
                      <a:pt x="26620" y="21599"/>
                      <a:pt x="18819" y="21600"/>
                    </a:cubicBezTo>
                    <a:cubicBezTo>
                      <a:pt x="11020" y="21600"/>
                      <a:pt x="3827" y="17396"/>
                      <a:pt x="-1" y="10602"/>
                    </a:cubicBezTo>
                  </a:path>
                  <a:path w="37642" h="21600" stroke="0" extrusionOk="0">
                    <a:moveTo>
                      <a:pt x="37642" y="10595"/>
                    </a:moveTo>
                    <a:cubicBezTo>
                      <a:pt x="33815" y="17393"/>
                      <a:pt x="26620" y="21599"/>
                      <a:pt x="18819" y="21600"/>
                    </a:cubicBezTo>
                    <a:cubicBezTo>
                      <a:pt x="11020" y="21600"/>
                      <a:pt x="3827" y="17396"/>
                      <a:pt x="-1" y="10602"/>
                    </a:cubicBezTo>
                    <a:lnTo>
                      <a:pt x="18819" y="0"/>
                    </a:lnTo>
                    <a:lnTo>
                      <a:pt x="37642" y="1059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Arc 33"/>
              <p:cNvSpPr>
                <a:spLocks/>
              </p:cNvSpPr>
              <p:nvPr/>
            </p:nvSpPr>
            <p:spPr bwMode="auto">
              <a:xfrm>
                <a:off x="4272" y="1613"/>
                <a:ext cx="956" cy="576"/>
              </a:xfrm>
              <a:custGeom>
                <a:avLst/>
                <a:gdLst>
                  <a:gd name="T0" fmla="*/ 0 w 37272"/>
                  <a:gd name="T1" fmla="*/ 8 h 21600"/>
                  <a:gd name="T2" fmla="*/ 25 w 37272"/>
                  <a:gd name="T3" fmla="*/ 8 h 21600"/>
                  <a:gd name="T4" fmla="*/ 12 w 37272"/>
                  <a:gd name="T5" fmla="*/ 1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272" h="21600" fill="none" extrusionOk="0">
                    <a:moveTo>
                      <a:pt x="0" y="10584"/>
                    </a:moveTo>
                    <a:cubicBezTo>
                      <a:pt x="3890" y="4022"/>
                      <a:pt x="10952" y="-1"/>
                      <a:pt x="18580" y="0"/>
                    </a:cubicBezTo>
                    <a:cubicBezTo>
                      <a:pt x="26286" y="0"/>
                      <a:pt x="33409" y="4106"/>
                      <a:pt x="37271" y="10775"/>
                    </a:cubicBezTo>
                  </a:path>
                  <a:path w="37272" h="21600" stroke="0" extrusionOk="0">
                    <a:moveTo>
                      <a:pt x="0" y="10584"/>
                    </a:moveTo>
                    <a:cubicBezTo>
                      <a:pt x="3890" y="4022"/>
                      <a:pt x="10952" y="-1"/>
                      <a:pt x="18580" y="0"/>
                    </a:cubicBezTo>
                    <a:cubicBezTo>
                      <a:pt x="26286" y="0"/>
                      <a:pt x="33409" y="4106"/>
                      <a:pt x="37271" y="10775"/>
                    </a:cubicBezTo>
                    <a:lnTo>
                      <a:pt x="18580" y="21600"/>
                    </a:lnTo>
                    <a:lnTo>
                      <a:pt x="0" y="10584"/>
                    </a:lnTo>
                    <a:close/>
                  </a:path>
                </a:pathLst>
              </a:cu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82" name="Object 34"/>
              <p:cNvGraphicFramePr>
                <a:graphicFrameLocks noChangeAspect="1"/>
              </p:cNvGraphicFramePr>
              <p:nvPr/>
            </p:nvGraphicFramePr>
            <p:xfrm>
              <a:off x="4800" y="1411"/>
              <a:ext cx="159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20" name="Equation" r:id="rId27" imgW="259161" imgH="289636" progId="Equation.3">
                      <p:embed/>
                    </p:oleObj>
                  </mc:Choice>
                  <mc:Fallback>
                    <p:oleObj name="Equation" r:id="rId27" imgW="259161" imgH="289636" progId="Equation.3">
                      <p:embed/>
                      <p:pic>
                        <p:nvPicPr>
                          <p:cNvPr id="19482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411"/>
                            <a:ext cx="159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3" name="Line 35"/>
              <p:cNvSpPr>
                <a:spLocks noChangeShapeType="1"/>
              </p:cNvSpPr>
              <p:nvPr/>
            </p:nvSpPr>
            <p:spPr bwMode="auto">
              <a:xfrm flipH="1">
                <a:off x="4488" y="2171"/>
                <a:ext cx="272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36"/>
              <p:cNvSpPr>
                <a:spLocks noChangeShapeType="1"/>
              </p:cNvSpPr>
              <p:nvPr/>
            </p:nvSpPr>
            <p:spPr bwMode="auto">
              <a:xfrm>
                <a:off x="4273" y="2189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5" name="Line 37"/>
              <p:cNvSpPr>
                <a:spLocks noChangeShapeType="1"/>
              </p:cNvSpPr>
              <p:nvPr/>
            </p:nvSpPr>
            <p:spPr bwMode="auto">
              <a:xfrm flipV="1">
                <a:off x="4761" y="1277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86" name="Object 38"/>
              <p:cNvGraphicFramePr>
                <a:graphicFrameLocks noChangeAspect="1"/>
              </p:cNvGraphicFramePr>
              <p:nvPr/>
            </p:nvGraphicFramePr>
            <p:xfrm>
              <a:off x="4588" y="1318"/>
              <a:ext cx="123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21" name="Equation" r:id="rId29" imgW="205646" imgH="198206" progId="Equation.3">
                      <p:embed/>
                    </p:oleObj>
                  </mc:Choice>
                  <mc:Fallback>
                    <p:oleObj name="Equation" r:id="rId29" imgW="205646" imgH="198206" progId="Equation.3">
                      <p:embed/>
                      <p:pic>
                        <p:nvPicPr>
                          <p:cNvPr id="19486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318"/>
                            <a:ext cx="123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7" name="Object 39"/>
              <p:cNvGraphicFramePr>
                <a:graphicFrameLocks noChangeAspect="1"/>
              </p:cNvGraphicFramePr>
              <p:nvPr/>
            </p:nvGraphicFramePr>
            <p:xfrm>
              <a:off x="5232" y="2259"/>
              <a:ext cx="13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22" name="Equation" r:id="rId31" imgW="220967" imgH="297201" progId="Equation.3">
                      <p:embed/>
                    </p:oleObj>
                  </mc:Choice>
                  <mc:Fallback>
                    <p:oleObj name="Equation" r:id="rId31" imgW="220967" imgH="297201" progId="Equation.3">
                      <p:embed/>
                      <p:pic>
                        <p:nvPicPr>
                          <p:cNvPr id="19487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59"/>
                            <a:ext cx="137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8" name="Object 40"/>
              <p:cNvGraphicFramePr>
                <a:graphicFrameLocks noChangeAspect="1"/>
              </p:cNvGraphicFramePr>
              <p:nvPr/>
            </p:nvGraphicFramePr>
            <p:xfrm>
              <a:off x="4598" y="2389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23" name="Equation" r:id="rId33" imgW="213414" imgH="220901" progId="Equation.3">
                      <p:embed/>
                    </p:oleObj>
                  </mc:Choice>
                  <mc:Fallback>
                    <p:oleObj name="Equation" r:id="rId33" imgW="213414" imgH="220901" progId="Equation.3">
                      <p:embed/>
                      <p:pic>
                        <p:nvPicPr>
                          <p:cNvPr id="19488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2389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9" name="Object 41"/>
              <p:cNvGraphicFramePr>
                <a:graphicFrameLocks noChangeAspect="1"/>
              </p:cNvGraphicFramePr>
              <p:nvPr/>
            </p:nvGraphicFramePr>
            <p:xfrm>
              <a:off x="4752" y="2225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24" name="Equation" r:id="rId35" imgW="205646" imgH="220901" progId="Equation.3">
                      <p:embed/>
                    </p:oleObj>
                  </mc:Choice>
                  <mc:Fallback>
                    <p:oleObj name="Equation" r:id="rId35" imgW="205646" imgH="220901" progId="Equation.3">
                      <p:embed/>
                      <p:pic>
                        <p:nvPicPr>
                          <p:cNvPr id="19489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225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0" name="Line 42"/>
              <p:cNvSpPr>
                <a:spLocks noChangeShapeType="1"/>
              </p:cNvSpPr>
              <p:nvPr/>
            </p:nvSpPr>
            <p:spPr bwMode="auto">
              <a:xfrm flipV="1">
                <a:off x="4761" y="1613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1" name="Oval 43"/>
              <p:cNvSpPr>
                <a:spLocks noChangeArrowheads="1"/>
              </p:cNvSpPr>
              <p:nvPr/>
            </p:nvSpPr>
            <p:spPr bwMode="auto">
              <a:xfrm>
                <a:off x="4738" y="1879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92" name="Arc 44"/>
              <p:cNvSpPr>
                <a:spLocks/>
              </p:cNvSpPr>
              <p:nvPr/>
            </p:nvSpPr>
            <p:spPr bwMode="auto">
              <a:xfrm>
                <a:off x="4273" y="1807"/>
                <a:ext cx="948" cy="95"/>
              </a:xfrm>
              <a:custGeom>
                <a:avLst/>
                <a:gdLst>
                  <a:gd name="T0" fmla="*/ 0 w 43192"/>
                  <a:gd name="T1" fmla="*/ 0 h 21600"/>
                  <a:gd name="T2" fmla="*/ 21 w 43192"/>
                  <a:gd name="T3" fmla="*/ 0 h 21600"/>
                  <a:gd name="T4" fmla="*/ 10 w 4319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-1" y="2101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Arc 45"/>
              <p:cNvSpPr>
                <a:spLocks/>
              </p:cNvSpPr>
              <p:nvPr/>
            </p:nvSpPr>
            <p:spPr bwMode="auto">
              <a:xfrm>
                <a:off x="4272" y="1902"/>
                <a:ext cx="948" cy="95"/>
              </a:xfrm>
              <a:custGeom>
                <a:avLst/>
                <a:gdLst>
                  <a:gd name="T0" fmla="*/ 21 w 43195"/>
                  <a:gd name="T1" fmla="*/ 0 h 21600"/>
                  <a:gd name="T2" fmla="*/ 0 w 43195"/>
                  <a:gd name="T3" fmla="*/ 0 h 21600"/>
                  <a:gd name="T4" fmla="*/ 10 w 4319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43194" y="469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78" name="Object 46"/>
            <p:cNvGraphicFramePr>
              <a:graphicFrameLocks noChangeAspect="1"/>
            </p:cNvGraphicFramePr>
            <p:nvPr/>
          </p:nvGraphicFramePr>
          <p:xfrm>
            <a:off x="5184" y="1296"/>
            <a:ext cx="16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25" name="Equation" r:id="rId37" imgW="243840" imgH="541014" progId="Equation.3">
                    <p:embed/>
                  </p:oleObj>
                </mc:Choice>
                <mc:Fallback>
                  <p:oleObj name="Equation" r:id="rId37" imgW="243840" imgH="541014" progId="Equation.3">
                    <p:embed/>
                    <p:pic>
                      <p:nvPicPr>
                        <p:cNvPr id="1947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96"/>
                          <a:ext cx="16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9" name="Freeform 47"/>
            <p:cNvSpPr>
              <a:spLocks/>
            </p:cNvSpPr>
            <p:nvPr/>
          </p:nvSpPr>
          <p:spPr bwMode="auto">
            <a:xfrm>
              <a:off x="4800" y="1584"/>
              <a:ext cx="384" cy="240"/>
            </a:xfrm>
            <a:custGeom>
              <a:avLst/>
              <a:gdLst>
                <a:gd name="T0" fmla="*/ 0 w 336"/>
                <a:gd name="T1" fmla="*/ 240 h 240"/>
                <a:gd name="T2" fmla="*/ 250 w 336"/>
                <a:gd name="T3" fmla="*/ 192 h 240"/>
                <a:gd name="T4" fmla="*/ 439 w 336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0" y="240"/>
                  </a:moveTo>
                  <a:cubicBezTo>
                    <a:pt x="68" y="236"/>
                    <a:pt x="136" y="232"/>
                    <a:pt x="192" y="192"/>
                  </a:cubicBezTo>
                  <a:cubicBezTo>
                    <a:pt x="248" y="152"/>
                    <a:pt x="292" y="76"/>
                    <a:pt x="336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662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4" grpId="0" build="p" autoUpdateAnimBg="0"/>
      <p:bldP spid="173075" grpId="0" build="p" autoUpdateAnimBg="0" advAuto="0"/>
      <p:bldP spid="173076" grpId="0" autoUpdateAnimBg="0"/>
      <p:bldP spid="173077" grpId="0" autoUpdateAnimBg="0"/>
      <p:bldP spid="17308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05062"/>
              </p:ext>
            </p:extLst>
          </p:nvPr>
        </p:nvGraphicFramePr>
        <p:xfrm>
          <a:off x="152400" y="155575"/>
          <a:ext cx="861853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8" name="Equation" r:id="rId3" imgW="4978080" imgH="685800" progId="Equation.DSMT4">
                  <p:embed/>
                </p:oleObj>
              </mc:Choice>
              <mc:Fallback>
                <p:oleObj name="Equation" r:id="rId3" imgW="4978080" imgH="685800" progId="Equation.DSMT4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575"/>
                        <a:ext cx="861853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52438" y="1341438"/>
          <a:ext cx="80295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9" name="Equation" r:id="rId5" imgW="4838400" imgH="406080" progId="Equation.DSMT4">
                  <p:embed/>
                </p:oleObj>
              </mc:Choice>
              <mc:Fallback>
                <p:oleObj name="Equation" r:id="rId5" imgW="4838400" imgH="406080" progId="Equation.DSMT4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341438"/>
                        <a:ext cx="80295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51520" y="2060848"/>
          <a:ext cx="7600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0" name="Equation" r:id="rId7" imgW="4775040" imgH="330120" progId="Equation.DSMT4">
                  <p:embed/>
                </p:oleObj>
              </mc:Choice>
              <mc:Fallback>
                <p:oleObj name="Equation" r:id="rId7" imgW="4775040" imgH="330120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76009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79512" y="2564904"/>
          <a:ext cx="88169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1" name="Equation" r:id="rId9" imgW="5092560" imgH="685800" progId="Equation.DSMT4">
                  <p:embed/>
                </p:oleObj>
              </mc:Choice>
              <mc:Fallback>
                <p:oleObj name="Equation" r:id="rId9" imgW="5092560" imgH="68580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564904"/>
                        <a:ext cx="881697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824037" y="3644404"/>
          <a:ext cx="58928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2" name="Equation" r:id="rId11" imgW="3403440" imgH="634680" progId="Equation.DSMT4">
                  <p:embed/>
                </p:oleObj>
              </mc:Choice>
              <mc:Fallback>
                <p:oleObj name="Equation" r:id="rId11" imgW="3403440" imgH="634680" progId="Equation.DSMT4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37" y="3644404"/>
                        <a:ext cx="58928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95475" y="4725491"/>
          <a:ext cx="5013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3" name="Equation" r:id="rId13" imgW="2895480" imgH="507960" progId="Equation.DSMT4">
                  <p:embed/>
                </p:oleObj>
              </mc:Choice>
              <mc:Fallback>
                <p:oleObj name="Equation" r:id="rId13" imgW="2895480" imgH="50796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75" y="4725491"/>
                        <a:ext cx="50133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2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35259" y="260350"/>
          <a:ext cx="86852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6" name="Equation" r:id="rId3" imgW="5016240" imgH="457200" progId="Equation.DSMT4">
                  <p:embed/>
                </p:oleObj>
              </mc:Choice>
              <mc:Fallback>
                <p:oleObj name="Equation" r:id="rId3" imgW="5016240" imgH="45720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9" y="260350"/>
                        <a:ext cx="86852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36276" y="981075"/>
          <a:ext cx="8612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7" name="Equation" r:id="rId5" imgW="4978080" imgH="393480" progId="Equation.DSMT4">
                  <p:embed/>
                </p:oleObj>
              </mc:Choice>
              <mc:Fallback>
                <p:oleObj name="Equation" r:id="rId5" imgW="4978080" imgH="393480" progId="Equation.DSMT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76" y="981075"/>
                        <a:ext cx="8612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79512" y="1677814"/>
          <a:ext cx="520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8" name="Equation" r:id="rId7" imgW="3009600" imgH="304560" progId="Equation.DSMT4">
                  <p:embed/>
                </p:oleObj>
              </mc:Choice>
              <mc:Fallback>
                <p:oleObj name="Equation" r:id="rId7" imgW="3009600" imgH="30456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77814"/>
                        <a:ext cx="5207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95536" y="2276872"/>
          <a:ext cx="7118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9" name="Equation" r:id="rId9" imgW="4470120" imgH="330120" progId="Equation.DSMT4">
                  <p:embed/>
                </p:oleObj>
              </mc:Choice>
              <mc:Fallback>
                <p:oleObj name="Equation" r:id="rId9" imgW="4470120" imgH="33012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7118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99592" y="2852936"/>
          <a:ext cx="75834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0" name="Equation" r:id="rId11" imgW="4762440" imgH="330120" progId="Equation.DSMT4">
                  <p:embed/>
                </p:oleObj>
              </mc:Choice>
              <mc:Fallback>
                <p:oleObj name="Equation" r:id="rId11" imgW="4762440" imgH="33012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75834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899592" y="3573661"/>
          <a:ext cx="54324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1" name="Equation" r:id="rId13" imgW="3136680" imgH="520560" progId="Equation.DSMT4">
                  <p:embed/>
                </p:oleObj>
              </mc:Choice>
              <mc:Fallback>
                <p:oleObj name="Equation" r:id="rId13" imgW="3136680" imgH="52056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661"/>
                        <a:ext cx="54324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259954" y="4292798"/>
          <a:ext cx="56292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2" name="Equation" r:id="rId15" imgW="3251160" imgH="647640" progId="Equation.DSMT4">
                  <p:embed/>
                </p:oleObj>
              </mc:Choice>
              <mc:Fallback>
                <p:oleObj name="Equation" r:id="rId15" imgW="3251160" imgH="647640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954" y="4292798"/>
                        <a:ext cx="56292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331392" y="5415161"/>
          <a:ext cx="376078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3" name="Equation" r:id="rId17" imgW="2171520" imgH="583920" progId="Equation.DSMT4">
                  <p:embed/>
                </p:oleObj>
              </mc:Choice>
              <mc:Fallback>
                <p:oleObj name="Equation" r:id="rId17" imgW="2171520" imgH="583920" progId="Equation.DSMT4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392" y="5415161"/>
                        <a:ext cx="376078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2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35529"/>
              </p:ext>
            </p:extLst>
          </p:nvPr>
        </p:nvGraphicFramePr>
        <p:xfrm>
          <a:off x="177800" y="188913"/>
          <a:ext cx="7235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3" name="Equation" r:id="rId3" imgW="4178160" imgH="457200" progId="Equation.DSMT4">
                  <p:embed/>
                </p:oleObj>
              </mc:Choice>
              <mc:Fallback>
                <p:oleObj name="Equation" r:id="rId3" imgW="4178160" imgH="457200" progId="Equation.DSMT4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88913"/>
                        <a:ext cx="72358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475656" y="1015578"/>
          <a:ext cx="6216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4" name="Equation" r:id="rId5" imgW="3746160" imgH="457200" progId="Equation.DSMT4">
                  <p:embed/>
                </p:oleObj>
              </mc:Choice>
              <mc:Fallback>
                <p:oleObj name="Equation" r:id="rId5" imgW="3746160" imgH="457200" progId="Equation.DSMT4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15578"/>
                        <a:ext cx="62166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67544" y="1772816"/>
          <a:ext cx="70596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5" name="Equation" r:id="rId7" imgW="4254480" imgH="457200" progId="Equation.DSMT4">
                  <p:embed/>
                </p:oleObj>
              </mc:Choice>
              <mc:Fallback>
                <p:oleObj name="Equation" r:id="rId7" imgW="4254480" imgH="457200" progId="Equation.DSMT4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72816"/>
                        <a:ext cx="70596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776561" y="2420888"/>
          <a:ext cx="50323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6" name="Equation" r:id="rId9" imgW="2908080" imgH="583920" progId="Equation.DSMT4">
                  <p:embed/>
                </p:oleObj>
              </mc:Choice>
              <mc:Fallback>
                <p:oleObj name="Equation" r:id="rId9" imgW="2908080" imgH="58392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561" y="2420888"/>
                        <a:ext cx="50323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065486" y="3428951"/>
          <a:ext cx="43084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7" name="Equation" r:id="rId11" imgW="2489040" imgH="685800" progId="Equation.DSMT4">
                  <p:embed/>
                </p:oleObj>
              </mc:Choice>
              <mc:Fallback>
                <p:oleObj name="Equation" r:id="rId11" imgW="2489040" imgH="685800" progId="Equation.DSMT4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486" y="3428951"/>
                        <a:ext cx="43084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054373" y="4654501"/>
          <a:ext cx="413226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8" name="Equation" r:id="rId13" imgW="2387520" imgH="583920" progId="Equation.DSMT4">
                  <p:embed/>
                </p:oleObj>
              </mc:Choice>
              <mc:Fallback>
                <p:oleObj name="Equation" r:id="rId13" imgW="2387520" imgH="58392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373" y="4654501"/>
                        <a:ext cx="413226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054373" y="5648276"/>
          <a:ext cx="55419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9" name="Equation" r:id="rId15" imgW="3200400" imgH="533160" progId="Equation.DSMT4">
                  <p:embed/>
                </p:oleObj>
              </mc:Choice>
              <mc:Fallback>
                <p:oleObj name="Equation" r:id="rId15" imgW="3200400" imgH="533160" progId="Equation.DSMT4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373" y="5648276"/>
                        <a:ext cx="554196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8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7042" name="Object 2"/>
          <p:cNvGraphicFramePr>
            <a:graphicFrameLocks noChangeAspect="1"/>
          </p:cNvGraphicFramePr>
          <p:nvPr/>
        </p:nvGraphicFramePr>
        <p:xfrm>
          <a:off x="1258565" y="188640"/>
          <a:ext cx="684053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5" name="公式" r:id="rId3" imgW="3022560" imgH="520560" progId="Equation.3">
                  <p:embed/>
                </p:oleObj>
              </mc:Choice>
              <mc:Fallback>
                <p:oleObj name="公式" r:id="rId3" imgW="3022560" imgH="520560" progId="Equation.3">
                  <p:embed/>
                  <p:pic>
                    <p:nvPicPr>
                      <p:cNvPr id="26470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565" y="188640"/>
                        <a:ext cx="684053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7043" name="Object 3"/>
          <p:cNvGraphicFramePr>
            <a:graphicFrameLocks noChangeAspect="1"/>
          </p:cNvGraphicFramePr>
          <p:nvPr/>
        </p:nvGraphicFramePr>
        <p:xfrm>
          <a:off x="1187128" y="2133327"/>
          <a:ext cx="2667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Equation" r:id="rId5" imgW="2743200" imgH="812520" progId="Equation.3">
                  <p:embed/>
                </p:oleObj>
              </mc:Choice>
              <mc:Fallback>
                <p:oleObj name="Equation" r:id="rId5" imgW="2743200" imgH="812520" progId="Equation.3">
                  <p:embed/>
                  <p:pic>
                    <p:nvPicPr>
                      <p:cNvPr id="264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2133327"/>
                        <a:ext cx="2667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7044" name="Text Box 4"/>
          <p:cNvSpPr txBox="1">
            <a:spLocks noChangeArrowheads="1"/>
          </p:cNvSpPr>
          <p:nvPr/>
        </p:nvSpPr>
        <p:spPr bwMode="auto">
          <a:xfrm>
            <a:off x="539552" y="3140844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2647045" name="Object 5"/>
          <p:cNvGraphicFramePr>
            <a:graphicFrameLocks noChangeAspect="1"/>
          </p:cNvGraphicFramePr>
          <p:nvPr/>
        </p:nvGraphicFramePr>
        <p:xfrm>
          <a:off x="1149152" y="2924944"/>
          <a:ext cx="58896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Equation" r:id="rId7" imgW="5803560" imgH="1028520" progId="Equation.3">
                  <p:embed/>
                </p:oleObj>
              </mc:Choice>
              <mc:Fallback>
                <p:oleObj name="Equation" r:id="rId7" imgW="5803560" imgH="1028520" progId="Equation.3">
                  <p:embed/>
                  <p:pic>
                    <p:nvPicPr>
                      <p:cNvPr id="264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52" y="2924944"/>
                        <a:ext cx="58896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7046" name="Object 6"/>
          <p:cNvGraphicFramePr>
            <a:graphicFrameLocks noChangeAspect="1"/>
          </p:cNvGraphicFramePr>
          <p:nvPr/>
        </p:nvGraphicFramePr>
        <p:xfrm>
          <a:off x="1028502" y="4080644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8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2647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502" y="4080644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7047" name="Object 7"/>
          <p:cNvGraphicFramePr>
            <a:graphicFrameLocks noChangeAspect="1"/>
          </p:cNvGraphicFramePr>
          <p:nvPr/>
        </p:nvGraphicFramePr>
        <p:xfrm>
          <a:off x="3924102" y="4004444"/>
          <a:ext cx="2025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9" name="公式" r:id="rId11" imgW="812520" imgH="228600" progId="Equation.3">
                  <p:embed/>
                </p:oleObj>
              </mc:Choice>
              <mc:Fallback>
                <p:oleObj name="公式" r:id="rId11" imgW="812520" imgH="228600" progId="Equation.3">
                  <p:embed/>
                  <p:pic>
                    <p:nvPicPr>
                      <p:cNvPr id="2647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02" y="4004444"/>
                        <a:ext cx="2025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7048" name="Group 8"/>
          <p:cNvGrpSpPr>
            <a:grpSpLocks/>
          </p:cNvGrpSpPr>
          <p:nvPr/>
        </p:nvGrpSpPr>
        <p:grpSpPr bwMode="auto">
          <a:xfrm>
            <a:off x="6864152" y="3786956"/>
            <a:ext cx="1066800" cy="1219200"/>
            <a:chOff x="3599" y="672"/>
            <a:chExt cx="913" cy="1104"/>
          </a:xfrm>
        </p:grpSpPr>
        <p:sp>
          <p:nvSpPr>
            <p:cNvPr id="2647049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gradFill rotWithShape="0">
              <a:gsLst>
                <a:gs pos="0">
                  <a:srgbClr val="FF0066"/>
                </a:gs>
                <a:gs pos="50000">
                  <a:schemeClr val="accent2"/>
                </a:gs>
                <a:gs pos="100000">
                  <a:srgbClr val="FF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7050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7051" name="Object 11"/>
          <p:cNvGraphicFramePr>
            <a:graphicFrameLocks noChangeAspect="1"/>
          </p:cNvGraphicFramePr>
          <p:nvPr/>
        </p:nvGraphicFramePr>
        <p:xfrm>
          <a:off x="7168952" y="3888556"/>
          <a:ext cx="24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0" name="Equation" r:id="rId13" imgW="317160" imgH="393480" progId="Equation.3">
                  <p:embed/>
                </p:oleObj>
              </mc:Choice>
              <mc:Fallback>
                <p:oleObj name="Equation" r:id="rId13" imgW="317160" imgH="393480" progId="Equation.3">
                  <p:embed/>
                  <p:pic>
                    <p:nvPicPr>
                      <p:cNvPr id="26470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952" y="3888556"/>
                        <a:ext cx="2460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7052" name="Group 12"/>
          <p:cNvGrpSpPr>
            <a:grpSpLocks/>
          </p:cNvGrpSpPr>
          <p:nvPr/>
        </p:nvGrpSpPr>
        <p:grpSpPr bwMode="auto">
          <a:xfrm>
            <a:off x="6787952" y="3278956"/>
            <a:ext cx="1676400" cy="2311400"/>
            <a:chOff x="4272" y="2608"/>
            <a:chExt cx="1056" cy="1456"/>
          </a:xfrm>
        </p:grpSpPr>
        <p:graphicFrame>
          <p:nvGraphicFramePr>
            <p:cNvPr id="2647053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61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26470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7054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62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264705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7055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7056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47057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63" name="Equation" r:id="rId19" imgW="114120" imgH="139680" progId="Equation.3">
                    <p:embed/>
                  </p:oleObj>
                </mc:Choice>
                <mc:Fallback>
                  <p:oleObj name="Equation" r:id="rId19" imgW="114120" imgH="139680" progId="Equation.3">
                    <p:embed/>
                    <p:pic>
                      <p:nvPicPr>
                        <p:cNvPr id="264705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7058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64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264705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7059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7060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47061" name="Text Box 21"/>
          <p:cNvSpPr txBox="1">
            <a:spLocks noChangeArrowheads="1"/>
          </p:cNvSpPr>
          <p:nvPr/>
        </p:nvSpPr>
        <p:spPr bwMode="auto">
          <a:xfrm>
            <a:off x="323528" y="482327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27</a:t>
            </a:r>
            <a:endParaRPr lang="en-US" altLang="zh-CN" sz="2800" b="1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2647062" name="Object 22"/>
          <p:cNvGraphicFramePr>
            <a:graphicFrameLocks noChangeAspect="1"/>
          </p:cNvGraphicFramePr>
          <p:nvPr/>
        </p:nvGraphicFramePr>
        <p:xfrm>
          <a:off x="1399853" y="1425302"/>
          <a:ext cx="6051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5" name="公式" r:id="rId23" imgW="2425680" imgH="215640" progId="Equation.3">
                  <p:embed/>
                </p:oleObj>
              </mc:Choice>
              <mc:Fallback>
                <p:oleObj name="公式" r:id="rId23" imgW="2425680" imgH="215640" progId="Equation.3">
                  <p:embed/>
                  <p:pic>
                    <p:nvPicPr>
                      <p:cNvPr id="26470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53" y="1425302"/>
                        <a:ext cx="60515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82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4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64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64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704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8066" name="Object 2"/>
          <p:cNvGraphicFramePr>
            <a:graphicFrameLocks noChangeAspect="1"/>
          </p:cNvGraphicFramePr>
          <p:nvPr/>
        </p:nvGraphicFramePr>
        <p:xfrm>
          <a:off x="1331913" y="2565400"/>
          <a:ext cx="253365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8" name="公式" r:id="rId3" imgW="1028520" imgH="571320" progId="Equation.3">
                  <p:embed/>
                </p:oleObj>
              </mc:Choice>
              <mc:Fallback>
                <p:oleObj name="公式" r:id="rId3" imgW="1028520" imgH="571320" progId="Equation.3">
                  <p:embed/>
                  <p:pic>
                    <p:nvPicPr>
                      <p:cNvPr id="26480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253365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8067" name="Text Box 3"/>
          <p:cNvSpPr txBox="1">
            <a:spLocks noChangeArrowheads="1"/>
          </p:cNvSpPr>
          <p:nvPr/>
        </p:nvSpPr>
        <p:spPr bwMode="auto">
          <a:xfrm>
            <a:off x="971550" y="3333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法一</a:t>
            </a:r>
          </a:p>
        </p:txBody>
      </p:sp>
      <p:graphicFrame>
        <p:nvGraphicFramePr>
          <p:cNvPr id="2648068" name="Object 4"/>
          <p:cNvGraphicFramePr>
            <a:graphicFrameLocks noChangeAspect="1"/>
          </p:cNvGraphicFramePr>
          <p:nvPr/>
        </p:nvGraphicFramePr>
        <p:xfrm>
          <a:off x="1635125" y="990600"/>
          <a:ext cx="27844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9" name="Equation" r:id="rId5" imgW="2514600" imgH="812520" progId="Equation.3">
                  <p:embed/>
                </p:oleObj>
              </mc:Choice>
              <mc:Fallback>
                <p:oleObj name="Equation" r:id="rId5" imgW="2514600" imgH="812520" progId="Equation.3">
                  <p:embed/>
                  <p:pic>
                    <p:nvPicPr>
                      <p:cNvPr id="2648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990600"/>
                        <a:ext cx="27844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69" name="Object 5"/>
          <p:cNvGraphicFramePr>
            <a:graphicFrameLocks noChangeAspect="1"/>
          </p:cNvGraphicFramePr>
          <p:nvPr/>
        </p:nvGraphicFramePr>
        <p:xfrm>
          <a:off x="5257800" y="1066800"/>
          <a:ext cx="2514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0" name="Equation" r:id="rId7" imgW="2463480" imgH="863280" progId="Equation.3">
                  <p:embed/>
                </p:oleObj>
              </mc:Choice>
              <mc:Fallback>
                <p:oleObj name="Equation" r:id="rId7" imgW="2463480" imgH="863280" progId="Equation.3">
                  <p:embed/>
                  <p:pic>
                    <p:nvPicPr>
                      <p:cNvPr id="2648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66800"/>
                        <a:ext cx="2514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70" name="Object 6"/>
          <p:cNvGraphicFramePr>
            <a:graphicFrameLocks noChangeAspect="1"/>
          </p:cNvGraphicFramePr>
          <p:nvPr/>
        </p:nvGraphicFramePr>
        <p:xfrm>
          <a:off x="4953000" y="1600200"/>
          <a:ext cx="147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1" name="公式" r:id="rId9" imgW="812520" imgH="228600" progId="Equation.3">
                  <p:embed/>
                </p:oleObj>
              </mc:Choice>
              <mc:Fallback>
                <p:oleObj name="公式" r:id="rId9" imgW="812520" imgH="228600" progId="Equation.3">
                  <p:embed/>
                  <p:pic>
                    <p:nvPicPr>
                      <p:cNvPr id="2648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1473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8071" name="Text Box 7"/>
          <p:cNvSpPr txBox="1">
            <a:spLocks noChangeArrowheads="1"/>
          </p:cNvSpPr>
          <p:nvPr/>
        </p:nvSpPr>
        <p:spPr bwMode="auto">
          <a:xfrm>
            <a:off x="2051050" y="333375"/>
            <a:ext cx="1905000" cy="519113"/>
          </a:xfrm>
          <a:prstGeom prst="rect">
            <a:avLst/>
          </a:prstGeom>
          <a:gradFill rotWithShape="0">
            <a:gsLst>
              <a:gs pos="0">
                <a:srgbClr val="FF99CC">
                  <a:gamma/>
                  <a:shade val="46275"/>
                  <a:invGamma/>
                </a:srgbClr>
              </a:gs>
              <a:gs pos="5000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先二后一</a:t>
            </a:r>
          </a:p>
        </p:txBody>
      </p:sp>
      <p:graphicFrame>
        <p:nvGraphicFramePr>
          <p:cNvPr id="2648072" name="Object 8"/>
          <p:cNvGraphicFramePr>
            <a:graphicFrameLocks noChangeAspect="1"/>
          </p:cNvGraphicFramePr>
          <p:nvPr/>
        </p:nvGraphicFramePr>
        <p:xfrm>
          <a:off x="4572000" y="990600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2" name="Equation" r:id="rId11" imgW="698400" imgH="698400" progId="Equation.3">
                  <p:embed/>
                </p:oleObj>
              </mc:Choice>
              <mc:Fallback>
                <p:oleObj name="Equation" r:id="rId11" imgW="698400" imgH="698400" progId="Equation.3">
                  <p:embed/>
                  <p:pic>
                    <p:nvPicPr>
                      <p:cNvPr id="2648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73" name="Object 9"/>
          <p:cNvGraphicFramePr>
            <a:graphicFrameLocks noChangeAspect="1"/>
          </p:cNvGraphicFramePr>
          <p:nvPr/>
        </p:nvGraphicFramePr>
        <p:xfrm>
          <a:off x="2411413" y="1916113"/>
          <a:ext cx="280828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3" name="公式" r:id="rId13" imgW="1218960" imgH="355320" progId="Equation.3">
                  <p:embed/>
                </p:oleObj>
              </mc:Choice>
              <mc:Fallback>
                <p:oleObj name="公式" r:id="rId13" imgW="1218960" imgH="355320" progId="Equation.3">
                  <p:embed/>
                  <p:pic>
                    <p:nvPicPr>
                      <p:cNvPr id="2648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16113"/>
                        <a:ext cx="280828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74" name="Object 10"/>
          <p:cNvGraphicFramePr>
            <a:graphicFrameLocks noChangeAspect="1"/>
          </p:cNvGraphicFramePr>
          <p:nvPr/>
        </p:nvGraphicFramePr>
        <p:xfrm>
          <a:off x="1600200" y="1976438"/>
          <a:ext cx="7683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4" name="Equation" r:id="rId15" imgW="698400" imgH="698400" progId="Equation.3">
                  <p:embed/>
                </p:oleObj>
              </mc:Choice>
              <mc:Fallback>
                <p:oleObj name="Equation" r:id="rId15" imgW="698400" imgH="698400" progId="Equation.3">
                  <p:embed/>
                  <p:pic>
                    <p:nvPicPr>
                      <p:cNvPr id="2648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76438"/>
                        <a:ext cx="7683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75" name="Object 11"/>
          <p:cNvGraphicFramePr>
            <a:graphicFrameLocks noChangeAspect="1"/>
          </p:cNvGraphicFramePr>
          <p:nvPr/>
        </p:nvGraphicFramePr>
        <p:xfrm>
          <a:off x="1295400" y="2246313"/>
          <a:ext cx="304800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5" name="Equation" r:id="rId17" imgW="241200" imgH="152280" progId="Equation.3">
                  <p:embed/>
                </p:oleObj>
              </mc:Choice>
              <mc:Fallback>
                <p:oleObj name="Equation" r:id="rId17" imgW="241200" imgH="152280" progId="Equation.3">
                  <p:embed/>
                  <p:pic>
                    <p:nvPicPr>
                      <p:cNvPr id="2648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46313"/>
                        <a:ext cx="304800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8076" name="Group 12"/>
          <p:cNvGrpSpPr>
            <a:grpSpLocks/>
          </p:cNvGrpSpPr>
          <p:nvPr/>
        </p:nvGrpSpPr>
        <p:grpSpPr bwMode="auto">
          <a:xfrm>
            <a:off x="7164388" y="1916113"/>
            <a:ext cx="1676400" cy="2311400"/>
            <a:chOff x="4128" y="1376"/>
            <a:chExt cx="1056" cy="1456"/>
          </a:xfrm>
        </p:grpSpPr>
        <p:grpSp>
          <p:nvGrpSpPr>
            <p:cNvPr id="2648077" name="Group 13"/>
            <p:cNvGrpSpPr>
              <a:grpSpLocks/>
            </p:cNvGrpSpPr>
            <p:nvPr/>
          </p:nvGrpSpPr>
          <p:grpSpPr bwMode="auto">
            <a:xfrm>
              <a:off x="4176" y="1696"/>
              <a:ext cx="672" cy="768"/>
              <a:chOff x="3599" y="672"/>
              <a:chExt cx="913" cy="1104"/>
            </a:xfrm>
          </p:grpSpPr>
          <p:sp>
            <p:nvSpPr>
              <p:cNvPr id="2648078" name="AutoShape 14"/>
              <p:cNvSpPr>
                <a:spLocks noChangeArrowheads="1"/>
              </p:cNvSpPr>
              <p:nvPr/>
            </p:nvSpPr>
            <p:spPr bwMode="auto">
              <a:xfrm rot="16202681">
                <a:off x="3599" y="864"/>
                <a:ext cx="912" cy="912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8079" name="Oval 15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648080" name="Object 16"/>
            <p:cNvGraphicFramePr>
              <a:graphicFrameLocks noChangeAspect="1"/>
            </p:cNvGraphicFramePr>
            <p:nvPr/>
          </p:nvGraphicFramePr>
          <p:xfrm>
            <a:off x="4368" y="1744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6" name="Equation" r:id="rId19" imgW="317160" imgH="393480" progId="Equation.3">
                    <p:embed/>
                  </p:oleObj>
                </mc:Choice>
                <mc:Fallback>
                  <p:oleObj name="Equation" r:id="rId19" imgW="317160" imgH="393480" progId="Equation.3">
                    <p:embed/>
                    <p:pic>
                      <p:nvPicPr>
                        <p:cNvPr id="264808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744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48081" name="Group 17"/>
            <p:cNvGrpSpPr>
              <a:grpSpLocks/>
            </p:cNvGrpSpPr>
            <p:nvPr/>
          </p:nvGrpSpPr>
          <p:grpSpPr bwMode="auto">
            <a:xfrm>
              <a:off x="4128" y="1376"/>
              <a:ext cx="1056" cy="1456"/>
              <a:chOff x="4272" y="2608"/>
              <a:chExt cx="1056" cy="1456"/>
            </a:xfrm>
          </p:grpSpPr>
          <p:graphicFrame>
            <p:nvGraphicFramePr>
              <p:cNvPr id="2648082" name="Object 18"/>
              <p:cNvGraphicFramePr>
                <a:graphicFrameLocks noChangeAspect="1"/>
              </p:cNvGraphicFramePr>
              <p:nvPr/>
            </p:nvGraphicFramePr>
            <p:xfrm>
              <a:off x="4386" y="388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37" name="Equation" r:id="rId21" imgW="139680" imgH="139680" progId="Equation.3">
                      <p:embed/>
                    </p:oleObj>
                  </mc:Choice>
                  <mc:Fallback>
                    <p:oleObj name="Equation" r:id="rId21" imgW="139680" imgH="139680" progId="Equation.3">
                      <p:embed/>
                      <p:pic>
                        <p:nvPicPr>
                          <p:cNvPr id="2648082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" y="388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48083" name="Object 19"/>
              <p:cNvGraphicFramePr>
                <a:graphicFrameLocks noChangeAspect="1"/>
              </p:cNvGraphicFramePr>
              <p:nvPr/>
            </p:nvGraphicFramePr>
            <p:xfrm>
              <a:off x="5155" y="374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38" name="Equation" r:id="rId23" imgW="139680" imgH="164880" progId="Equation.3">
                      <p:embed/>
                    </p:oleObj>
                  </mc:Choice>
                  <mc:Fallback>
                    <p:oleObj name="Equation" r:id="rId23" imgW="139680" imgH="164880" progId="Equation.3">
                      <p:embed/>
                      <p:pic>
                        <p:nvPicPr>
                          <p:cNvPr id="2648083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5" y="374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48084" name="Line 20"/>
              <p:cNvSpPr>
                <a:spLocks noChangeShapeType="1"/>
              </p:cNvSpPr>
              <p:nvPr/>
            </p:nvSpPr>
            <p:spPr bwMode="auto">
              <a:xfrm flipV="1">
                <a:off x="4656" y="3043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8085" name="Line 21"/>
              <p:cNvSpPr>
                <a:spLocks noChangeShapeType="1"/>
              </p:cNvSpPr>
              <p:nvPr/>
            </p:nvSpPr>
            <p:spPr bwMode="auto">
              <a:xfrm flipV="1">
                <a:off x="4656" y="2640"/>
                <a:ext cx="0" cy="4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48086" name="Object 22"/>
              <p:cNvGraphicFramePr>
                <a:graphicFrameLocks noChangeAspect="1"/>
              </p:cNvGraphicFramePr>
              <p:nvPr/>
            </p:nvGraphicFramePr>
            <p:xfrm>
              <a:off x="4464" y="260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39" name="Equation" r:id="rId25" imgW="114120" imgH="139680" progId="Equation.3">
                      <p:embed/>
                    </p:oleObj>
                  </mc:Choice>
                  <mc:Fallback>
                    <p:oleObj name="Equation" r:id="rId25" imgW="114120" imgH="139680" progId="Equation.3">
                      <p:embed/>
                      <p:pic>
                        <p:nvPicPr>
                          <p:cNvPr id="2648086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60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48087" name="Object 23"/>
              <p:cNvGraphicFramePr>
                <a:graphicFrameLocks noChangeAspect="1"/>
              </p:cNvGraphicFramePr>
              <p:nvPr/>
            </p:nvGraphicFramePr>
            <p:xfrm>
              <a:off x="4608" y="369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40" name="Equation" r:id="rId27" imgW="164880" imgH="177480" progId="Equation.3">
                      <p:embed/>
                    </p:oleObj>
                  </mc:Choice>
                  <mc:Fallback>
                    <p:oleObj name="Equation" r:id="rId27" imgW="164880" imgH="177480" progId="Equation.3">
                      <p:embed/>
                      <p:pic>
                        <p:nvPicPr>
                          <p:cNvPr id="2648087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69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48088" name="Line 24"/>
              <p:cNvSpPr>
                <a:spLocks noChangeShapeType="1"/>
              </p:cNvSpPr>
              <p:nvPr/>
            </p:nvSpPr>
            <p:spPr bwMode="auto">
              <a:xfrm>
                <a:off x="4656" y="369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8089" name="Line 25"/>
              <p:cNvSpPr>
                <a:spLocks noChangeShapeType="1"/>
              </p:cNvSpPr>
              <p:nvPr/>
            </p:nvSpPr>
            <p:spPr bwMode="auto">
              <a:xfrm flipH="1">
                <a:off x="4272" y="3696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48090" name="Object 26"/>
          <p:cNvGraphicFramePr>
            <a:graphicFrameLocks noChangeAspect="1"/>
          </p:cNvGraphicFramePr>
          <p:nvPr/>
        </p:nvGraphicFramePr>
        <p:xfrm>
          <a:off x="3851275" y="2852738"/>
          <a:ext cx="15113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1" name="公式" r:id="rId29" imgW="609480" imgH="393480" progId="Equation.3">
                  <p:embed/>
                </p:oleObj>
              </mc:Choice>
              <mc:Fallback>
                <p:oleObj name="公式" r:id="rId29" imgW="609480" imgH="393480" progId="Equation.3">
                  <p:embed/>
                  <p:pic>
                    <p:nvPicPr>
                      <p:cNvPr id="26480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852738"/>
                        <a:ext cx="15113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8091" name="Text Box 27"/>
          <p:cNvSpPr txBox="1">
            <a:spLocks noChangeArrowheads="1"/>
          </p:cNvSpPr>
          <p:nvPr/>
        </p:nvSpPr>
        <p:spPr bwMode="auto">
          <a:xfrm>
            <a:off x="1115616" y="3970338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法二  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利用柱面坐标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计算</a:t>
            </a:r>
          </a:p>
        </p:txBody>
      </p:sp>
      <p:graphicFrame>
        <p:nvGraphicFramePr>
          <p:cNvPr id="2648092" name="Object 28"/>
          <p:cNvGraphicFramePr>
            <a:graphicFrameLocks noChangeAspect="1"/>
          </p:cNvGraphicFramePr>
          <p:nvPr/>
        </p:nvGraphicFramePr>
        <p:xfrm>
          <a:off x="1619250" y="4724400"/>
          <a:ext cx="2393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2" name="Equation" r:id="rId31" imgW="2222280" imgH="812520" progId="Equation.3">
                  <p:embed/>
                </p:oleObj>
              </mc:Choice>
              <mc:Fallback>
                <p:oleObj name="Equation" r:id="rId31" imgW="2222280" imgH="812520" progId="Equation.3">
                  <p:embed/>
                  <p:pic>
                    <p:nvPicPr>
                      <p:cNvPr id="26480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24400"/>
                        <a:ext cx="2393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93" name="Object 29"/>
          <p:cNvGraphicFramePr>
            <a:graphicFrameLocks noChangeAspect="1"/>
          </p:cNvGraphicFramePr>
          <p:nvPr/>
        </p:nvGraphicFramePr>
        <p:xfrm>
          <a:off x="3995738" y="4508500"/>
          <a:ext cx="374491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3" name="公式" r:id="rId33" imgW="1409400" imgH="419040" progId="Equation.3">
                  <p:embed/>
                </p:oleObj>
              </mc:Choice>
              <mc:Fallback>
                <p:oleObj name="公式" r:id="rId33" imgW="1409400" imgH="419040" progId="Equation.3">
                  <p:embed/>
                  <p:pic>
                    <p:nvPicPr>
                      <p:cNvPr id="26480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508500"/>
                        <a:ext cx="3744912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94" name="Object 30"/>
          <p:cNvGraphicFramePr>
            <a:graphicFrameLocks noChangeAspect="1"/>
          </p:cNvGraphicFramePr>
          <p:nvPr/>
        </p:nvGraphicFramePr>
        <p:xfrm>
          <a:off x="5148263" y="5589588"/>
          <a:ext cx="1371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4" name="公式" r:id="rId35" imgW="609480" imgH="406080" progId="Equation.3">
                  <p:embed/>
                </p:oleObj>
              </mc:Choice>
              <mc:Fallback>
                <p:oleObj name="公式" r:id="rId35" imgW="609480" imgH="406080" progId="Equation.3">
                  <p:embed/>
                  <p:pic>
                    <p:nvPicPr>
                      <p:cNvPr id="26480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589588"/>
                        <a:ext cx="1371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8095" name="Object 31"/>
          <p:cNvGraphicFramePr>
            <a:graphicFrameLocks noChangeAspect="1"/>
          </p:cNvGraphicFramePr>
          <p:nvPr/>
        </p:nvGraphicFramePr>
        <p:xfrm>
          <a:off x="1908175" y="5445125"/>
          <a:ext cx="33115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5" name="公式" r:id="rId37" imgW="1320480" imgH="495000" progId="Equation.3">
                  <p:embed/>
                </p:oleObj>
              </mc:Choice>
              <mc:Fallback>
                <p:oleObj name="公式" r:id="rId37" imgW="1320480" imgH="495000" progId="Equation.3">
                  <p:embed/>
                  <p:pic>
                    <p:nvPicPr>
                      <p:cNvPr id="26480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331152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2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4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4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4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4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4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4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4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4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809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10" name="Object 2"/>
          <p:cNvGraphicFramePr>
            <a:graphicFrameLocks noChangeAspect="1"/>
          </p:cNvGraphicFramePr>
          <p:nvPr/>
        </p:nvGraphicFramePr>
        <p:xfrm>
          <a:off x="528638" y="2665413"/>
          <a:ext cx="828516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6" name="Document" r:id="rId4" imgW="3618990" imgH="802109" progId="Word.Document.8">
                  <p:embed/>
                </p:oleObj>
              </mc:Choice>
              <mc:Fallback>
                <p:oleObj name="Document" r:id="rId4" imgW="3618990" imgH="802109" progId="Word.Document.8">
                  <p:embed/>
                  <p:pic>
                    <p:nvPicPr>
                      <p:cNvPr id="2679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665413"/>
                        <a:ext cx="828516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811" name="Object 3"/>
          <p:cNvGraphicFramePr>
            <a:graphicFrameLocks noChangeAspect="1"/>
          </p:cNvGraphicFramePr>
          <p:nvPr/>
        </p:nvGraphicFramePr>
        <p:xfrm>
          <a:off x="533400" y="4368800"/>
          <a:ext cx="8318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7" name="文档" r:id="rId6" imgW="3696426" imgH="504497" progId="Word.Document.8">
                  <p:embed/>
                </p:oleObj>
              </mc:Choice>
              <mc:Fallback>
                <p:oleObj name="文档" r:id="rId6" imgW="3696426" imgH="504497" progId="Word.Document.8">
                  <p:embed/>
                  <p:pic>
                    <p:nvPicPr>
                      <p:cNvPr id="267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68800"/>
                        <a:ext cx="83185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812" name="Object 4"/>
          <p:cNvGraphicFramePr>
            <a:graphicFrameLocks noChangeAspect="1"/>
          </p:cNvGraphicFramePr>
          <p:nvPr/>
        </p:nvGraphicFramePr>
        <p:xfrm>
          <a:off x="152400" y="5676900"/>
          <a:ext cx="8991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8" name="Document" r:id="rId8" imgW="5486400" imgH="405720" progId="Word.Document.8">
                  <p:embed/>
                </p:oleObj>
              </mc:Choice>
              <mc:Fallback>
                <p:oleObj name="Document" r:id="rId8" imgW="5486400" imgH="405720" progId="Word.Document.8">
                  <p:embed/>
                  <p:pic>
                    <p:nvPicPr>
                      <p:cNvPr id="267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676900"/>
                        <a:ext cx="8991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9813" name="Group 5"/>
          <p:cNvGrpSpPr>
            <a:grpSpLocks/>
          </p:cNvGrpSpPr>
          <p:nvPr/>
        </p:nvGrpSpPr>
        <p:grpSpPr bwMode="auto">
          <a:xfrm>
            <a:off x="5241925" y="2422525"/>
            <a:ext cx="3429000" cy="2987675"/>
            <a:chOff x="3302" y="1526"/>
            <a:chExt cx="2160" cy="1882"/>
          </a:xfrm>
        </p:grpSpPr>
        <p:grpSp>
          <p:nvGrpSpPr>
            <p:cNvPr id="2679814" name="Group 6"/>
            <p:cNvGrpSpPr>
              <a:grpSpLocks/>
            </p:cNvGrpSpPr>
            <p:nvPr/>
          </p:nvGrpSpPr>
          <p:grpSpPr bwMode="auto">
            <a:xfrm>
              <a:off x="3302" y="1526"/>
              <a:ext cx="2160" cy="1882"/>
              <a:chOff x="3302" y="1526"/>
              <a:chExt cx="2160" cy="1882"/>
            </a:xfrm>
          </p:grpSpPr>
          <p:sp>
            <p:nvSpPr>
              <p:cNvPr id="2679815" name="Line 7"/>
              <p:cNvSpPr>
                <a:spLocks noChangeShapeType="1"/>
              </p:cNvSpPr>
              <p:nvPr/>
            </p:nvSpPr>
            <p:spPr bwMode="auto">
              <a:xfrm>
                <a:off x="4608" y="2909"/>
                <a:ext cx="431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816" name="Freeform 8"/>
              <p:cNvSpPr>
                <a:spLocks/>
              </p:cNvSpPr>
              <p:nvPr/>
            </p:nvSpPr>
            <p:spPr bwMode="auto">
              <a:xfrm>
                <a:off x="4057" y="1545"/>
                <a:ext cx="1" cy="657"/>
              </a:xfrm>
              <a:custGeom>
                <a:avLst/>
                <a:gdLst>
                  <a:gd name="T0" fmla="*/ 0 w 1"/>
                  <a:gd name="T1" fmla="*/ 657 h 657"/>
                  <a:gd name="T2" fmla="*/ 1 w 1"/>
                  <a:gd name="T3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657">
                    <a:moveTo>
                      <a:pt x="0" y="657"/>
                    </a:moveTo>
                    <a:lnTo>
                      <a:pt x="1" y="0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817" name="Freeform 9"/>
              <p:cNvSpPr>
                <a:spLocks/>
              </p:cNvSpPr>
              <p:nvPr/>
            </p:nvSpPr>
            <p:spPr bwMode="auto">
              <a:xfrm>
                <a:off x="3603" y="2880"/>
                <a:ext cx="477" cy="385"/>
              </a:xfrm>
              <a:custGeom>
                <a:avLst/>
                <a:gdLst>
                  <a:gd name="T0" fmla="*/ 477 w 477"/>
                  <a:gd name="T1" fmla="*/ 0 h 385"/>
                  <a:gd name="T2" fmla="*/ 0 w 477"/>
                  <a:gd name="T3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85">
                    <a:moveTo>
                      <a:pt x="477" y="0"/>
                    </a:moveTo>
                    <a:lnTo>
                      <a:pt x="0" y="38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818" name="Freeform 10"/>
              <p:cNvSpPr>
                <a:spLocks/>
              </p:cNvSpPr>
              <p:nvPr/>
            </p:nvSpPr>
            <p:spPr bwMode="auto">
              <a:xfrm>
                <a:off x="4054" y="2248"/>
                <a:ext cx="641" cy="661"/>
              </a:xfrm>
              <a:custGeom>
                <a:avLst/>
                <a:gdLst>
                  <a:gd name="T0" fmla="*/ 0 w 641"/>
                  <a:gd name="T1" fmla="*/ 661 h 661"/>
                  <a:gd name="T2" fmla="*/ 641 w 641"/>
                  <a:gd name="T3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41" h="661">
                    <a:moveTo>
                      <a:pt x="0" y="661"/>
                    </a:moveTo>
                    <a:lnTo>
                      <a:pt x="641" y="0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819" name="Freeform 11"/>
              <p:cNvSpPr>
                <a:spLocks/>
              </p:cNvSpPr>
              <p:nvPr/>
            </p:nvSpPr>
            <p:spPr bwMode="auto">
              <a:xfrm>
                <a:off x="3407" y="2226"/>
                <a:ext cx="648" cy="684"/>
              </a:xfrm>
              <a:custGeom>
                <a:avLst/>
                <a:gdLst>
                  <a:gd name="T0" fmla="*/ 648 w 648"/>
                  <a:gd name="T1" fmla="*/ 684 h 684"/>
                  <a:gd name="T2" fmla="*/ 0 w 648"/>
                  <a:gd name="T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48" h="684">
                    <a:moveTo>
                      <a:pt x="648" y="68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820" name="Freeform 12"/>
              <p:cNvSpPr>
                <a:spLocks/>
              </p:cNvSpPr>
              <p:nvPr/>
            </p:nvSpPr>
            <p:spPr bwMode="auto">
              <a:xfrm>
                <a:off x="4055" y="2268"/>
                <a:ext cx="3" cy="641"/>
              </a:xfrm>
              <a:custGeom>
                <a:avLst/>
                <a:gdLst>
                  <a:gd name="T0" fmla="*/ 3 w 3"/>
                  <a:gd name="T1" fmla="*/ 0 h 641"/>
                  <a:gd name="T2" fmla="*/ 0 w 3"/>
                  <a:gd name="T3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641">
                    <a:moveTo>
                      <a:pt x="3" y="0"/>
                    </a:moveTo>
                    <a:lnTo>
                      <a:pt x="0" y="641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821" name="Line 13"/>
              <p:cNvSpPr>
                <a:spLocks noChangeShapeType="1"/>
              </p:cNvSpPr>
              <p:nvPr/>
            </p:nvSpPr>
            <p:spPr bwMode="auto">
              <a:xfrm>
                <a:off x="4054" y="2909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79822" name="Group 14"/>
              <p:cNvGrpSpPr>
                <a:grpSpLocks/>
              </p:cNvGrpSpPr>
              <p:nvPr/>
            </p:nvGrpSpPr>
            <p:grpSpPr bwMode="auto">
              <a:xfrm>
                <a:off x="3415" y="2020"/>
                <a:ext cx="1278" cy="390"/>
                <a:chOff x="7301" y="6338"/>
                <a:chExt cx="1600" cy="600"/>
              </a:xfrm>
            </p:grpSpPr>
            <p:sp>
              <p:nvSpPr>
                <p:cNvPr id="2679823" name="Arc 15"/>
                <p:cNvSpPr>
                  <a:spLocks/>
                </p:cNvSpPr>
                <p:nvPr/>
              </p:nvSpPr>
              <p:spPr bwMode="auto">
                <a:xfrm flipV="1">
                  <a:off x="8101" y="6638"/>
                  <a:ext cx="800" cy="3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9824" name="Arc 16"/>
                <p:cNvSpPr>
                  <a:spLocks/>
                </p:cNvSpPr>
                <p:nvPr/>
              </p:nvSpPr>
              <p:spPr bwMode="auto">
                <a:xfrm flipH="1" flipV="1">
                  <a:off x="7301" y="6638"/>
                  <a:ext cx="800" cy="3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9825" name="Arc 17"/>
                <p:cNvSpPr>
                  <a:spLocks/>
                </p:cNvSpPr>
                <p:nvPr/>
              </p:nvSpPr>
              <p:spPr bwMode="auto">
                <a:xfrm>
                  <a:off x="8101" y="6338"/>
                  <a:ext cx="800" cy="3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9826" name="Arc 18"/>
                <p:cNvSpPr>
                  <a:spLocks/>
                </p:cNvSpPr>
                <p:nvPr/>
              </p:nvSpPr>
              <p:spPr bwMode="auto">
                <a:xfrm flipH="1">
                  <a:off x="7301" y="6338"/>
                  <a:ext cx="800" cy="3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679827" name="Object 19"/>
              <p:cNvGraphicFramePr>
                <a:graphicFrameLocks noChangeAspect="1"/>
              </p:cNvGraphicFramePr>
              <p:nvPr/>
            </p:nvGraphicFramePr>
            <p:xfrm>
              <a:off x="3302" y="3172"/>
              <a:ext cx="233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99" name="Equation" r:id="rId10" imgW="139680" imgH="139680" progId="Equation.3">
                      <p:embed/>
                    </p:oleObj>
                  </mc:Choice>
                  <mc:Fallback>
                    <p:oleObj name="Equation" r:id="rId10" imgW="139680" imgH="139680" progId="Equation.3">
                      <p:embed/>
                      <p:pic>
                        <p:nvPicPr>
                          <p:cNvPr id="2679827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2" y="3172"/>
                            <a:ext cx="233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9828" name="Object 20"/>
              <p:cNvGraphicFramePr>
                <a:graphicFrameLocks noChangeAspect="1"/>
              </p:cNvGraphicFramePr>
              <p:nvPr/>
            </p:nvGraphicFramePr>
            <p:xfrm>
              <a:off x="4932" y="2992"/>
              <a:ext cx="23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0" name="Equation" r:id="rId12" imgW="139680" imgH="164880" progId="Equation.3">
                      <p:embed/>
                    </p:oleObj>
                  </mc:Choice>
                  <mc:Fallback>
                    <p:oleObj name="Equation" r:id="rId12" imgW="139680" imgH="164880" progId="Equation.3">
                      <p:embed/>
                      <p:pic>
                        <p:nvPicPr>
                          <p:cNvPr id="267982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2" y="2992"/>
                            <a:ext cx="236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9829" name="Object 21"/>
              <p:cNvGraphicFramePr>
                <a:graphicFrameLocks noChangeAspect="1"/>
              </p:cNvGraphicFramePr>
              <p:nvPr/>
            </p:nvGraphicFramePr>
            <p:xfrm>
              <a:off x="4128" y="1526"/>
              <a:ext cx="19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1" name="Equation" r:id="rId14" imgW="114120" imgH="139680" progId="Equation.3">
                      <p:embed/>
                    </p:oleObj>
                  </mc:Choice>
                  <mc:Fallback>
                    <p:oleObj name="Equation" r:id="rId14" imgW="114120" imgH="139680" progId="Equation.3">
                      <p:embed/>
                      <p:pic>
                        <p:nvPicPr>
                          <p:cNvPr id="2679829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26"/>
                            <a:ext cx="191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9830" name="Object 22"/>
              <p:cNvGraphicFramePr>
                <a:graphicFrameLocks noChangeAspect="1"/>
              </p:cNvGraphicFramePr>
              <p:nvPr/>
            </p:nvGraphicFramePr>
            <p:xfrm>
              <a:off x="4009" y="2976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2" name="Equation" r:id="rId16" imgW="126720" imgH="139680" progId="Equation.3">
                      <p:embed/>
                    </p:oleObj>
                  </mc:Choice>
                  <mc:Fallback>
                    <p:oleObj name="Equation" r:id="rId16" imgW="126720" imgH="139680" progId="Equation.3">
                      <p:embed/>
                      <p:pic>
                        <p:nvPicPr>
                          <p:cNvPr id="267983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9" y="2976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9831" name="Object 23"/>
              <p:cNvGraphicFramePr>
                <a:graphicFrameLocks noChangeAspect="1"/>
              </p:cNvGraphicFramePr>
              <p:nvPr/>
            </p:nvGraphicFramePr>
            <p:xfrm>
              <a:off x="3656" y="2008"/>
              <a:ext cx="37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3" name="Equation" r:id="rId18" imgW="279360" imgH="177480" progId="Equation.3">
                      <p:embed/>
                    </p:oleObj>
                  </mc:Choice>
                  <mc:Fallback>
                    <p:oleObj name="Equation" r:id="rId18" imgW="279360" imgH="177480" progId="Equation.3">
                      <p:embed/>
                      <p:pic>
                        <p:nvPicPr>
                          <p:cNvPr id="2679831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6" y="2008"/>
                            <a:ext cx="376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9832" name="Object 24"/>
              <p:cNvGraphicFramePr>
                <a:graphicFrameLocks noChangeAspect="1"/>
              </p:cNvGraphicFramePr>
              <p:nvPr/>
            </p:nvGraphicFramePr>
            <p:xfrm>
              <a:off x="4403" y="2356"/>
              <a:ext cx="1059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4" name="Equation" r:id="rId20" imgW="787320" imgH="304560" progId="Equation.3">
                      <p:embed/>
                    </p:oleObj>
                  </mc:Choice>
                  <mc:Fallback>
                    <p:oleObj name="Equation" r:id="rId20" imgW="787320" imgH="304560" progId="Equation.3">
                      <p:embed/>
                      <p:pic>
                        <p:nvPicPr>
                          <p:cNvPr id="2679832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356"/>
                            <a:ext cx="1059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79833" name="Line 25"/>
            <p:cNvSpPr>
              <a:spLocks noChangeShapeType="1"/>
            </p:cNvSpPr>
            <p:nvPr/>
          </p:nvSpPr>
          <p:spPr bwMode="auto">
            <a:xfrm>
              <a:off x="3408" y="2208"/>
              <a:ext cx="12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79834" name="Object 26"/>
          <p:cNvGraphicFramePr>
            <a:graphicFrameLocks noChangeAspect="1"/>
          </p:cNvGraphicFramePr>
          <p:nvPr/>
        </p:nvGraphicFramePr>
        <p:xfrm>
          <a:off x="254000" y="385763"/>
          <a:ext cx="8526463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5" name="Document" r:id="rId23" imgW="3782802" imgH="1019197" progId="Word.Document.8">
                  <p:embed/>
                </p:oleObj>
              </mc:Choice>
              <mc:Fallback>
                <p:oleObj name="Document" r:id="rId23" imgW="3782802" imgH="1019197" progId="Word.Document.8">
                  <p:embed/>
                  <p:pic>
                    <p:nvPicPr>
                      <p:cNvPr id="26798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85763"/>
                        <a:ext cx="8526463" cy="22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3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0834" name="Object 2"/>
          <p:cNvGraphicFramePr>
            <a:graphicFrameLocks noChangeAspect="1"/>
          </p:cNvGraphicFramePr>
          <p:nvPr/>
        </p:nvGraphicFramePr>
        <p:xfrm>
          <a:off x="427038" y="544513"/>
          <a:ext cx="8061325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8" name="Equation" r:id="rId3" imgW="3416040" imgH="571320" progId="Equation.3">
                  <p:embed/>
                </p:oleObj>
              </mc:Choice>
              <mc:Fallback>
                <p:oleObj name="Equation" r:id="rId3" imgW="3416040" imgH="571320" progId="Equation.3">
                  <p:embed/>
                  <p:pic>
                    <p:nvPicPr>
                      <p:cNvPr id="26808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544513"/>
                        <a:ext cx="8061325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835" name="Object 3"/>
          <p:cNvGraphicFramePr>
            <a:graphicFrameLocks noChangeAspect="1"/>
          </p:cNvGraphicFramePr>
          <p:nvPr/>
        </p:nvGraphicFramePr>
        <p:xfrm>
          <a:off x="2043113" y="2116138"/>
          <a:ext cx="38242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9" name="Equation" r:id="rId5" imgW="1688760" imgH="469800" progId="Equation.3">
                  <p:embed/>
                </p:oleObj>
              </mc:Choice>
              <mc:Fallback>
                <p:oleObj name="Equation" r:id="rId5" imgW="1688760" imgH="469800" progId="Equation.3">
                  <p:embed/>
                  <p:pic>
                    <p:nvPicPr>
                      <p:cNvPr id="2680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116138"/>
                        <a:ext cx="38242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836" name="Object 4"/>
          <p:cNvGraphicFramePr>
            <a:graphicFrameLocks noChangeAspect="1"/>
          </p:cNvGraphicFramePr>
          <p:nvPr/>
        </p:nvGraphicFramePr>
        <p:xfrm>
          <a:off x="2076450" y="3438525"/>
          <a:ext cx="2495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0" name="Equation" r:id="rId7" imgW="1104840" imgH="495000" progId="Equation.3">
                  <p:embed/>
                </p:oleObj>
              </mc:Choice>
              <mc:Fallback>
                <p:oleObj name="Equation" r:id="rId7" imgW="1104840" imgH="495000" progId="Equation.3">
                  <p:embed/>
                  <p:pic>
                    <p:nvPicPr>
                      <p:cNvPr id="2680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438525"/>
                        <a:ext cx="24955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837" name="Object 5"/>
          <p:cNvGraphicFramePr>
            <a:graphicFrameLocks noChangeAspect="1"/>
          </p:cNvGraphicFramePr>
          <p:nvPr/>
        </p:nvGraphicFramePr>
        <p:xfrm>
          <a:off x="2195513" y="4845050"/>
          <a:ext cx="329088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1" name="Equation" r:id="rId9" imgW="1409400" imgH="660240" progId="Equation.3">
                  <p:embed/>
                </p:oleObj>
              </mc:Choice>
              <mc:Fallback>
                <p:oleObj name="Equation" r:id="rId9" imgW="1409400" imgH="660240" progId="Equation.3">
                  <p:embed/>
                  <p:pic>
                    <p:nvPicPr>
                      <p:cNvPr id="2680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45050"/>
                        <a:ext cx="329088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5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210" name="Text Box 2"/>
          <p:cNvSpPr txBox="1">
            <a:spLocks noChangeArrowheads="1"/>
          </p:cNvSpPr>
          <p:nvPr/>
        </p:nvSpPr>
        <p:spPr bwMode="auto">
          <a:xfrm>
            <a:off x="539750" y="981075"/>
            <a:ext cx="1277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28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265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04832"/>
              </p:ext>
            </p:extLst>
          </p:nvPr>
        </p:nvGraphicFramePr>
        <p:xfrm>
          <a:off x="1155700" y="965200"/>
          <a:ext cx="64738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6" name="Equation" r:id="rId3" imgW="3149280" imgH="685800" progId="Equation.DSMT4">
                  <p:embed/>
                </p:oleObj>
              </mc:Choice>
              <mc:Fallback>
                <p:oleObj name="Equation" r:id="rId3" imgW="3149280" imgH="685800" progId="Equation.DSMT4">
                  <p:embed/>
                  <p:pic>
                    <p:nvPicPr>
                      <p:cNvPr id="2654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965200"/>
                        <a:ext cx="64738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4212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654213" name="Text Box 5"/>
          <p:cNvSpPr txBox="1">
            <a:spLocks noChangeArrowheads="1"/>
          </p:cNvSpPr>
          <p:nvPr/>
        </p:nvSpPr>
        <p:spPr bwMode="auto">
          <a:xfrm>
            <a:off x="5251450" y="41640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a typeface="宋体" pitchFamily="2" charset="-122"/>
              </a:rPr>
              <a:t>利用球面坐标</a:t>
            </a:r>
          </a:p>
        </p:txBody>
      </p:sp>
      <p:graphicFrame>
        <p:nvGraphicFramePr>
          <p:cNvPr id="2654214" name="Object 6"/>
          <p:cNvGraphicFramePr>
            <a:graphicFrameLocks noChangeAspect="1"/>
          </p:cNvGraphicFramePr>
          <p:nvPr/>
        </p:nvGraphicFramePr>
        <p:xfrm>
          <a:off x="1524000" y="2819400"/>
          <a:ext cx="68595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7" name="公式" r:id="rId5" imgW="6858000" imgH="927000" progId="Equation.3">
                  <p:embed/>
                </p:oleObj>
              </mc:Choice>
              <mc:Fallback>
                <p:oleObj name="公式" r:id="rId5" imgW="6858000" imgH="927000" progId="Equation.3">
                  <p:embed/>
                  <p:pic>
                    <p:nvPicPr>
                      <p:cNvPr id="2654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8595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4215" name="Object 7"/>
          <p:cNvGraphicFramePr>
            <a:graphicFrameLocks noChangeAspect="1"/>
          </p:cNvGraphicFramePr>
          <p:nvPr/>
        </p:nvGraphicFramePr>
        <p:xfrm>
          <a:off x="3059113" y="3284538"/>
          <a:ext cx="23050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8" name="Equation" r:id="rId7" imgW="1066680" imgH="380880" progId="Equation.DSMT4">
                  <p:embed/>
                </p:oleObj>
              </mc:Choice>
              <mc:Fallback>
                <p:oleObj name="Equation" r:id="rId7" imgW="1066680" imgH="380880" progId="Equation.DSMT4">
                  <p:embed/>
                  <p:pic>
                    <p:nvPicPr>
                      <p:cNvPr id="265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84538"/>
                        <a:ext cx="23050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4216" name="Object 8"/>
          <p:cNvGraphicFramePr>
            <a:graphicFrameLocks noChangeAspect="1"/>
          </p:cNvGraphicFramePr>
          <p:nvPr/>
        </p:nvGraphicFramePr>
        <p:xfrm>
          <a:off x="1476375" y="4076700"/>
          <a:ext cx="36718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9" name="Equation" r:id="rId9" imgW="1574640" imgH="380880" progId="Equation.DSMT4">
                  <p:embed/>
                </p:oleObj>
              </mc:Choice>
              <mc:Fallback>
                <p:oleObj name="Equation" r:id="rId9" imgW="1574640" imgH="380880" progId="Equation.DSMT4">
                  <p:embed/>
                  <p:pic>
                    <p:nvPicPr>
                      <p:cNvPr id="2654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36718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4217" name="Object 9"/>
          <p:cNvGraphicFramePr>
            <a:graphicFrameLocks noChangeAspect="1"/>
          </p:cNvGraphicFramePr>
          <p:nvPr/>
        </p:nvGraphicFramePr>
        <p:xfrm>
          <a:off x="1258888" y="5105400"/>
          <a:ext cx="55451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0" name="Equation" r:id="rId11" imgW="2361960" imgH="393480" progId="Equation.DSMT4">
                  <p:embed/>
                </p:oleObj>
              </mc:Choice>
              <mc:Fallback>
                <p:oleObj name="Equation" r:id="rId11" imgW="2361960" imgH="393480" progId="Equation.DSMT4">
                  <p:embed/>
                  <p:pic>
                    <p:nvPicPr>
                      <p:cNvPr id="265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05400"/>
                        <a:ext cx="55451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4218" name="Object 10"/>
          <p:cNvGraphicFramePr>
            <a:graphicFrameLocks noChangeAspect="1"/>
          </p:cNvGraphicFramePr>
          <p:nvPr/>
        </p:nvGraphicFramePr>
        <p:xfrm>
          <a:off x="6804025" y="5229225"/>
          <a:ext cx="88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1" name="公式" r:id="rId13" imgW="888840" imgH="838080" progId="Equation.3">
                  <p:embed/>
                </p:oleObj>
              </mc:Choice>
              <mc:Fallback>
                <p:oleObj name="公式" r:id="rId13" imgW="888840" imgH="838080" progId="Equation.3">
                  <p:embed/>
                  <p:pic>
                    <p:nvPicPr>
                      <p:cNvPr id="26542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29225"/>
                        <a:ext cx="887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4531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65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5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5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4212" grpId="0" autoUpdateAnimBg="0"/>
      <p:bldP spid="265421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090" name="Rectangle 2"/>
          <p:cNvSpPr>
            <a:spLocks noChangeArrowheads="1"/>
          </p:cNvSpPr>
          <p:nvPr/>
        </p:nvSpPr>
        <p:spPr bwMode="black">
          <a:xfrm>
            <a:off x="4800600" y="49212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其中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≤ 2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Rz</a:t>
            </a:r>
          </a:p>
        </p:txBody>
      </p:sp>
      <p:graphicFrame>
        <p:nvGraphicFramePr>
          <p:cNvPr id="2649091" name="Object 3"/>
          <p:cNvGraphicFramePr>
            <a:graphicFrameLocks noChangeAspect="1"/>
          </p:cNvGraphicFramePr>
          <p:nvPr>
            <p:extLst/>
          </p:nvPr>
        </p:nvGraphicFramePr>
        <p:xfrm>
          <a:off x="366713" y="395288"/>
          <a:ext cx="4448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4" name="Equation" r:id="rId3" imgW="1942920" imgH="368280" progId="Equation.3">
                  <p:embed/>
                </p:oleObj>
              </mc:Choice>
              <mc:Fallback>
                <p:oleObj name="Equation" r:id="rId3" imgW="1942920" imgH="368280" progId="Equation.3">
                  <p:embed/>
                  <p:pic>
                    <p:nvPicPr>
                      <p:cNvPr id="264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6713" y="395288"/>
                        <a:ext cx="44481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9092" name="Object 4"/>
          <p:cNvGraphicFramePr>
            <a:graphicFrameLocks noChangeAspect="1"/>
          </p:cNvGraphicFramePr>
          <p:nvPr>
            <p:extLst/>
          </p:nvPr>
        </p:nvGraphicFramePr>
        <p:xfrm>
          <a:off x="228600" y="2971800"/>
          <a:ext cx="6324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Equation" r:id="rId5" imgW="2692080" imgH="406080" progId="Equation.3">
                  <p:embed/>
                </p:oleObj>
              </mc:Choice>
              <mc:Fallback>
                <p:oleObj name="Equation" r:id="rId5" imgW="2692080" imgH="406080" progId="Equation.3">
                  <p:embed/>
                  <p:pic>
                    <p:nvPicPr>
                      <p:cNvPr id="264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8600" y="2971800"/>
                        <a:ext cx="63246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9093" name="Group 5"/>
          <p:cNvGrpSpPr>
            <a:grpSpLocks/>
          </p:cNvGrpSpPr>
          <p:nvPr/>
        </p:nvGrpSpPr>
        <p:grpSpPr bwMode="auto">
          <a:xfrm>
            <a:off x="6689725" y="1116013"/>
            <a:ext cx="2301875" cy="2886075"/>
            <a:chOff x="4214" y="703"/>
            <a:chExt cx="1450" cy="1818"/>
          </a:xfrm>
        </p:grpSpPr>
        <p:sp>
          <p:nvSpPr>
            <p:cNvPr id="2649094" name="Line 6"/>
            <p:cNvSpPr>
              <a:spLocks noChangeShapeType="1"/>
            </p:cNvSpPr>
            <p:nvPr/>
          </p:nvSpPr>
          <p:spPr bwMode="black">
            <a:xfrm>
              <a:off x="4706" y="1865"/>
              <a:ext cx="793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49095" name="Line 7"/>
            <p:cNvSpPr>
              <a:spLocks noChangeShapeType="1"/>
            </p:cNvSpPr>
            <p:nvPr/>
          </p:nvSpPr>
          <p:spPr bwMode="black">
            <a:xfrm flipH="1">
              <a:off x="4319" y="1855"/>
              <a:ext cx="385" cy="38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49096" name="Line 8"/>
            <p:cNvSpPr>
              <a:spLocks noChangeShapeType="1"/>
            </p:cNvSpPr>
            <p:nvPr/>
          </p:nvSpPr>
          <p:spPr bwMode="black">
            <a:xfrm flipV="1">
              <a:off x="4696" y="943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49097" name="Oval 9"/>
            <p:cNvSpPr>
              <a:spLocks noChangeArrowheads="1"/>
            </p:cNvSpPr>
            <p:nvPr/>
          </p:nvSpPr>
          <p:spPr bwMode="black">
            <a:xfrm>
              <a:off x="4216" y="1328"/>
              <a:ext cx="948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49098" name="Line 10"/>
            <p:cNvSpPr>
              <a:spLocks noChangeShapeType="1"/>
            </p:cNvSpPr>
            <p:nvPr/>
          </p:nvSpPr>
          <p:spPr bwMode="black">
            <a:xfrm flipV="1">
              <a:off x="4696" y="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49099" name="Line 11"/>
            <p:cNvSpPr>
              <a:spLocks noChangeShapeType="1"/>
            </p:cNvSpPr>
            <p:nvPr/>
          </p:nvSpPr>
          <p:spPr bwMode="black">
            <a:xfrm>
              <a:off x="4706" y="953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49100" name="Line 12"/>
            <p:cNvSpPr>
              <a:spLocks noChangeShapeType="1"/>
            </p:cNvSpPr>
            <p:nvPr/>
          </p:nvSpPr>
          <p:spPr bwMode="black">
            <a:xfrm flipH="1">
              <a:off x="4696" y="1183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2649101" name="Object 13"/>
            <p:cNvGraphicFramePr>
              <a:graphicFrameLocks noChangeAspect="1"/>
            </p:cNvGraphicFramePr>
            <p:nvPr/>
          </p:nvGraphicFramePr>
          <p:xfrm>
            <a:off x="4676" y="935"/>
            <a:ext cx="68" cy="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6" name="Equation" r:id="rId7" imgW="177480" imgH="190440" progId="Equation.3">
                    <p:embed/>
                  </p:oleObj>
                </mc:Choice>
                <mc:Fallback>
                  <p:oleObj name="Equation" r:id="rId7" imgW="177480" imgH="190440" progId="Equation.3">
                    <p:embed/>
                    <p:pic>
                      <p:nvPicPr>
                        <p:cNvPr id="264910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676" y="935"/>
                          <a:ext cx="68" cy="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9102" name="Object 14"/>
            <p:cNvGraphicFramePr>
              <a:graphicFrameLocks noChangeAspect="1"/>
            </p:cNvGraphicFramePr>
            <p:nvPr/>
          </p:nvGraphicFramePr>
          <p:xfrm>
            <a:off x="5012" y="1158"/>
            <a:ext cx="68" cy="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7" name="Equation" r:id="rId9" imgW="177480" imgH="190440" progId="Equation.3">
                    <p:embed/>
                  </p:oleObj>
                </mc:Choice>
                <mc:Fallback>
                  <p:oleObj name="Equation" r:id="rId9" imgW="177480" imgH="190440" progId="Equation.3">
                    <p:embed/>
                    <p:pic>
                      <p:nvPicPr>
                        <p:cNvPr id="26491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012" y="1158"/>
                          <a:ext cx="68" cy="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9103" name="Rectangle 15"/>
            <p:cNvSpPr>
              <a:spLocks noChangeArrowheads="1"/>
            </p:cNvSpPr>
            <p:nvPr/>
          </p:nvSpPr>
          <p:spPr bwMode="black">
            <a:xfrm>
              <a:off x="4628" y="1855"/>
              <a:ext cx="2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2649104" name="Rectangle 16"/>
            <p:cNvSpPr>
              <a:spLocks noChangeArrowheads="1"/>
            </p:cNvSpPr>
            <p:nvPr/>
          </p:nvSpPr>
          <p:spPr bwMode="black">
            <a:xfrm>
              <a:off x="4264" y="2191"/>
              <a:ext cx="2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2649105" name="Rectangle 17"/>
            <p:cNvSpPr>
              <a:spLocks noChangeArrowheads="1"/>
            </p:cNvSpPr>
            <p:nvPr/>
          </p:nvSpPr>
          <p:spPr bwMode="black">
            <a:xfrm>
              <a:off x="5444" y="1816"/>
              <a:ext cx="2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y</a:t>
              </a:r>
            </a:p>
          </p:txBody>
        </p:sp>
        <p:sp>
          <p:nvSpPr>
            <p:cNvPr id="2649106" name="Rectangle 18"/>
            <p:cNvSpPr>
              <a:spLocks noChangeArrowheads="1"/>
            </p:cNvSpPr>
            <p:nvPr/>
          </p:nvSpPr>
          <p:spPr bwMode="black">
            <a:xfrm>
              <a:off x="4696" y="703"/>
              <a:ext cx="2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z</a:t>
              </a:r>
            </a:p>
          </p:txBody>
        </p:sp>
        <p:sp>
          <p:nvSpPr>
            <p:cNvPr id="2649107" name="Rectangle 19"/>
            <p:cNvSpPr>
              <a:spLocks noChangeArrowheads="1"/>
            </p:cNvSpPr>
            <p:nvPr/>
          </p:nvSpPr>
          <p:spPr bwMode="black">
            <a:xfrm>
              <a:off x="4676" y="1039"/>
              <a:ext cx="28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</a:p>
          </p:txBody>
        </p:sp>
        <p:sp>
          <p:nvSpPr>
            <p:cNvPr id="2649108" name="Rectangle 20"/>
            <p:cNvSpPr>
              <a:spLocks noChangeArrowheads="1"/>
            </p:cNvSpPr>
            <p:nvPr/>
          </p:nvSpPr>
          <p:spPr bwMode="black">
            <a:xfrm>
              <a:off x="5032" y="1087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2649109" name="Oval 21"/>
            <p:cNvSpPr>
              <a:spLocks noChangeArrowheads="1"/>
            </p:cNvSpPr>
            <p:nvPr/>
          </p:nvSpPr>
          <p:spPr bwMode="black">
            <a:xfrm>
              <a:off x="4214" y="952"/>
              <a:ext cx="960" cy="91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aphicFrame>
        <p:nvGraphicFramePr>
          <p:cNvPr id="2649110" name="Object 22"/>
          <p:cNvGraphicFramePr>
            <a:graphicFrameLocks noChangeAspect="1"/>
          </p:cNvGraphicFramePr>
          <p:nvPr>
            <p:extLst/>
          </p:nvPr>
        </p:nvGraphicFramePr>
        <p:xfrm>
          <a:off x="381000" y="1558925"/>
          <a:ext cx="6400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Equation" r:id="rId11" imgW="3073320" imgH="380880" progId="Equation.3">
                  <p:embed/>
                </p:oleObj>
              </mc:Choice>
              <mc:Fallback>
                <p:oleObj name="Equation" r:id="rId11" imgW="3073320" imgH="380880" progId="Equation.3">
                  <p:embed/>
                  <p:pic>
                    <p:nvPicPr>
                      <p:cNvPr id="2649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81000" y="1558925"/>
                        <a:ext cx="64008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9111" name="Text Box 23"/>
          <p:cNvSpPr txBox="1">
            <a:spLocks noChangeArrowheads="1"/>
          </p:cNvSpPr>
          <p:nvPr/>
        </p:nvSpPr>
        <p:spPr bwMode="auto">
          <a:xfrm>
            <a:off x="381000" y="2286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解法一：利用球面坐标</a:t>
            </a:r>
          </a:p>
        </p:txBody>
      </p:sp>
      <p:sp>
        <p:nvSpPr>
          <p:cNvPr id="2649112" name="Text Box 24"/>
          <p:cNvSpPr txBox="1">
            <a:spLocks noChangeArrowheads="1"/>
          </p:cNvSpPr>
          <p:nvPr/>
        </p:nvSpPr>
        <p:spPr bwMode="auto">
          <a:xfrm>
            <a:off x="457200" y="10255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解：</a:t>
            </a:r>
          </a:p>
        </p:txBody>
      </p:sp>
      <p:graphicFrame>
        <p:nvGraphicFramePr>
          <p:cNvPr id="2649113" name="Object 25"/>
          <p:cNvGraphicFramePr>
            <a:graphicFrameLocks noChangeAspect="1"/>
          </p:cNvGraphicFramePr>
          <p:nvPr>
            <p:extLst/>
          </p:nvPr>
        </p:nvGraphicFramePr>
        <p:xfrm>
          <a:off x="1066800" y="4495800"/>
          <a:ext cx="49530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26491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4495800"/>
                        <a:ext cx="49530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9114" name="Object 26"/>
          <p:cNvGraphicFramePr>
            <a:graphicFrameLocks noChangeAspect="1"/>
          </p:cNvGraphicFramePr>
          <p:nvPr>
            <p:extLst/>
          </p:nvPr>
        </p:nvGraphicFramePr>
        <p:xfrm>
          <a:off x="1219200" y="5410200"/>
          <a:ext cx="4953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0" name="Equation" r:id="rId15" imgW="2145960" imgH="406080" progId="Equation.3">
                  <p:embed/>
                </p:oleObj>
              </mc:Choice>
              <mc:Fallback>
                <p:oleObj name="Equation" r:id="rId15" imgW="2145960" imgH="406080" progId="Equation.3">
                  <p:embed/>
                  <p:pic>
                    <p:nvPicPr>
                      <p:cNvPr id="26491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19200" y="5410200"/>
                        <a:ext cx="49530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9115" name="Object 27"/>
          <p:cNvGraphicFramePr>
            <a:graphicFrameLocks noChangeAspect="1"/>
          </p:cNvGraphicFramePr>
          <p:nvPr>
            <p:extLst/>
          </p:nvPr>
        </p:nvGraphicFramePr>
        <p:xfrm>
          <a:off x="914400" y="3810000"/>
          <a:ext cx="5943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1" name="Equation" r:id="rId17" imgW="2476440" imgH="330120" progId="Equation.3">
                  <p:embed/>
                </p:oleObj>
              </mc:Choice>
              <mc:Fallback>
                <p:oleObj name="Equation" r:id="rId17" imgW="2476440" imgH="330120" progId="Equation.3">
                  <p:embed/>
                  <p:pic>
                    <p:nvPicPr>
                      <p:cNvPr id="26491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14400" y="3810000"/>
                        <a:ext cx="59436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9116" name="Text Box 28"/>
          <p:cNvSpPr txBox="1">
            <a:spLocks noChangeArrowheads="1"/>
          </p:cNvSpPr>
          <p:nvPr/>
        </p:nvSpPr>
        <p:spPr bwMode="auto">
          <a:xfrm>
            <a:off x="342900" y="395288"/>
            <a:ext cx="11430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158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4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4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4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9090" grpId="0" autoUpdateAnimBg="0"/>
      <p:bldP spid="2649111" grpId="0" autoUpdateAnimBg="0"/>
      <p:bldP spid="2649112" grpId="0" autoUpdateAnimBg="0"/>
      <p:bldP spid="26491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32412"/>
              </p:ext>
            </p:extLst>
          </p:nvPr>
        </p:nvGraphicFramePr>
        <p:xfrm>
          <a:off x="467544" y="404665"/>
          <a:ext cx="4536504" cy="39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" imgW="3377880" imgH="291960" progId="Equation.DSMT4">
                  <p:embed/>
                </p:oleObj>
              </mc:Choice>
              <mc:Fallback>
                <p:oleObj name="Equation" r:id="rId3" imgW="3377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4665"/>
                        <a:ext cx="4536504" cy="39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46258"/>
              </p:ext>
            </p:extLst>
          </p:nvPr>
        </p:nvGraphicFramePr>
        <p:xfrm>
          <a:off x="404813" y="908050"/>
          <a:ext cx="8266112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5" imgW="5460840" imgH="2730240" progId="Equation.DSMT4">
                  <p:embed/>
                </p:oleObj>
              </mc:Choice>
              <mc:Fallback>
                <p:oleObj name="Equation" r:id="rId5" imgW="546084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908050"/>
                        <a:ext cx="8266112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607691"/>
              </p:ext>
            </p:extLst>
          </p:nvPr>
        </p:nvGraphicFramePr>
        <p:xfrm>
          <a:off x="323279" y="5085433"/>
          <a:ext cx="87852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7" imgW="5092560" imgH="685800" progId="Equation.DSMT4">
                  <p:embed/>
                </p:oleObj>
              </mc:Choice>
              <mc:Fallback>
                <p:oleObj name="Equation" r:id="rId7" imgW="5092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79" y="5085433"/>
                        <a:ext cx="87852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0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114" name="Group 2"/>
          <p:cNvGrpSpPr>
            <a:grpSpLocks noChangeAspect="1"/>
          </p:cNvGrpSpPr>
          <p:nvPr/>
        </p:nvGrpSpPr>
        <p:grpSpPr bwMode="auto">
          <a:xfrm>
            <a:off x="5580063" y="3860800"/>
            <a:ext cx="2051050" cy="2003425"/>
            <a:chOff x="3612" y="2284"/>
            <a:chExt cx="1653" cy="1615"/>
          </a:xfrm>
        </p:grpSpPr>
        <p:sp>
          <p:nvSpPr>
            <p:cNvPr id="2650115" name="Oval 3" descr="球体"/>
            <p:cNvSpPr>
              <a:spLocks noChangeAspect="1" noChangeArrowheads="1"/>
            </p:cNvSpPr>
            <p:nvPr/>
          </p:nvSpPr>
          <p:spPr bwMode="invGray">
            <a:xfrm>
              <a:off x="3921" y="2622"/>
              <a:ext cx="940" cy="939"/>
            </a:xfrm>
            <a:prstGeom prst="ellipse">
              <a:avLst/>
            </a:prstGeom>
            <a:pattFill prst="sphere">
              <a:fgClr>
                <a:schemeClr val="bg1"/>
              </a:fgClr>
              <a:bgClr>
                <a:schemeClr val="accent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50116" name="Line 4"/>
            <p:cNvSpPr>
              <a:spLocks noChangeAspect="1" noChangeShapeType="1"/>
            </p:cNvSpPr>
            <p:nvPr/>
          </p:nvSpPr>
          <p:spPr bwMode="invGray">
            <a:xfrm>
              <a:off x="3612" y="3110"/>
              <a:ext cx="16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50117" name="Line 5"/>
            <p:cNvSpPr>
              <a:spLocks noChangeAspect="1" noChangeShapeType="1"/>
            </p:cNvSpPr>
            <p:nvPr/>
          </p:nvSpPr>
          <p:spPr bwMode="invGray">
            <a:xfrm flipV="1">
              <a:off x="4401" y="2284"/>
              <a:ext cx="0" cy="16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2650118" name="Object 6"/>
            <p:cNvGraphicFramePr>
              <a:graphicFrameLocks noChangeAspect="1"/>
            </p:cNvGraphicFramePr>
            <p:nvPr/>
          </p:nvGraphicFramePr>
          <p:xfrm>
            <a:off x="4231" y="3148"/>
            <a:ext cx="1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06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26501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231" y="3148"/>
                          <a:ext cx="1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0119" name="Object 7"/>
            <p:cNvGraphicFramePr>
              <a:graphicFrameLocks noChangeAspect="1"/>
            </p:cNvGraphicFramePr>
            <p:nvPr/>
          </p:nvGraphicFramePr>
          <p:xfrm>
            <a:off x="4840" y="2673"/>
            <a:ext cx="28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07"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26501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840" y="2673"/>
                          <a:ext cx="28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0120" name="Object 8"/>
          <p:cNvGraphicFramePr>
            <a:graphicFrameLocks noChangeAspect="1"/>
          </p:cNvGraphicFramePr>
          <p:nvPr>
            <p:extLst/>
          </p:nvPr>
        </p:nvGraphicFramePr>
        <p:xfrm>
          <a:off x="4932363" y="5805488"/>
          <a:ext cx="3602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8" name="公式" r:id="rId7" imgW="1473120" imgH="241200" progId="Equation.3">
                  <p:embed/>
                </p:oleObj>
              </mc:Choice>
              <mc:Fallback>
                <p:oleObj name="公式" r:id="rId7" imgW="1473120" imgH="241200" progId="Equation.3">
                  <p:embed/>
                  <p:pic>
                    <p:nvPicPr>
                      <p:cNvPr id="2650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32363" y="5805488"/>
                        <a:ext cx="360203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21" name="Object 9"/>
          <p:cNvGraphicFramePr>
            <a:graphicFrameLocks noChangeAspect="1"/>
          </p:cNvGraphicFramePr>
          <p:nvPr>
            <p:extLst/>
          </p:nvPr>
        </p:nvGraphicFramePr>
        <p:xfrm>
          <a:off x="5067300" y="3416300"/>
          <a:ext cx="36083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9" name="公式" r:id="rId9" imgW="1460160" imgH="228600" progId="Equation.3">
                  <p:embed/>
                </p:oleObj>
              </mc:Choice>
              <mc:Fallback>
                <p:oleObj name="公式" r:id="rId9" imgW="1460160" imgH="228600" progId="Equation.3">
                  <p:embed/>
                  <p:pic>
                    <p:nvPicPr>
                      <p:cNvPr id="26501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67300" y="3416300"/>
                        <a:ext cx="36083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0122" name="Oval 10" descr="宽上对角线"/>
          <p:cNvSpPr>
            <a:spLocks noChangeArrowheads="1"/>
          </p:cNvSpPr>
          <p:nvPr/>
        </p:nvSpPr>
        <p:spPr bwMode="invGray">
          <a:xfrm>
            <a:off x="6248400" y="2278063"/>
            <a:ext cx="985838" cy="223837"/>
          </a:xfrm>
          <a:prstGeom prst="ellipse">
            <a:avLst/>
          </a:prstGeom>
          <a:pattFill prst="wdUpDiag">
            <a:fgClr>
              <a:srgbClr val="009900"/>
            </a:fgClr>
            <a:bgClr>
              <a:schemeClr val="bg1"/>
            </a:bgClr>
          </a:patt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650123" name="Oval 11" descr="浅色上对角线"/>
          <p:cNvSpPr>
            <a:spLocks noChangeAspect="1" noChangeArrowheads="1"/>
          </p:cNvSpPr>
          <p:nvPr/>
        </p:nvSpPr>
        <p:spPr bwMode="invGray">
          <a:xfrm>
            <a:off x="6084888" y="1282700"/>
            <a:ext cx="1382712" cy="304800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650124" name="Oval 12" descr="深色下对角线"/>
          <p:cNvSpPr>
            <a:spLocks noChangeAspect="1" noChangeArrowheads="1"/>
          </p:cNvSpPr>
          <p:nvPr/>
        </p:nvSpPr>
        <p:spPr bwMode="invGray">
          <a:xfrm>
            <a:off x="5943600" y="1739900"/>
            <a:ext cx="1604963" cy="442913"/>
          </a:xfrm>
          <a:prstGeom prst="ellipse">
            <a:avLst/>
          </a:prstGeom>
          <a:pattFill prst="dkDnDiag">
            <a:fgClr>
              <a:srgbClr val="00FF00"/>
            </a:fgClr>
            <a:bgClr>
              <a:schemeClr val="bg1"/>
            </a:bgClr>
          </a:patt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2650125" name="Object 13"/>
          <p:cNvGraphicFramePr>
            <a:graphicFrameLocks noChangeAspect="1"/>
          </p:cNvGraphicFramePr>
          <p:nvPr>
            <p:extLst/>
          </p:nvPr>
        </p:nvGraphicFramePr>
        <p:xfrm>
          <a:off x="7543800" y="1663700"/>
          <a:ext cx="488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0" name="公式" r:id="rId11" imgW="203040" imgH="228600" progId="Equation.3">
                  <p:embed/>
                </p:oleObj>
              </mc:Choice>
              <mc:Fallback>
                <p:oleObj name="公式" r:id="rId11" imgW="203040" imgH="228600" progId="Equation.3">
                  <p:embed/>
                  <p:pic>
                    <p:nvPicPr>
                      <p:cNvPr id="26501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543800" y="1663700"/>
                        <a:ext cx="488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26" name="Object 14"/>
          <p:cNvGraphicFramePr>
            <a:graphicFrameLocks noChangeAspect="1"/>
          </p:cNvGraphicFramePr>
          <p:nvPr>
            <p:extLst/>
          </p:nvPr>
        </p:nvGraphicFramePr>
        <p:xfrm>
          <a:off x="6615113" y="1816100"/>
          <a:ext cx="4714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1" name="公式" r:id="rId13" imgW="215640" imgH="139680" progId="Equation.3">
                  <p:embed/>
                </p:oleObj>
              </mc:Choice>
              <mc:Fallback>
                <p:oleObj name="公式" r:id="rId13" imgW="215640" imgH="139680" progId="Equation.3">
                  <p:embed/>
                  <p:pic>
                    <p:nvPicPr>
                      <p:cNvPr id="26501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1816100"/>
                        <a:ext cx="47148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0127" name="Group 15"/>
          <p:cNvGrpSpPr>
            <a:grpSpLocks/>
          </p:cNvGrpSpPr>
          <p:nvPr/>
        </p:nvGrpSpPr>
        <p:grpSpPr bwMode="auto">
          <a:xfrm>
            <a:off x="5753101" y="292100"/>
            <a:ext cx="2562226" cy="3109913"/>
            <a:chOff x="3744" y="48"/>
            <a:chExt cx="1614" cy="1959"/>
          </a:xfrm>
        </p:grpSpPr>
        <p:sp>
          <p:nvSpPr>
            <p:cNvPr id="2650128" name="Line 16"/>
            <p:cNvSpPr>
              <a:spLocks noChangeAspect="1" noChangeShapeType="1"/>
            </p:cNvSpPr>
            <p:nvPr/>
          </p:nvSpPr>
          <p:spPr bwMode="invGray">
            <a:xfrm flipH="1">
              <a:off x="3928" y="1528"/>
              <a:ext cx="440" cy="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50129" name="Rectangle 17"/>
            <p:cNvSpPr>
              <a:spLocks noChangeAspect="1" noChangeArrowheads="1"/>
            </p:cNvSpPr>
            <p:nvPr/>
          </p:nvSpPr>
          <p:spPr bwMode="invGray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2650130" name="Line 18"/>
            <p:cNvSpPr>
              <a:spLocks noChangeAspect="1" noChangeShapeType="1"/>
            </p:cNvSpPr>
            <p:nvPr/>
          </p:nvSpPr>
          <p:spPr bwMode="invGray">
            <a:xfrm>
              <a:off x="4368" y="152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50131" name="Rectangle 19"/>
            <p:cNvSpPr>
              <a:spLocks noChangeAspect="1" noChangeArrowheads="1"/>
            </p:cNvSpPr>
            <p:nvPr/>
          </p:nvSpPr>
          <p:spPr bwMode="invGray">
            <a:xfrm>
              <a:off x="5136" y="1457"/>
              <a:ext cx="2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y</a:t>
              </a:r>
            </a:p>
          </p:txBody>
        </p:sp>
        <p:sp>
          <p:nvSpPr>
            <p:cNvPr id="2650132" name="Rectangle 20"/>
            <p:cNvSpPr>
              <a:spLocks noChangeAspect="1" noChangeArrowheads="1"/>
            </p:cNvSpPr>
            <p:nvPr/>
          </p:nvSpPr>
          <p:spPr bwMode="invGray">
            <a:xfrm>
              <a:off x="4152" y="48"/>
              <a:ext cx="2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z</a:t>
              </a:r>
            </a:p>
          </p:txBody>
        </p:sp>
        <p:sp>
          <p:nvSpPr>
            <p:cNvPr id="2650133" name="Rectangle 21"/>
            <p:cNvSpPr>
              <a:spLocks noChangeAspect="1" noChangeArrowheads="1"/>
            </p:cNvSpPr>
            <p:nvPr/>
          </p:nvSpPr>
          <p:spPr bwMode="invGray">
            <a:xfrm>
              <a:off x="4056" y="1424"/>
              <a:ext cx="2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2650134" name="Oval 22"/>
            <p:cNvSpPr>
              <a:spLocks noChangeArrowheads="1"/>
            </p:cNvSpPr>
            <p:nvPr/>
          </p:nvSpPr>
          <p:spPr bwMode="auto">
            <a:xfrm>
              <a:off x="3864" y="496"/>
              <a:ext cx="1020" cy="10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50135" name="Line 23"/>
            <p:cNvSpPr>
              <a:spLocks noChangeAspect="1" noChangeShapeType="1"/>
            </p:cNvSpPr>
            <p:nvPr/>
          </p:nvSpPr>
          <p:spPr bwMode="invGray">
            <a:xfrm flipV="1">
              <a:off x="4368" y="144"/>
              <a:ext cx="0" cy="1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aphicFrame>
        <p:nvGraphicFramePr>
          <p:cNvPr id="2650136" name="Object 24"/>
          <p:cNvGraphicFramePr>
            <a:graphicFrameLocks noChangeAspect="1"/>
          </p:cNvGraphicFramePr>
          <p:nvPr>
            <p:extLst/>
          </p:nvPr>
        </p:nvGraphicFramePr>
        <p:xfrm>
          <a:off x="760413" y="1143000"/>
          <a:ext cx="12239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2" name="公式" r:id="rId15" imgW="482400" imgH="380880" progId="Equation.3">
                  <p:embed/>
                </p:oleObj>
              </mc:Choice>
              <mc:Fallback>
                <p:oleObj name="公式" r:id="rId15" imgW="482400" imgH="380880" progId="Equation.3">
                  <p:embed/>
                  <p:pic>
                    <p:nvPicPr>
                      <p:cNvPr id="26501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0413" y="1143000"/>
                        <a:ext cx="12239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37" name="Object 25"/>
          <p:cNvGraphicFramePr>
            <a:graphicFrameLocks noChangeAspect="1"/>
          </p:cNvGraphicFramePr>
          <p:nvPr>
            <p:extLst/>
          </p:nvPr>
        </p:nvGraphicFramePr>
        <p:xfrm>
          <a:off x="1187450" y="2781300"/>
          <a:ext cx="32305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3" name="公式" r:id="rId17" imgW="1333440" imgH="330120" progId="Equation.3">
                  <p:embed/>
                </p:oleObj>
              </mc:Choice>
              <mc:Fallback>
                <p:oleObj name="公式" r:id="rId17" imgW="1333440" imgH="330120" progId="Equation.3">
                  <p:embed/>
                  <p:pic>
                    <p:nvPicPr>
                      <p:cNvPr id="26501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7450" y="2781300"/>
                        <a:ext cx="32305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38" name="Object 26"/>
          <p:cNvGraphicFramePr>
            <a:graphicFrameLocks noChangeAspect="1"/>
          </p:cNvGraphicFramePr>
          <p:nvPr>
            <p:extLst/>
          </p:nvPr>
        </p:nvGraphicFramePr>
        <p:xfrm>
          <a:off x="2132013" y="1125538"/>
          <a:ext cx="267811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4" name="公式" r:id="rId19" imgW="1054080" imgH="431640" progId="Equation.3">
                  <p:embed/>
                </p:oleObj>
              </mc:Choice>
              <mc:Fallback>
                <p:oleObj name="公式" r:id="rId19" imgW="1054080" imgH="431640" progId="Equation.3">
                  <p:embed/>
                  <p:pic>
                    <p:nvPicPr>
                      <p:cNvPr id="26501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2013" y="1125538"/>
                        <a:ext cx="2678112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39" name="Object 27"/>
          <p:cNvGraphicFramePr>
            <a:graphicFrameLocks noChangeAspect="1"/>
          </p:cNvGraphicFramePr>
          <p:nvPr>
            <p:extLst/>
          </p:nvPr>
        </p:nvGraphicFramePr>
        <p:xfrm>
          <a:off x="1171575" y="1981200"/>
          <a:ext cx="22590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5" name="Equation" r:id="rId21" imgW="888840" imgH="330120" progId="Equation.DSMT4">
                  <p:embed/>
                </p:oleObj>
              </mc:Choice>
              <mc:Fallback>
                <p:oleObj name="Equation" r:id="rId21" imgW="888840" imgH="330120" progId="Equation.DSMT4">
                  <p:embed/>
                  <p:pic>
                    <p:nvPicPr>
                      <p:cNvPr id="26501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71575" y="1981200"/>
                        <a:ext cx="22590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40" name="Object 28"/>
          <p:cNvGraphicFramePr>
            <a:graphicFrameLocks noChangeAspect="1"/>
          </p:cNvGraphicFramePr>
          <p:nvPr>
            <p:extLst/>
          </p:nvPr>
        </p:nvGraphicFramePr>
        <p:xfrm>
          <a:off x="1187450" y="3505200"/>
          <a:ext cx="29225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6" name="公式" r:id="rId23" imgW="1206360" imgH="419040" progId="Equation.3">
                  <p:embed/>
                </p:oleObj>
              </mc:Choice>
              <mc:Fallback>
                <p:oleObj name="公式" r:id="rId23" imgW="1206360" imgH="419040" progId="Equation.3">
                  <p:embed/>
                  <p:pic>
                    <p:nvPicPr>
                      <p:cNvPr id="26501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7450" y="3505200"/>
                        <a:ext cx="292258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0141" name="Object 29"/>
          <p:cNvGraphicFramePr>
            <a:graphicFrameLocks noChangeAspect="1"/>
          </p:cNvGraphicFramePr>
          <p:nvPr>
            <p:extLst/>
          </p:nvPr>
        </p:nvGraphicFramePr>
        <p:xfrm>
          <a:off x="1187450" y="4572000"/>
          <a:ext cx="13541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7" name="公式" r:id="rId25" imgW="558720" imgH="393480" progId="Equation.3">
                  <p:embed/>
                </p:oleObj>
              </mc:Choice>
              <mc:Fallback>
                <p:oleObj name="公式" r:id="rId25" imgW="558720" imgH="393480" progId="Equation.3">
                  <p:embed/>
                  <p:pic>
                    <p:nvPicPr>
                      <p:cNvPr id="26501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7450" y="4572000"/>
                        <a:ext cx="13541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0142" name="Text Box 30"/>
          <p:cNvSpPr txBox="1">
            <a:spLocks noChangeArrowheads="1"/>
          </p:cNvSpPr>
          <p:nvPr/>
        </p:nvSpPr>
        <p:spPr bwMode="auto">
          <a:xfrm>
            <a:off x="611188" y="40481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解法二：利用截面法</a:t>
            </a:r>
          </a:p>
        </p:txBody>
      </p:sp>
    </p:spTree>
    <p:extLst>
      <p:ext uri="{BB962C8B-B14F-4D97-AF65-F5344CB8AC3E}">
        <p14:creationId xmlns:p14="http://schemas.microsoft.com/office/powerpoint/2010/main" val="1832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5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5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5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5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5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5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5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0122" grpId="0" animBg="1"/>
      <p:bldP spid="2650123" grpId="0" animBg="1"/>
      <p:bldP spid="2650124" grpId="0" animBg="1"/>
      <p:bldP spid="2650142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1138" name="Object 2"/>
          <p:cNvGraphicFramePr>
            <a:graphicFrameLocks noChangeAspect="1"/>
          </p:cNvGraphicFramePr>
          <p:nvPr>
            <p:extLst/>
          </p:nvPr>
        </p:nvGraphicFramePr>
        <p:xfrm>
          <a:off x="996950" y="1123950"/>
          <a:ext cx="5010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3" imgW="2222280" imgH="380880" progId="Equation.DSMT4">
                  <p:embed/>
                </p:oleObj>
              </mc:Choice>
              <mc:Fallback>
                <p:oleObj name="Equation" r:id="rId3" imgW="2222280" imgH="380880" progId="Equation.DSMT4">
                  <p:embed/>
                  <p:pic>
                    <p:nvPicPr>
                      <p:cNvPr id="26511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96950" y="1123950"/>
                        <a:ext cx="50101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1139" name="Rectangle 3"/>
          <p:cNvSpPr>
            <a:spLocks noChangeArrowheads="1"/>
          </p:cNvSpPr>
          <p:nvPr/>
        </p:nvSpPr>
        <p:spPr bwMode="black">
          <a:xfrm>
            <a:off x="549275" y="1843088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解 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关于直线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对称</a:t>
            </a:r>
          </a:p>
        </p:txBody>
      </p:sp>
      <p:graphicFrame>
        <p:nvGraphicFramePr>
          <p:cNvPr id="265114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2895600"/>
          <a:ext cx="64293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公式" r:id="rId5" imgW="2666880" imgH="380880" progId="Equation.3">
                  <p:embed/>
                </p:oleObj>
              </mc:Choice>
              <mc:Fallback>
                <p:oleObj name="公式" r:id="rId5" imgW="2666880" imgH="380880" progId="Equation.3">
                  <p:embed/>
                  <p:pic>
                    <p:nvPicPr>
                      <p:cNvPr id="265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8200" y="2895600"/>
                        <a:ext cx="64293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1141" name="Object 5"/>
          <p:cNvGraphicFramePr>
            <a:graphicFrameLocks noChangeAspect="1"/>
          </p:cNvGraphicFramePr>
          <p:nvPr>
            <p:extLst/>
          </p:nvPr>
        </p:nvGraphicFramePr>
        <p:xfrm>
          <a:off x="1066800" y="3789363"/>
          <a:ext cx="3671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3" name="公式" r:id="rId7" imgW="1511280" imgH="380880" progId="Equation.3">
                  <p:embed/>
                </p:oleObj>
              </mc:Choice>
              <mc:Fallback>
                <p:oleObj name="公式" r:id="rId7" imgW="1511280" imgH="380880" progId="Equation.3">
                  <p:embed/>
                  <p:pic>
                    <p:nvPicPr>
                      <p:cNvPr id="2651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3789363"/>
                        <a:ext cx="36718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1142" name="Rectangle 6"/>
          <p:cNvSpPr>
            <a:spLocks noChangeArrowheads="1"/>
          </p:cNvSpPr>
          <p:nvPr/>
        </p:nvSpPr>
        <p:spPr bwMode="black">
          <a:xfrm>
            <a:off x="609600" y="23622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具有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轮换对称性。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51143" name="Object 7"/>
          <p:cNvGraphicFramePr>
            <a:graphicFrameLocks noChangeAspect="1"/>
          </p:cNvGraphicFramePr>
          <p:nvPr>
            <p:extLst/>
          </p:nvPr>
        </p:nvGraphicFramePr>
        <p:xfrm>
          <a:off x="1066800" y="4627563"/>
          <a:ext cx="60293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4" name="公式" r:id="rId9" imgW="2450880" imgH="330120" progId="Equation.3">
                  <p:embed/>
                </p:oleObj>
              </mc:Choice>
              <mc:Fallback>
                <p:oleObj name="公式" r:id="rId9" imgW="2450880" imgH="330120" progId="Equation.3">
                  <p:embed/>
                  <p:pic>
                    <p:nvPicPr>
                      <p:cNvPr id="2651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4627563"/>
                        <a:ext cx="60293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1144" name="Object 8"/>
          <p:cNvGraphicFramePr>
            <a:graphicFrameLocks noChangeAspect="1"/>
          </p:cNvGraphicFramePr>
          <p:nvPr>
            <p:extLst/>
          </p:nvPr>
        </p:nvGraphicFramePr>
        <p:xfrm>
          <a:off x="1066800" y="5403850"/>
          <a:ext cx="19351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5" name="公式" r:id="rId11" imgW="799920" imgH="393480" progId="Equation.3">
                  <p:embed/>
                </p:oleObj>
              </mc:Choice>
              <mc:Fallback>
                <p:oleObj name="公式" r:id="rId11" imgW="799920" imgH="393480" progId="Equation.3">
                  <p:embed/>
                  <p:pic>
                    <p:nvPicPr>
                      <p:cNvPr id="26511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5403850"/>
                        <a:ext cx="193516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1145" name="Text Box 9"/>
          <p:cNvSpPr txBox="1">
            <a:spLocks noChangeArrowheads="1"/>
          </p:cNvSpPr>
          <p:nvPr/>
        </p:nvSpPr>
        <p:spPr bwMode="auto">
          <a:xfrm>
            <a:off x="457200" y="476250"/>
            <a:ext cx="5041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30  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利用对称性计算三重积分</a:t>
            </a:r>
            <a:endParaRPr lang="zh-CN" altLang="en-US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51146" name="AutoShape 10"/>
          <p:cNvSpPr>
            <a:spLocks noChangeArrowheads="1"/>
          </p:cNvSpPr>
          <p:nvPr/>
        </p:nvSpPr>
        <p:spPr bwMode="auto">
          <a:xfrm>
            <a:off x="6550025" y="990600"/>
            <a:ext cx="1676400" cy="16764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2651147" name="Group 11"/>
          <p:cNvGrpSpPr>
            <a:grpSpLocks noChangeAspect="1"/>
          </p:cNvGrpSpPr>
          <p:nvPr/>
        </p:nvGrpSpPr>
        <p:grpSpPr bwMode="auto">
          <a:xfrm>
            <a:off x="5867401" y="338138"/>
            <a:ext cx="2904492" cy="2841666"/>
            <a:chOff x="4056" y="174"/>
            <a:chExt cx="1694" cy="1658"/>
          </a:xfrm>
        </p:grpSpPr>
        <p:sp>
          <p:nvSpPr>
            <p:cNvPr id="2651148" name="Rectangle 12"/>
            <p:cNvSpPr>
              <a:spLocks noChangeAspect="1" noChangeArrowheads="1"/>
            </p:cNvSpPr>
            <p:nvPr/>
          </p:nvSpPr>
          <p:spPr bwMode="black">
            <a:xfrm>
              <a:off x="4466" y="174"/>
              <a:ext cx="19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z</a:t>
              </a:r>
            </a:p>
          </p:txBody>
        </p:sp>
        <p:sp>
          <p:nvSpPr>
            <p:cNvPr id="2651149" name="Line 13"/>
            <p:cNvSpPr>
              <a:spLocks noChangeAspect="1" noChangeShapeType="1"/>
            </p:cNvSpPr>
            <p:nvPr/>
          </p:nvSpPr>
          <p:spPr bwMode="black">
            <a:xfrm>
              <a:off x="4710" y="1291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51150" name="Line 14"/>
            <p:cNvSpPr>
              <a:spLocks noChangeAspect="1" noChangeShapeType="1"/>
            </p:cNvSpPr>
            <p:nvPr/>
          </p:nvSpPr>
          <p:spPr bwMode="black">
            <a:xfrm flipV="1">
              <a:off x="4710" y="240"/>
              <a:ext cx="0" cy="10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51151" name="Rectangle 15"/>
            <p:cNvSpPr>
              <a:spLocks noChangeAspect="1" noChangeArrowheads="1"/>
            </p:cNvSpPr>
            <p:nvPr/>
          </p:nvSpPr>
          <p:spPr bwMode="black">
            <a:xfrm>
              <a:off x="4056" y="1527"/>
              <a:ext cx="20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2651152" name="Rectangle 16"/>
            <p:cNvSpPr>
              <a:spLocks noChangeAspect="1" noChangeArrowheads="1"/>
            </p:cNvSpPr>
            <p:nvPr/>
          </p:nvSpPr>
          <p:spPr bwMode="black">
            <a:xfrm>
              <a:off x="5544" y="1325"/>
              <a:ext cx="20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y</a:t>
              </a:r>
            </a:p>
          </p:txBody>
        </p:sp>
        <p:sp>
          <p:nvSpPr>
            <p:cNvPr id="2651153" name="Rectangle 17"/>
            <p:cNvSpPr>
              <a:spLocks noChangeAspect="1" noChangeArrowheads="1"/>
            </p:cNvSpPr>
            <p:nvPr/>
          </p:nvSpPr>
          <p:spPr bwMode="black">
            <a:xfrm>
              <a:off x="4607" y="1268"/>
              <a:ext cx="21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2651154" name="Line 18"/>
            <p:cNvSpPr>
              <a:spLocks noChangeAspect="1" noChangeShapeType="1"/>
            </p:cNvSpPr>
            <p:nvPr/>
          </p:nvSpPr>
          <p:spPr bwMode="black">
            <a:xfrm flipH="1">
              <a:off x="4231" y="1273"/>
              <a:ext cx="502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8688610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5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5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1139" grpId="0" autoUpdateAnimBg="0"/>
      <p:bldP spid="2651142" grpId="0" autoUpdateAnimBg="0"/>
      <p:bldP spid="2651145" grpId="0" autoUpdateAnimBg="0"/>
      <p:bldP spid="265114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8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28946"/>
              </p:ext>
            </p:extLst>
          </p:nvPr>
        </p:nvGraphicFramePr>
        <p:xfrm>
          <a:off x="307975" y="495300"/>
          <a:ext cx="834072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5" name="Document" r:id="rId4" imgW="3591988" imgH="592221" progId="Word.Document.8">
                  <p:embed/>
                </p:oleObj>
              </mc:Choice>
              <mc:Fallback>
                <p:oleObj name="Document" r:id="rId4" imgW="3591988" imgH="592221" progId="Word.Document.8">
                  <p:embed/>
                  <p:pic>
                    <p:nvPicPr>
                      <p:cNvPr id="2678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95300"/>
                        <a:ext cx="8340725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79539"/>
              </p:ext>
            </p:extLst>
          </p:nvPr>
        </p:nvGraphicFramePr>
        <p:xfrm>
          <a:off x="473075" y="1266825"/>
          <a:ext cx="83073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6" name="Document" r:id="rId7" imgW="3656073" imgH="588981" progId="Word.Document.8">
                  <p:embed/>
                </p:oleObj>
              </mc:Choice>
              <mc:Fallback>
                <p:oleObj name="Document" r:id="rId7" imgW="3656073" imgH="588981" progId="Word.Document.8">
                  <p:embed/>
                  <p:pic>
                    <p:nvPicPr>
                      <p:cNvPr id="2678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266825"/>
                        <a:ext cx="83073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788" name="Object 4"/>
          <p:cNvGraphicFramePr>
            <a:graphicFrameLocks noChangeAspect="1"/>
          </p:cNvGraphicFramePr>
          <p:nvPr/>
        </p:nvGraphicFramePr>
        <p:xfrm>
          <a:off x="977900" y="2349500"/>
          <a:ext cx="81280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7" name="文档" r:id="rId9" imgW="3189830" imgH="887494" progId="Word.Document.8">
                  <p:embed/>
                </p:oleObj>
              </mc:Choice>
              <mc:Fallback>
                <p:oleObj name="文档" r:id="rId9" imgW="3189830" imgH="887494" progId="Word.Document.8">
                  <p:embed/>
                  <p:pic>
                    <p:nvPicPr>
                      <p:cNvPr id="2678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349500"/>
                        <a:ext cx="81280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789" name="Object 5"/>
          <p:cNvGraphicFramePr>
            <a:graphicFrameLocks noChangeAspect="1"/>
          </p:cNvGraphicFramePr>
          <p:nvPr/>
        </p:nvGraphicFramePr>
        <p:xfrm>
          <a:off x="333375" y="4081463"/>
          <a:ext cx="6650038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8" name="Equation" r:id="rId11" imgW="2514600" imgH="533160" progId="Equation.3">
                  <p:embed/>
                </p:oleObj>
              </mc:Choice>
              <mc:Fallback>
                <p:oleObj name="Equation" r:id="rId11" imgW="2514600" imgH="533160" progId="Equation.3">
                  <p:embed/>
                  <p:pic>
                    <p:nvPicPr>
                      <p:cNvPr id="2678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081463"/>
                        <a:ext cx="6650038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790" name="Object 6"/>
          <p:cNvGraphicFramePr>
            <a:graphicFrameLocks noChangeAspect="1"/>
          </p:cNvGraphicFramePr>
          <p:nvPr/>
        </p:nvGraphicFramePr>
        <p:xfrm>
          <a:off x="949325" y="5327650"/>
          <a:ext cx="73215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9" name="Equation" r:id="rId13" imgW="2705040" imgH="406080" progId="Equation.3">
                  <p:embed/>
                </p:oleObj>
              </mc:Choice>
              <mc:Fallback>
                <p:oleObj name="Equation" r:id="rId13" imgW="2705040" imgH="406080" progId="Equation.3">
                  <p:embed/>
                  <p:pic>
                    <p:nvPicPr>
                      <p:cNvPr id="2678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5327650"/>
                        <a:ext cx="732155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7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1" name="Text Box 15"/>
          <p:cNvSpPr txBox="1">
            <a:spLocks noChangeArrowheads="1"/>
          </p:cNvSpPr>
          <p:nvPr/>
        </p:nvSpPr>
        <p:spPr bwMode="auto">
          <a:xfrm>
            <a:off x="757064" y="55746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  <p:graphicFrame>
        <p:nvGraphicFramePr>
          <p:cNvPr id="720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405600"/>
              </p:ext>
            </p:extLst>
          </p:nvPr>
        </p:nvGraphicFramePr>
        <p:xfrm>
          <a:off x="1847748" y="441419"/>
          <a:ext cx="3000231" cy="75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5" name="Equation" r:id="rId3" imgW="1815840" imgH="457200" progId="Equation.DSMT4">
                  <p:embed/>
                </p:oleObj>
              </mc:Choice>
              <mc:Fallback>
                <p:oleObj name="Equation" r:id="rId3" imgW="1815840" imgH="457200" progId="Equation.DSMT4">
                  <p:embed/>
                  <p:pic>
                    <p:nvPicPr>
                      <p:cNvPr id="7209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748" y="441419"/>
                        <a:ext cx="3000231" cy="755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22069"/>
              </p:ext>
            </p:extLst>
          </p:nvPr>
        </p:nvGraphicFramePr>
        <p:xfrm>
          <a:off x="4847446" y="549786"/>
          <a:ext cx="3598288" cy="53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6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7209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446" y="549786"/>
                        <a:ext cx="3598288" cy="53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33297"/>
              </p:ext>
            </p:extLst>
          </p:nvPr>
        </p:nvGraphicFramePr>
        <p:xfrm>
          <a:off x="5738263" y="1209591"/>
          <a:ext cx="2759451" cy="919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7" name="Equation" r:id="rId7" imgW="1447560" imgH="482400" progId="Equation.DSMT4">
                  <p:embed/>
                </p:oleObj>
              </mc:Choice>
              <mc:Fallback>
                <p:oleObj name="Equation" r:id="rId7" imgW="1447560" imgH="482400" progId="Equation.DSMT4">
                  <p:embed/>
                  <p:pic>
                    <p:nvPicPr>
                      <p:cNvPr id="7209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263" y="1209591"/>
                        <a:ext cx="2759451" cy="919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16" name="Text Box 20"/>
          <p:cNvSpPr txBox="1">
            <a:spLocks noChangeArrowheads="1"/>
          </p:cNvSpPr>
          <p:nvPr/>
        </p:nvSpPr>
        <p:spPr bwMode="auto">
          <a:xfrm>
            <a:off x="680864" y="264184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提示：</a:t>
            </a:r>
          </a:p>
        </p:txBody>
      </p:sp>
      <p:graphicFrame>
        <p:nvGraphicFramePr>
          <p:cNvPr id="7209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54083"/>
              </p:ext>
            </p:extLst>
          </p:nvPr>
        </p:nvGraphicFramePr>
        <p:xfrm>
          <a:off x="1638119" y="2442270"/>
          <a:ext cx="6402097" cy="105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8" name="Equation" r:id="rId9" imgW="2425680" imgH="457200" progId="Equation.DSMT4">
                  <p:embed/>
                </p:oleObj>
              </mc:Choice>
              <mc:Fallback>
                <p:oleObj name="Equation" r:id="rId9" imgW="2425680" imgH="457200" progId="Equation.DSMT4">
                  <p:embed/>
                  <p:pic>
                    <p:nvPicPr>
                      <p:cNvPr id="7209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19" y="2442270"/>
                        <a:ext cx="6402097" cy="105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18" name="Text Box 22"/>
          <p:cNvSpPr txBox="1">
            <a:spLocks noChangeArrowheads="1"/>
          </p:cNvSpPr>
          <p:nvPr/>
        </p:nvSpPr>
        <p:spPr bwMode="auto">
          <a:xfrm>
            <a:off x="680864" y="386104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再对</a:t>
            </a:r>
          </a:p>
        </p:txBody>
      </p:sp>
      <p:graphicFrame>
        <p:nvGraphicFramePr>
          <p:cNvPr id="7209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33718"/>
              </p:ext>
            </p:extLst>
          </p:nvPr>
        </p:nvGraphicFramePr>
        <p:xfrm>
          <a:off x="1545140" y="3586924"/>
          <a:ext cx="1802723" cy="12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9" name="Equation" r:id="rId11" imgW="596880" imgH="457200" progId="Equation.DSMT4">
                  <p:embed/>
                </p:oleObj>
              </mc:Choice>
              <mc:Fallback>
                <p:oleObj name="Equation" r:id="rId11" imgW="596880" imgH="457200" progId="Equation.DSMT4">
                  <p:embed/>
                  <p:pic>
                    <p:nvPicPr>
                      <p:cNvPr id="7209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140" y="3586924"/>
                        <a:ext cx="1802723" cy="1206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0" name="Text Box 24"/>
          <p:cNvSpPr txBox="1">
            <a:spLocks noChangeArrowheads="1"/>
          </p:cNvSpPr>
          <p:nvPr/>
        </p:nvSpPr>
        <p:spPr bwMode="auto">
          <a:xfrm>
            <a:off x="3347864" y="3861048"/>
            <a:ext cx="5097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用“ 先二后一 ” 的方法计算，</a:t>
            </a:r>
          </a:p>
        </p:txBody>
      </p:sp>
      <p:sp>
        <p:nvSpPr>
          <p:cNvPr id="720921" name="Text Box 25"/>
          <p:cNvSpPr txBox="1">
            <a:spLocks noChangeArrowheads="1"/>
          </p:cNvSpPr>
          <p:nvPr/>
        </p:nvSpPr>
        <p:spPr bwMode="auto">
          <a:xfrm>
            <a:off x="680864" y="5004048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并用对称性给出另外两项的结果。</a:t>
            </a:r>
          </a:p>
        </p:txBody>
      </p:sp>
    </p:spTree>
    <p:extLst>
      <p:ext uri="{BB962C8B-B14F-4D97-AF65-F5344CB8AC3E}">
        <p14:creationId xmlns:p14="http://schemas.microsoft.com/office/powerpoint/2010/main" val="5568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72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7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7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11" grpId="0" autoUpdateAnimBg="0"/>
      <p:bldP spid="720916" grpId="0" autoUpdateAnimBg="0"/>
      <p:bldP spid="720918" grpId="0" autoUpdateAnimBg="0"/>
      <p:bldP spid="720920" grpId="0" autoUpdateAnimBg="0"/>
      <p:bldP spid="72092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926" name="Object 6"/>
          <p:cNvGraphicFramePr>
            <a:graphicFrameLocks noChangeAspect="1"/>
          </p:cNvGraphicFramePr>
          <p:nvPr>
            <p:extLst/>
          </p:nvPr>
        </p:nvGraphicFramePr>
        <p:xfrm>
          <a:off x="7596336" y="371376"/>
          <a:ext cx="1088900" cy="9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5" name="Equation" r:id="rId3" imgW="469800" imgH="482400" progId="Equation.DSMT4">
                  <p:embed/>
                </p:oleObj>
              </mc:Choice>
              <mc:Fallback>
                <p:oleObj name="Equation" r:id="rId3" imgW="469800" imgH="482400" progId="Equation.DSMT4">
                  <p:embed/>
                  <p:pic>
                    <p:nvPicPr>
                      <p:cNvPr id="72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71376"/>
                        <a:ext cx="1088900" cy="984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27" name="Text Box 7"/>
          <p:cNvSpPr txBox="1">
            <a:spLocks noChangeArrowheads="1"/>
          </p:cNvSpPr>
          <p:nvPr/>
        </p:nvSpPr>
        <p:spPr bwMode="auto">
          <a:xfrm>
            <a:off x="381000" y="1855788"/>
            <a:ext cx="8965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提示：利用对称性、被积函数奇偶性及 </a:t>
            </a:r>
            <a:r>
              <a:rPr kumimoji="0" lang="zh-CN" altLang="en-US" sz="2800" b="1"/>
              <a:t>“先二后一” 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E6E78E7-1B3D-4047-BCC9-BC27B9C1B152}"/>
              </a:ext>
            </a:extLst>
          </p:cNvPr>
          <p:cNvGrpSpPr/>
          <p:nvPr/>
        </p:nvGrpSpPr>
        <p:grpSpPr>
          <a:xfrm>
            <a:off x="395536" y="260648"/>
            <a:ext cx="5379889" cy="930176"/>
            <a:chOff x="395536" y="260648"/>
            <a:chExt cx="5379889" cy="930176"/>
          </a:xfrm>
        </p:grpSpPr>
        <p:sp>
          <p:nvSpPr>
            <p:cNvPr id="721923" name="Text Box 3"/>
            <p:cNvSpPr txBox="1">
              <a:spLocks noChangeArrowheads="1"/>
            </p:cNvSpPr>
            <p:nvPr/>
          </p:nvSpPr>
          <p:spPr bwMode="auto">
            <a:xfrm>
              <a:off x="395536" y="260648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kumimoji="0"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  <p:graphicFrame>
          <p:nvGraphicFramePr>
            <p:cNvPr id="7219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085893"/>
                </p:ext>
              </p:extLst>
            </p:nvPr>
          </p:nvGraphicFramePr>
          <p:xfrm>
            <a:off x="1481208" y="260648"/>
            <a:ext cx="4294217" cy="930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46" name="Equation" r:id="rId5" imgW="1485720" imgH="368280" progId="Equation.DSMT4">
                    <p:embed/>
                  </p:oleObj>
                </mc:Choice>
                <mc:Fallback>
                  <p:oleObj name="Equation" r:id="rId5" imgW="1485720" imgH="368280" progId="Equation.DSMT4">
                    <p:embed/>
                    <p:pic>
                      <p:nvPicPr>
                        <p:cNvPr id="7219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208" y="260648"/>
                          <a:ext cx="4294217" cy="930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1933" name="Object 13"/>
          <p:cNvGraphicFramePr>
            <a:graphicFrameLocks noChangeAspect="1"/>
          </p:cNvGraphicFramePr>
          <p:nvPr>
            <p:extLst/>
          </p:nvPr>
        </p:nvGraphicFramePr>
        <p:xfrm>
          <a:off x="2355850" y="1115367"/>
          <a:ext cx="4808438" cy="54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7" name="Equation" r:id="rId7" imgW="1777680" imgH="228600" progId="Equation.DSMT4">
                  <p:embed/>
                </p:oleObj>
              </mc:Choice>
              <mc:Fallback>
                <p:oleObj name="Equation" r:id="rId7" imgW="1777680" imgH="228600" progId="Equation.DSMT4">
                  <p:embed/>
                  <p:pic>
                    <p:nvPicPr>
                      <p:cNvPr id="721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115367"/>
                        <a:ext cx="4808438" cy="541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9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89474"/>
              </p:ext>
            </p:extLst>
          </p:nvPr>
        </p:nvGraphicFramePr>
        <p:xfrm>
          <a:off x="77341" y="536576"/>
          <a:ext cx="8959155" cy="87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8" name="Equation" r:id="rId3" imgW="4647960" imgH="482400" progId="Equation.DSMT4">
                  <p:embed/>
                </p:oleObj>
              </mc:Choice>
              <mc:Fallback>
                <p:oleObj name="Equation" r:id="rId3" imgW="4647960" imgH="482400" progId="Equation.DSMT4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1" y="536576"/>
                        <a:ext cx="8959155" cy="8754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95288" y="1412875"/>
          <a:ext cx="784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9" name="公式" r:id="rId5" imgW="2997200" imgH="215900" progId="Equation.3">
                  <p:embed/>
                </p:oleObj>
              </mc:Choice>
              <mc:Fallback>
                <p:oleObj name="公式" r:id="rId5" imgW="2997200" imgH="21590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784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0" y="348932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0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89325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33438" y="1844675"/>
          <a:ext cx="7693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1" name="公式" r:id="rId9" imgW="3733560" imgH="507960" progId="Equation.3">
                  <p:embed/>
                </p:oleObj>
              </mc:Choice>
              <mc:Fallback>
                <p:oleObj name="公式" r:id="rId9" imgW="3733560" imgH="50796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844675"/>
                        <a:ext cx="76930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23975" y="2636838"/>
          <a:ext cx="40465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2" name="公式" r:id="rId11" imgW="1498320" imgH="393480" progId="Equation.3">
                  <p:embed/>
                </p:oleObj>
              </mc:Choice>
              <mc:Fallback>
                <p:oleObj name="公式" r:id="rId11" imgW="1498320" imgH="39348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636838"/>
                        <a:ext cx="404653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9796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27209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3214688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</a:t>
            </a:r>
            <a:endParaRPr lang="en-US" altLang="zh-CN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4213225"/>
            <a:ext cx="1403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endParaRPr lang="en-US" altLang="zh-CN"/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468313" y="3429000"/>
          <a:ext cx="828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3" name="公式" r:id="rId13" imgW="3886200" imgH="215900" progId="Equation.3">
                  <p:embed/>
                </p:oleObj>
              </mc:Choice>
              <mc:Fallback>
                <p:oleObj name="公式" r:id="rId13" imgW="3886200" imgH="215900" progId="Equation.3">
                  <p:embed/>
                  <p:pic>
                    <p:nvPicPr>
                      <p:cNvPr id="71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828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901700" y="3933825"/>
          <a:ext cx="79184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4" name="公式" r:id="rId15" imgW="3746160" imgH="495000" progId="Equation.3">
                  <p:embed/>
                </p:oleObj>
              </mc:Choice>
              <mc:Fallback>
                <p:oleObj name="公式" r:id="rId15" imgW="3746160" imgH="495000" progId="Equation.3">
                  <p:embed/>
                  <p:pic>
                    <p:nvPicPr>
                      <p:cNvPr id="71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933825"/>
                        <a:ext cx="79184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3959225" y="4868863"/>
          <a:ext cx="30956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5" name="公式" r:id="rId17" imgW="1447560" imgH="380880" progId="Equation.3">
                  <p:embed/>
                </p:oleObj>
              </mc:Choice>
              <mc:Fallback>
                <p:oleObj name="公式" r:id="rId17" imgW="1447560" imgH="380880" progId="Equation.3">
                  <p:embed/>
                  <p:pic>
                    <p:nvPicPr>
                      <p:cNvPr id="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868863"/>
                        <a:ext cx="309562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6964363" y="5734050"/>
          <a:ext cx="9350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6" name="公式" r:id="rId19" imgW="380880" imgH="393480" progId="Equation.3">
                  <p:embed/>
                </p:oleObj>
              </mc:Choice>
              <mc:Fallback>
                <p:oleObj name="公式" r:id="rId19" imgW="380880" imgH="393480" progId="Equation.3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5734050"/>
                        <a:ext cx="9350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0" y="2146300"/>
            <a:ext cx="41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0" y="2916238"/>
            <a:ext cx="1098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en-US" altLang="zh-CN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0" y="3571875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en-US" altLang="zh-CN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0" y="4265613"/>
            <a:ext cx="1098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en-US" altLang="zh-CN"/>
          </a:p>
        </p:txBody>
      </p:sp>
      <p:graphicFrame>
        <p:nvGraphicFramePr>
          <p:cNvPr id="7192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4016375" y="5734050"/>
          <a:ext cx="2695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7" name="公式" r:id="rId21" imgW="1307880" imgH="419040" progId="Equation.3">
                  <p:embed/>
                </p:oleObj>
              </mc:Choice>
              <mc:Fallback>
                <p:oleObj name="公式" r:id="rId21" imgW="1307880" imgH="419040" progId="Equation.3">
                  <p:embed/>
                  <p:pic>
                    <p:nvPicPr>
                      <p:cNvPr id="7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734050"/>
                        <a:ext cx="26955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85117"/>
              </p:ext>
            </p:extLst>
          </p:nvPr>
        </p:nvGraphicFramePr>
        <p:xfrm>
          <a:off x="130050" y="219819"/>
          <a:ext cx="88344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3" name="Equation" r:id="rId4" imgW="4267080" imgH="685800" progId="Equation.DSMT4">
                  <p:embed/>
                </p:oleObj>
              </mc:Choice>
              <mc:Fallback>
                <p:oleObj name="Equation" r:id="rId4" imgW="4267080" imgH="685800" progId="Equation.DSMT4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0" y="219819"/>
                        <a:ext cx="8834438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50232"/>
              </p:ext>
            </p:extLst>
          </p:nvPr>
        </p:nvGraphicFramePr>
        <p:xfrm>
          <a:off x="0" y="1588244"/>
          <a:ext cx="87487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4" name="公式" r:id="rId6" imgW="5346700" imgH="431800" progId="Equation.3">
                  <p:embed/>
                </p:oleObj>
              </mc:Choice>
              <mc:Fallback>
                <p:oleObj name="公式" r:id="rId6" imgW="5346700" imgH="431800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8244"/>
                        <a:ext cx="87487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27635"/>
              </p:ext>
            </p:extLst>
          </p:nvPr>
        </p:nvGraphicFramePr>
        <p:xfrm>
          <a:off x="1692275" y="2451844"/>
          <a:ext cx="41290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5" name="公式" r:id="rId8" imgW="1879560" imgH="419040" progId="Equation.3">
                  <p:embed/>
                </p:oleObj>
              </mc:Choice>
              <mc:Fallback>
                <p:oleObj name="公式" r:id="rId8" imgW="1879560" imgH="419040" progId="Equation.3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51844"/>
                        <a:ext cx="412908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90872"/>
              </p:ext>
            </p:extLst>
          </p:nvPr>
        </p:nvGraphicFramePr>
        <p:xfrm>
          <a:off x="0" y="2199432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6"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99432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41494"/>
              </p:ext>
            </p:extLst>
          </p:nvPr>
        </p:nvGraphicFramePr>
        <p:xfrm>
          <a:off x="323850" y="3459907"/>
          <a:ext cx="29527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7" name="公式" r:id="rId12" imgW="1562100" imgH="203200" progId="Equation.3">
                  <p:embed/>
                </p:oleObj>
              </mc:Choice>
              <mc:Fallback>
                <p:oleObj name="公式" r:id="rId12" imgW="1562100" imgH="203200" progId="Equation.3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59907"/>
                        <a:ext cx="295275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00417"/>
              </p:ext>
            </p:extLst>
          </p:nvPr>
        </p:nvGraphicFramePr>
        <p:xfrm>
          <a:off x="2916238" y="3388469"/>
          <a:ext cx="5616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8" name="公式" r:id="rId14" imgW="3251200" imgH="215900" progId="Equation.3">
                  <p:embed/>
                </p:oleObj>
              </mc:Choice>
              <mc:Fallback>
                <p:oleObj name="公式" r:id="rId14" imgW="3251200" imgH="215900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388469"/>
                        <a:ext cx="56165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39084"/>
              </p:ext>
            </p:extLst>
          </p:nvPr>
        </p:nvGraphicFramePr>
        <p:xfrm>
          <a:off x="5292725" y="3675807"/>
          <a:ext cx="3529013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9" name="公式" r:id="rId16" imgW="2235200" imgH="1143000" progId="Equation.3">
                  <p:embed/>
                </p:oleObj>
              </mc:Choice>
              <mc:Fallback>
                <p:oleObj name="公式" r:id="rId16" imgW="2235200" imgH="1143000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75807"/>
                        <a:ext cx="3529013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23122"/>
              </p:ext>
            </p:extLst>
          </p:nvPr>
        </p:nvGraphicFramePr>
        <p:xfrm>
          <a:off x="323850" y="3891707"/>
          <a:ext cx="49688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0" name="公式" r:id="rId18" imgW="2997000" imgH="431640" progId="Equation.3">
                  <p:embed/>
                </p:oleObj>
              </mc:Choice>
              <mc:Fallback>
                <p:oleObj name="公式" r:id="rId18" imgW="2997000" imgH="43164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91707"/>
                        <a:ext cx="49688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63839"/>
              </p:ext>
            </p:extLst>
          </p:nvPr>
        </p:nvGraphicFramePr>
        <p:xfrm>
          <a:off x="1692275" y="4971207"/>
          <a:ext cx="3600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1" name="公式" r:id="rId20" imgW="1879560" imgH="419040" progId="Equation.3">
                  <p:embed/>
                </p:oleObj>
              </mc:Choice>
              <mc:Fallback>
                <p:oleObj name="公式" r:id="rId20" imgW="1879560" imgH="41904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71207"/>
                        <a:ext cx="36004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116632"/>
            <a:ext cx="234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-</a:t>
            </a:r>
            <a:endParaRPr lang="en-US" altLang="zh-CN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1505694"/>
            <a:ext cx="565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altLang="zh-CN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2418507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2893169"/>
            <a:ext cx="450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3386882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zh-CN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0" y="52331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练习：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69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09653"/>
              </p:ext>
            </p:extLst>
          </p:nvPr>
        </p:nvGraphicFramePr>
        <p:xfrm>
          <a:off x="1090613" y="881063"/>
          <a:ext cx="72151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公式" r:id="rId3" imgW="7213320" imgH="1371600" progId="Equation.3">
                  <p:embed/>
                </p:oleObj>
              </mc:Choice>
              <mc:Fallback>
                <p:oleObj name="公式" r:id="rId3" imgW="721332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881063"/>
                        <a:ext cx="7215187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5251450" y="41640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利用球面坐标</a:t>
            </a:r>
          </a:p>
        </p:txBody>
      </p:sp>
      <p:graphicFrame>
        <p:nvGraphicFramePr>
          <p:cNvPr id="69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19892"/>
              </p:ext>
            </p:extLst>
          </p:nvPr>
        </p:nvGraphicFramePr>
        <p:xfrm>
          <a:off x="1524000" y="2819400"/>
          <a:ext cx="68595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公式" r:id="rId5" imgW="6858000" imgH="927000" progId="Equation.3">
                  <p:embed/>
                </p:oleObj>
              </mc:Choice>
              <mc:Fallback>
                <p:oleObj name="公式" r:id="rId5" imgW="6858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8595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82845"/>
              </p:ext>
            </p:extLst>
          </p:nvPr>
        </p:nvGraphicFramePr>
        <p:xfrm>
          <a:off x="3048000" y="3276600"/>
          <a:ext cx="24003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6" name="公式" r:id="rId7" imgW="2400120" imgH="774360" progId="Equation.3">
                  <p:embed/>
                </p:oleObj>
              </mc:Choice>
              <mc:Fallback>
                <p:oleObj name="公式" r:id="rId7" imgW="24001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4003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24707"/>
              </p:ext>
            </p:extLst>
          </p:nvPr>
        </p:nvGraphicFramePr>
        <p:xfrm>
          <a:off x="965200" y="4179888"/>
          <a:ext cx="35179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7" name="公式" r:id="rId9" imgW="3517560" imgH="774360" progId="Equation.3">
                  <p:embed/>
                </p:oleObj>
              </mc:Choice>
              <mc:Fallback>
                <p:oleObj name="公式" r:id="rId9" imgW="35175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179888"/>
                        <a:ext cx="35179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36077"/>
              </p:ext>
            </p:extLst>
          </p:nvPr>
        </p:nvGraphicFramePr>
        <p:xfrm>
          <a:off x="1130300" y="5073650"/>
          <a:ext cx="476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8" name="公式" r:id="rId11" imgW="4762440" imgH="838080" progId="Equation.3">
                  <p:embed/>
                </p:oleObj>
              </mc:Choice>
              <mc:Fallback>
                <p:oleObj name="公式" r:id="rId11" imgW="4762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073650"/>
                        <a:ext cx="476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720422"/>
              </p:ext>
            </p:extLst>
          </p:nvPr>
        </p:nvGraphicFramePr>
        <p:xfrm>
          <a:off x="6019800" y="5164138"/>
          <a:ext cx="671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9" name="公式" r:id="rId13" imgW="672840" imgH="838080" progId="Equation.3">
                  <p:embed/>
                </p:oleObj>
              </mc:Choice>
              <mc:Fallback>
                <p:oleObj name="公式" r:id="rId13" imgW="672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4138"/>
                        <a:ext cx="671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2167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 autoUpdateAnimBg="0"/>
      <p:bldP spid="692229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762000" y="965672"/>
            <a:ext cx="1360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9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6188"/>
              </p:ext>
            </p:extLst>
          </p:nvPr>
        </p:nvGraphicFramePr>
        <p:xfrm>
          <a:off x="1695264" y="756444"/>
          <a:ext cx="7318822" cy="94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Equation" r:id="rId3" imgW="3149280" imgH="406080" progId="Equation.DSMT4">
                  <p:embed/>
                </p:oleObj>
              </mc:Choice>
              <mc:Fallback>
                <p:oleObj name="Equation" r:id="rId3" imgW="314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264" y="756444"/>
                        <a:ext cx="7318822" cy="944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685800" y="191683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zh-CN" sz="2800" b="1">
                <a:solidFill>
                  <a:srgbClr val="006600"/>
                </a:solidFill>
                <a:ea typeface="黑体" pitchFamily="49" charset="-122"/>
              </a:rPr>
              <a:t>证</a:t>
            </a:r>
            <a:endParaRPr lang="zh-CN" altLang="en-US" sz="2800" b="1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1447800" y="1916832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思路：从改变积分次序入手．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77587"/>
              </p:ext>
            </p:extLst>
          </p:nvPr>
        </p:nvGraphicFramePr>
        <p:xfrm>
          <a:off x="996950" y="2602632"/>
          <a:ext cx="4597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name="公式" r:id="rId5" imgW="4597200" imgH="660240" progId="Equation.3">
                  <p:embed/>
                </p:oleObj>
              </mc:Choice>
              <mc:Fallback>
                <p:oleObj name="公式" r:id="rId5" imgW="4597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602632"/>
                        <a:ext cx="4597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32277"/>
              </p:ext>
            </p:extLst>
          </p:nvPr>
        </p:nvGraphicFramePr>
        <p:xfrm>
          <a:off x="5680075" y="2620095"/>
          <a:ext cx="255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name="公式" r:id="rId7" imgW="2552400" imgH="660240" progId="Equation.3">
                  <p:embed/>
                </p:oleObj>
              </mc:Choice>
              <mc:Fallback>
                <p:oleObj name="公式" r:id="rId7" imgW="2552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2620095"/>
                        <a:ext cx="255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55490"/>
              </p:ext>
            </p:extLst>
          </p:nvPr>
        </p:nvGraphicFramePr>
        <p:xfrm>
          <a:off x="912813" y="3497982"/>
          <a:ext cx="68595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name="公式" r:id="rId9" imgW="6858000" imgH="698400" progId="Equation.3">
                  <p:embed/>
                </p:oleObj>
              </mc:Choice>
              <mc:Fallback>
                <p:oleObj name="公式" r:id="rId9" imgW="6858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497982"/>
                        <a:ext cx="68595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7614"/>
              </p:ext>
            </p:extLst>
          </p:nvPr>
        </p:nvGraphicFramePr>
        <p:xfrm>
          <a:off x="1168400" y="4507632"/>
          <a:ext cx="3276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2" name="公式" r:id="rId11" imgW="3276360" imgH="660240" progId="Equation.3">
                  <p:embed/>
                </p:oleObj>
              </mc:Choice>
              <mc:Fallback>
                <p:oleObj name="公式" r:id="rId11" imgW="3276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507632"/>
                        <a:ext cx="3276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82" name="Line 10"/>
          <p:cNvSpPr>
            <a:spLocks noChangeShapeType="1"/>
          </p:cNvSpPr>
          <p:nvPr/>
        </p:nvSpPr>
        <p:spPr bwMode="auto">
          <a:xfrm>
            <a:off x="2141538" y="517597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69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07908"/>
              </p:ext>
            </p:extLst>
          </p:nvPr>
        </p:nvGraphicFramePr>
        <p:xfrm>
          <a:off x="4445000" y="4444132"/>
          <a:ext cx="309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3" name="公式" r:id="rId13" imgW="3098520" imgH="825480" progId="Equation.3">
                  <p:embed/>
                </p:oleObj>
              </mc:Choice>
              <mc:Fallback>
                <p:oleObj name="公式" r:id="rId13" imgW="30985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444132"/>
                        <a:ext cx="309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4646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autoUpdateAnimBg="0"/>
      <p:bldP spid="694277" grpId="0" autoUpdateAnimBg="0"/>
      <p:bldP spid="69428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38200"/>
            <a:ext cx="5029200" cy="46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47800"/>
            <a:ext cx="426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905000"/>
            <a:ext cx="7162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3505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6629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4495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5105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67400"/>
            <a:ext cx="34290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60F3C95-A334-4291-BD62-752ABBC04584}"/>
              </a:ext>
            </a:extLst>
          </p:cNvPr>
          <p:cNvGrpSpPr/>
          <p:nvPr/>
        </p:nvGrpSpPr>
        <p:grpSpPr>
          <a:xfrm>
            <a:off x="251520" y="169476"/>
            <a:ext cx="6048672" cy="636063"/>
            <a:chOff x="251520" y="169476"/>
            <a:chExt cx="6048672" cy="636063"/>
          </a:xfrm>
        </p:grpSpPr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92" y="228600"/>
              <a:ext cx="5486400" cy="576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11" name="Text Box 3">
              <a:extLst>
                <a:ext uri="{FF2B5EF4-FFF2-40B4-BE49-F238E27FC236}">
                  <a16:creationId xmlns="" xmlns:a16="http://schemas.microsoft.com/office/drawing/2014/main" id="{E6526CF9-3CFA-4B3A-A37D-6E09F3105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169476"/>
              <a:ext cx="1266693" cy="52322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kumimoji="0" lang="zh-CN" altLang="en-US" sz="2800" b="1" dirty="0">
                  <a:solidFill>
                    <a:srgbClr val="FF0000"/>
                  </a:solidFill>
                </a:rPr>
                <a:t>练习：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3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00113" y="188913"/>
          <a:ext cx="5184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3454200" imgH="317160" progId="Equation.DSMT4">
                  <p:embed/>
                </p:oleObj>
              </mc:Choice>
              <mc:Fallback>
                <p:oleObj name="Equation" r:id="rId3" imgW="3454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8913"/>
                        <a:ext cx="51847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00113" y="692150"/>
          <a:ext cx="7026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5" imgW="4813200" imgH="317160" progId="Equation.DSMT4">
                  <p:embed/>
                </p:oleObj>
              </mc:Choice>
              <mc:Fallback>
                <p:oleObj name="Equation" r:id="rId5" imgW="4813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7026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00113" y="1268413"/>
          <a:ext cx="8139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7" imgW="5574960" imgH="317160" progId="Equation.DSMT4">
                  <p:embed/>
                </p:oleObj>
              </mc:Choice>
              <mc:Fallback>
                <p:oleObj name="Equation" r:id="rId7" imgW="557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8139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0" y="1916113"/>
          <a:ext cx="85963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9" imgW="5727600" imgH="952200" progId="Equation.DSMT4">
                  <p:embed/>
                </p:oleObj>
              </mc:Choice>
              <mc:Fallback>
                <p:oleObj name="Equation" r:id="rId9" imgW="57276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85963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193800" y="3446463"/>
          <a:ext cx="74390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11" imgW="5308560" imgH="304560" progId="Equation.DSMT4">
                  <p:embed/>
                </p:oleObj>
              </mc:Choice>
              <mc:Fallback>
                <p:oleObj name="Equation" r:id="rId11" imgW="5308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446463"/>
                        <a:ext cx="74390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0" y="4149725"/>
          <a:ext cx="3635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13" imgW="2654280" imgH="736560" progId="Equation.DSMT4">
                  <p:embed/>
                </p:oleObj>
              </mc:Choice>
              <mc:Fallback>
                <p:oleObj name="Equation" r:id="rId13" imgW="2654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36353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708400" y="4149725"/>
          <a:ext cx="48656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15" imgW="3504960" imgH="787320" progId="Equation.DSMT4">
                  <p:embed/>
                </p:oleObj>
              </mc:Choice>
              <mc:Fallback>
                <p:oleObj name="Equation" r:id="rId15" imgW="35049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49725"/>
                        <a:ext cx="486568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755650" y="5373688"/>
          <a:ext cx="79089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17" imgW="4584600" imgH="469800" progId="Equation.DSMT4">
                  <p:embed/>
                </p:oleObj>
              </mc:Choice>
              <mc:Fallback>
                <p:oleObj name="Equation" r:id="rId17" imgW="4584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79089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6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1022</Words>
  <Application>Microsoft Office PowerPoint</Application>
  <PresentationFormat>全屏显示(4:3)</PresentationFormat>
  <Paragraphs>242</Paragraphs>
  <Slides>89</Slides>
  <Notes>2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Office 主题</vt:lpstr>
      <vt:lpstr>Equation</vt:lpstr>
      <vt:lpstr>公式</vt:lpstr>
      <vt:lpstr>Microsoft 公式 3.0</vt:lpstr>
      <vt:lpstr>MathType 6.0 Equation</vt:lpstr>
      <vt:lpstr>位图图像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例8. 计算二重积分</vt:lpstr>
      <vt:lpstr>(2) 积分域如图:</vt:lpstr>
      <vt:lpstr>例9. 计算二重积分</vt:lpstr>
      <vt:lpstr>(2) 提示: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例24：计算积分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jiao5</cp:lastModifiedBy>
  <cp:revision>37</cp:revision>
  <dcterms:created xsi:type="dcterms:W3CDTF">2018-06-06T12:24:32Z</dcterms:created>
  <dcterms:modified xsi:type="dcterms:W3CDTF">2018-06-15T02:15:46Z</dcterms:modified>
</cp:coreProperties>
</file>