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406" r:id="rId21"/>
    <p:sldId id="407" r:id="rId22"/>
    <p:sldId id="408" r:id="rId23"/>
    <p:sldId id="409" r:id="rId24"/>
    <p:sldId id="410" r:id="rId25"/>
    <p:sldId id="430" r:id="rId26"/>
    <p:sldId id="431" r:id="rId27"/>
    <p:sldId id="432" r:id="rId28"/>
    <p:sldId id="433" r:id="rId29"/>
    <p:sldId id="417" r:id="rId30"/>
    <p:sldId id="434" r:id="rId31"/>
    <p:sldId id="435" r:id="rId32"/>
    <p:sldId id="420" r:id="rId33"/>
    <p:sldId id="422" r:id="rId34"/>
    <p:sldId id="436" r:id="rId35"/>
    <p:sldId id="437" r:id="rId36"/>
    <p:sldId id="381" r:id="rId37"/>
    <p:sldId id="415" r:id="rId38"/>
    <p:sldId id="429" r:id="rId39"/>
    <p:sldId id="438" r:id="rId40"/>
    <p:sldId id="439" r:id="rId41"/>
    <p:sldId id="1693" r:id="rId42"/>
    <p:sldId id="323" r:id="rId43"/>
    <p:sldId id="324" r:id="rId44"/>
    <p:sldId id="325" r:id="rId45"/>
    <p:sldId id="326" r:id="rId46"/>
    <p:sldId id="1504" r:id="rId47"/>
    <p:sldId id="1691" r:id="rId48"/>
    <p:sldId id="1692" r:id="rId49"/>
    <p:sldId id="1689" r:id="rId50"/>
    <p:sldId id="1690" r:id="rId51"/>
    <p:sldId id="1633" r:id="rId52"/>
    <p:sldId id="1634" r:id="rId53"/>
    <p:sldId id="1635" r:id="rId54"/>
    <p:sldId id="333" r:id="rId55"/>
    <p:sldId id="334" r:id="rId56"/>
    <p:sldId id="335" r:id="rId57"/>
    <p:sldId id="336" r:id="rId58"/>
    <p:sldId id="348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443" r:id="rId71"/>
    <p:sldId id="349" r:id="rId72"/>
    <p:sldId id="1628" r:id="rId73"/>
    <p:sldId id="444" r:id="rId74"/>
    <p:sldId id="445" r:id="rId75"/>
    <p:sldId id="311" r:id="rId76"/>
    <p:sldId id="446" r:id="rId77"/>
    <p:sldId id="447" r:id="rId78"/>
    <p:sldId id="314" r:id="rId79"/>
    <p:sldId id="315" r:id="rId80"/>
    <p:sldId id="317" r:id="rId81"/>
    <p:sldId id="448" r:id="rId82"/>
    <p:sldId id="449" r:id="rId83"/>
    <p:sldId id="308" r:id="rId84"/>
    <p:sldId id="309" r:id="rId85"/>
    <p:sldId id="310" r:id="rId86"/>
    <p:sldId id="312" r:id="rId87"/>
    <p:sldId id="313" r:id="rId88"/>
    <p:sldId id="418" r:id="rId89"/>
    <p:sldId id="426" r:id="rId90"/>
    <p:sldId id="427" r:id="rId91"/>
    <p:sldId id="440" r:id="rId92"/>
    <p:sldId id="284" r:id="rId93"/>
    <p:sldId id="285" r:id="rId94"/>
    <p:sldId id="286" r:id="rId95"/>
    <p:sldId id="287" r:id="rId96"/>
    <p:sldId id="288" r:id="rId97"/>
    <p:sldId id="38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1631" r:id="rId106"/>
    <p:sldId id="1632" r:id="rId107"/>
    <p:sldId id="289" r:id="rId108"/>
    <p:sldId id="290" r:id="rId109"/>
    <p:sldId id="291" r:id="rId110"/>
    <p:sldId id="292" r:id="rId111"/>
    <p:sldId id="293" r:id="rId112"/>
    <p:sldId id="296" r:id="rId113"/>
    <p:sldId id="297" r:id="rId114"/>
    <p:sldId id="298" r:id="rId115"/>
    <p:sldId id="299" r:id="rId116"/>
    <p:sldId id="300" r:id="rId117"/>
    <p:sldId id="301" r:id="rId118"/>
    <p:sldId id="302" r:id="rId119"/>
    <p:sldId id="303" r:id="rId120"/>
    <p:sldId id="304" r:id="rId121"/>
    <p:sldId id="305" r:id="rId122"/>
    <p:sldId id="306" r:id="rId123"/>
    <p:sldId id="1660" r:id="rId124"/>
    <p:sldId id="1661" r:id="rId125"/>
    <p:sldId id="1662" r:id="rId126"/>
    <p:sldId id="1663" r:id="rId127"/>
    <p:sldId id="1664" r:id="rId128"/>
    <p:sldId id="1665" r:id="rId129"/>
    <p:sldId id="275" r:id="rId130"/>
    <p:sldId id="276" r:id="rId131"/>
    <p:sldId id="387" r:id="rId132"/>
    <p:sldId id="390" r:id="rId133"/>
    <p:sldId id="391" r:id="rId134"/>
    <p:sldId id="395" r:id="rId135"/>
    <p:sldId id="396" r:id="rId136"/>
    <p:sldId id="397" r:id="rId137"/>
    <p:sldId id="401" r:id="rId138"/>
    <p:sldId id="403" r:id="rId1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7.wmf"/><Relationship Id="rId18" Type="http://schemas.openxmlformats.org/officeDocument/2006/relationships/image" Target="../media/image202.wmf"/><Relationship Id="rId3" Type="http://schemas.openxmlformats.org/officeDocument/2006/relationships/image" Target="../media/image187.wmf"/><Relationship Id="rId21" Type="http://schemas.openxmlformats.org/officeDocument/2006/relationships/image" Target="../media/image205.e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17" Type="http://schemas.openxmlformats.org/officeDocument/2006/relationships/image" Target="../media/image201.wmf"/><Relationship Id="rId2" Type="http://schemas.openxmlformats.org/officeDocument/2006/relationships/image" Target="../media/image186.wmf"/><Relationship Id="rId16" Type="http://schemas.openxmlformats.org/officeDocument/2006/relationships/image" Target="../media/image200.wmf"/><Relationship Id="rId20" Type="http://schemas.openxmlformats.org/officeDocument/2006/relationships/image" Target="../media/image204.e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5" Type="http://schemas.openxmlformats.org/officeDocument/2006/relationships/image" Target="../media/image199.wmf"/><Relationship Id="rId10" Type="http://schemas.openxmlformats.org/officeDocument/2006/relationships/image" Target="../media/image194.wmf"/><Relationship Id="rId19" Type="http://schemas.openxmlformats.org/officeDocument/2006/relationships/image" Target="../media/image203.e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Relationship Id="rId14" Type="http://schemas.openxmlformats.org/officeDocument/2006/relationships/image" Target="../media/image198.wmf"/><Relationship Id="rId22" Type="http://schemas.openxmlformats.org/officeDocument/2006/relationships/image" Target="../media/image206.e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wmf"/><Relationship Id="rId2" Type="http://schemas.openxmlformats.org/officeDocument/2006/relationships/image" Target="../media/image1219.wmf"/><Relationship Id="rId1" Type="http://schemas.openxmlformats.org/officeDocument/2006/relationships/image" Target="../media/image1218.wmf"/><Relationship Id="rId6" Type="http://schemas.openxmlformats.org/officeDocument/2006/relationships/image" Target="../media/image1223.wmf"/><Relationship Id="rId5" Type="http://schemas.openxmlformats.org/officeDocument/2006/relationships/image" Target="../media/image1222.wmf"/><Relationship Id="rId4" Type="http://schemas.openxmlformats.org/officeDocument/2006/relationships/image" Target="../media/image1221.w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6.wmf"/><Relationship Id="rId2" Type="http://schemas.openxmlformats.org/officeDocument/2006/relationships/image" Target="../media/image1225.wmf"/><Relationship Id="rId1" Type="http://schemas.openxmlformats.org/officeDocument/2006/relationships/image" Target="../media/image1224.wmf"/><Relationship Id="rId5" Type="http://schemas.openxmlformats.org/officeDocument/2006/relationships/image" Target="../media/image1228.wmf"/><Relationship Id="rId4" Type="http://schemas.openxmlformats.org/officeDocument/2006/relationships/image" Target="../media/image1227.wmf"/></Relationships>
</file>

<file path=ppt/drawings/_rels/vmlDrawing10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1.wmf"/><Relationship Id="rId2" Type="http://schemas.openxmlformats.org/officeDocument/2006/relationships/image" Target="../media/image1230.wmf"/><Relationship Id="rId1" Type="http://schemas.openxmlformats.org/officeDocument/2006/relationships/image" Target="../media/image1229.wmf"/><Relationship Id="rId6" Type="http://schemas.openxmlformats.org/officeDocument/2006/relationships/image" Target="../media/image1234.wmf"/><Relationship Id="rId5" Type="http://schemas.openxmlformats.org/officeDocument/2006/relationships/image" Target="../media/image1233.wmf"/><Relationship Id="rId4" Type="http://schemas.openxmlformats.org/officeDocument/2006/relationships/image" Target="../media/image1232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7.wmf"/><Relationship Id="rId2" Type="http://schemas.openxmlformats.org/officeDocument/2006/relationships/image" Target="../media/image1236.wmf"/><Relationship Id="rId1" Type="http://schemas.openxmlformats.org/officeDocument/2006/relationships/image" Target="../media/image1235.wmf"/><Relationship Id="rId4" Type="http://schemas.openxmlformats.org/officeDocument/2006/relationships/image" Target="../media/image1238.w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1.wmf"/><Relationship Id="rId2" Type="http://schemas.openxmlformats.org/officeDocument/2006/relationships/image" Target="../media/image1240.wmf"/><Relationship Id="rId1" Type="http://schemas.openxmlformats.org/officeDocument/2006/relationships/image" Target="../media/image1239.wmf"/><Relationship Id="rId5" Type="http://schemas.openxmlformats.org/officeDocument/2006/relationships/image" Target="../media/image1243.wmf"/><Relationship Id="rId4" Type="http://schemas.openxmlformats.org/officeDocument/2006/relationships/image" Target="../media/image1242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6.wmf"/><Relationship Id="rId2" Type="http://schemas.openxmlformats.org/officeDocument/2006/relationships/image" Target="../media/image1245.wmf"/><Relationship Id="rId1" Type="http://schemas.openxmlformats.org/officeDocument/2006/relationships/image" Target="../media/image1244.wmf"/><Relationship Id="rId4" Type="http://schemas.openxmlformats.org/officeDocument/2006/relationships/image" Target="../media/image1247.w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wmf"/><Relationship Id="rId2" Type="http://schemas.openxmlformats.org/officeDocument/2006/relationships/image" Target="../media/image1249.wmf"/><Relationship Id="rId1" Type="http://schemas.openxmlformats.org/officeDocument/2006/relationships/image" Target="../media/image1248.wmf"/></Relationships>
</file>

<file path=ppt/drawings/_rels/vmlDrawing10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3.wmf"/><Relationship Id="rId2" Type="http://schemas.openxmlformats.org/officeDocument/2006/relationships/image" Target="../media/image1252.wmf"/><Relationship Id="rId1" Type="http://schemas.openxmlformats.org/officeDocument/2006/relationships/image" Target="../media/image1251.wmf"/><Relationship Id="rId4" Type="http://schemas.openxmlformats.org/officeDocument/2006/relationships/image" Target="../media/image1254.wmf"/></Relationships>
</file>

<file path=ppt/drawings/_rels/vmlDrawing10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7.wmf"/><Relationship Id="rId2" Type="http://schemas.openxmlformats.org/officeDocument/2006/relationships/image" Target="../media/image1256.wmf"/><Relationship Id="rId1" Type="http://schemas.openxmlformats.org/officeDocument/2006/relationships/image" Target="../media/image1255.wmf"/><Relationship Id="rId5" Type="http://schemas.openxmlformats.org/officeDocument/2006/relationships/image" Target="../media/image1259.wmf"/><Relationship Id="rId4" Type="http://schemas.openxmlformats.org/officeDocument/2006/relationships/image" Target="../media/image125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image" Target="../media/image219.wmf"/><Relationship Id="rId18" Type="http://schemas.openxmlformats.org/officeDocument/2006/relationships/image" Target="../media/image22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12" Type="http://schemas.openxmlformats.org/officeDocument/2006/relationships/image" Target="../media/image218.wmf"/><Relationship Id="rId17" Type="http://schemas.openxmlformats.org/officeDocument/2006/relationships/image" Target="../media/image223.wmf"/><Relationship Id="rId2" Type="http://schemas.openxmlformats.org/officeDocument/2006/relationships/image" Target="../media/image208.wmf"/><Relationship Id="rId16" Type="http://schemas.openxmlformats.org/officeDocument/2006/relationships/image" Target="../media/image222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emf"/><Relationship Id="rId15" Type="http://schemas.openxmlformats.org/officeDocument/2006/relationships/image" Target="../media/image221.wmf"/><Relationship Id="rId10" Type="http://schemas.openxmlformats.org/officeDocument/2006/relationships/image" Target="../media/image216.wmf"/><Relationship Id="rId4" Type="http://schemas.openxmlformats.org/officeDocument/2006/relationships/image" Target="../media/image210.emf"/><Relationship Id="rId9" Type="http://schemas.openxmlformats.org/officeDocument/2006/relationships/image" Target="../media/image215.wmf"/><Relationship Id="rId14" Type="http://schemas.openxmlformats.org/officeDocument/2006/relationships/image" Target="../media/image22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7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12" Type="http://schemas.openxmlformats.org/officeDocument/2006/relationships/image" Target="../media/image236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Relationship Id="rId14" Type="http://schemas.openxmlformats.org/officeDocument/2006/relationships/image" Target="../media/image23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image" Target="../media/image251.w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12" Type="http://schemas.openxmlformats.org/officeDocument/2006/relationships/image" Target="../media/image250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11" Type="http://schemas.openxmlformats.org/officeDocument/2006/relationships/image" Target="../media/image249.emf"/><Relationship Id="rId5" Type="http://schemas.openxmlformats.org/officeDocument/2006/relationships/image" Target="../media/image243.wmf"/><Relationship Id="rId15" Type="http://schemas.openxmlformats.org/officeDocument/2006/relationships/image" Target="../media/image253.wmf"/><Relationship Id="rId10" Type="http://schemas.openxmlformats.org/officeDocument/2006/relationships/image" Target="../media/image248.wmf"/><Relationship Id="rId4" Type="http://schemas.openxmlformats.org/officeDocument/2006/relationships/image" Target="../media/image242.wmf"/><Relationship Id="rId9" Type="http://schemas.openxmlformats.org/officeDocument/2006/relationships/image" Target="../media/image247.wmf"/><Relationship Id="rId14" Type="http://schemas.openxmlformats.org/officeDocument/2006/relationships/image" Target="../media/image25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13" Type="http://schemas.openxmlformats.org/officeDocument/2006/relationships/image" Target="../media/image266.emf"/><Relationship Id="rId18" Type="http://schemas.openxmlformats.org/officeDocument/2006/relationships/image" Target="../media/image271.wmf"/><Relationship Id="rId3" Type="http://schemas.openxmlformats.org/officeDocument/2006/relationships/image" Target="../media/image256.wmf"/><Relationship Id="rId21" Type="http://schemas.openxmlformats.org/officeDocument/2006/relationships/image" Target="../media/image274.wmf"/><Relationship Id="rId7" Type="http://schemas.openxmlformats.org/officeDocument/2006/relationships/image" Target="../media/image260.wmf"/><Relationship Id="rId12" Type="http://schemas.openxmlformats.org/officeDocument/2006/relationships/image" Target="../media/image265.wmf"/><Relationship Id="rId17" Type="http://schemas.openxmlformats.org/officeDocument/2006/relationships/image" Target="../media/image270.wmf"/><Relationship Id="rId2" Type="http://schemas.openxmlformats.org/officeDocument/2006/relationships/image" Target="../media/image255.wmf"/><Relationship Id="rId16" Type="http://schemas.openxmlformats.org/officeDocument/2006/relationships/image" Target="../media/image269.wmf"/><Relationship Id="rId20" Type="http://schemas.openxmlformats.org/officeDocument/2006/relationships/image" Target="../media/image273.wmf"/><Relationship Id="rId1" Type="http://schemas.openxmlformats.org/officeDocument/2006/relationships/image" Target="../media/image254.wmf"/><Relationship Id="rId6" Type="http://schemas.openxmlformats.org/officeDocument/2006/relationships/image" Target="../media/image259.emf"/><Relationship Id="rId11" Type="http://schemas.openxmlformats.org/officeDocument/2006/relationships/image" Target="../media/image264.wmf"/><Relationship Id="rId24" Type="http://schemas.openxmlformats.org/officeDocument/2006/relationships/image" Target="../media/image277.wmf"/><Relationship Id="rId5" Type="http://schemas.openxmlformats.org/officeDocument/2006/relationships/image" Target="../media/image258.wmf"/><Relationship Id="rId15" Type="http://schemas.openxmlformats.org/officeDocument/2006/relationships/image" Target="../media/image268.emf"/><Relationship Id="rId23" Type="http://schemas.openxmlformats.org/officeDocument/2006/relationships/image" Target="../media/image276.wmf"/><Relationship Id="rId10" Type="http://schemas.openxmlformats.org/officeDocument/2006/relationships/image" Target="../media/image263.wmf"/><Relationship Id="rId19" Type="http://schemas.openxmlformats.org/officeDocument/2006/relationships/image" Target="../media/image272.wmf"/><Relationship Id="rId4" Type="http://schemas.openxmlformats.org/officeDocument/2006/relationships/image" Target="../media/image257.wmf"/><Relationship Id="rId9" Type="http://schemas.openxmlformats.org/officeDocument/2006/relationships/image" Target="../media/image262.emf"/><Relationship Id="rId14" Type="http://schemas.openxmlformats.org/officeDocument/2006/relationships/image" Target="../media/image267.wmf"/><Relationship Id="rId22" Type="http://schemas.openxmlformats.org/officeDocument/2006/relationships/image" Target="../media/image27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image" Target="../media/image290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12" Type="http://schemas.openxmlformats.org/officeDocument/2006/relationships/image" Target="../media/image289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11" Type="http://schemas.openxmlformats.org/officeDocument/2006/relationships/image" Target="../media/image288.emf"/><Relationship Id="rId5" Type="http://schemas.openxmlformats.org/officeDocument/2006/relationships/image" Target="../media/image282.wmf"/><Relationship Id="rId15" Type="http://schemas.openxmlformats.org/officeDocument/2006/relationships/image" Target="../media/image292.emf"/><Relationship Id="rId10" Type="http://schemas.openxmlformats.org/officeDocument/2006/relationships/image" Target="../media/image287.wmf"/><Relationship Id="rId4" Type="http://schemas.openxmlformats.org/officeDocument/2006/relationships/image" Target="../media/image281.wmf"/><Relationship Id="rId9" Type="http://schemas.openxmlformats.org/officeDocument/2006/relationships/image" Target="../media/image286.wmf"/><Relationship Id="rId14" Type="http://schemas.openxmlformats.org/officeDocument/2006/relationships/image" Target="../media/image29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image" Target="../media/image305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12" Type="http://schemas.openxmlformats.org/officeDocument/2006/relationships/image" Target="../media/image304.wmf"/><Relationship Id="rId2" Type="http://schemas.openxmlformats.org/officeDocument/2006/relationships/image" Target="../media/image294.wmf"/><Relationship Id="rId16" Type="http://schemas.openxmlformats.org/officeDocument/2006/relationships/image" Target="../media/image308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11" Type="http://schemas.openxmlformats.org/officeDocument/2006/relationships/image" Target="../media/image303.wmf"/><Relationship Id="rId5" Type="http://schemas.openxmlformats.org/officeDocument/2006/relationships/image" Target="../media/image297.wmf"/><Relationship Id="rId15" Type="http://schemas.openxmlformats.org/officeDocument/2006/relationships/image" Target="../media/image307.wmf"/><Relationship Id="rId10" Type="http://schemas.openxmlformats.org/officeDocument/2006/relationships/image" Target="../media/image302.emf"/><Relationship Id="rId4" Type="http://schemas.openxmlformats.org/officeDocument/2006/relationships/image" Target="../media/image296.wmf"/><Relationship Id="rId9" Type="http://schemas.openxmlformats.org/officeDocument/2006/relationships/image" Target="../media/image301.wmf"/><Relationship Id="rId14" Type="http://schemas.openxmlformats.org/officeDocument/2006/relationships/image" Target="../media/image30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image" Target="../media/image321.w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12" Type="http://schemas.openxmlformats.org/officeDocument/2006/relationships/image" Target="../media/image320.emf"/><Relationship Id="rId2" Type="http://schemas.openxmlformats.org/officeDocument/2006/relationships/image" Target="../media/image310.wmf"/><Relationship Id="rId16" Type="http://schemas.openxmlformats.org/officeDocument/2006/relationships/image" Target="../media/image324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11" Type="http://schemas.openxmlformats.org/officeDocument/2006/relationships/image" Target="../media/image319.wmf"/><Relationship Id="rId5" Type="http://schemas.openxmlformats.org/officeDocument/2006/relationships/image" Target="../media/image313.wmf"/><Relationship Id="rId15" Type="http://schemas.openxmlformats.org/officeDocument/2006/relationships/image" Target="../media/image323.wmf"/><Relationship Id="rId10" Type="http://schemas.openxmlformats.org/officeDocument/2006/relationships/image" Target="../media/image318.wmf"/><Relationship Id="rId4" Type="http://schemas.openxmlformats.org/officeDocument/2006/relationships/image" Target="../media/image312.wmf"/><Relationship Id="rId9" Type="http://schemas.openxmlformats.org/officeDocument/2006/relationships/image" Target="../media/image317.wmf"/><Relationship Id="rId14" Type="http://schemas.openxmlformats.org/officeDocument/2006/relationships/image" Target="../media/image32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image" Target="../media/image337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12" Type="http://schemas.openxmlformats.org/officeDocument/2006/relationships/image" Target="../media/image336.wmf"/><Relationship Id="rId2" Type="http://schemas.openxmlformats.org/officeDocument/2006/relationships/image" Target="../media/image326.wmf"/><Relationship Id="rId16" Type="http://schemas.openxmlformats.org/officeDocument/2006/relationships/image" Target="../media/image340.wmf"/><Relationship Id="rId1" Type="http://schemas.openxmlformats.org/officeDocument/2006/relationships/image" Target="../media/image325.emf"/><Relationship Id="rId6" Type="http://schemas.openxmlformats.org/officeDocument/2006/relationships/image" Target="../media/image330.wmf"/><Relationship Id="rId11" Type="http://schemas.openxmlformats.org/officeDocument/2006/relationships/image" Target="../media/image335.wmf"/><Relationship Id="rId5" Type="http://schemas.openxmlformats.org/officeDocument/2006/relationships/image" Target="../media/image329.wmf"/><Relationship Id="rId15" Type="http://schemas.openxmlformats.org/officeDocument/2006/relationships/image" Target="../media/image339.emf"/><Relationship Id="rId10" Type="http://schemas.openxmlformats.org/officeDocument/2006/relationships/image" Target="../media/image334.emf"/><Relationship Id="rId4" Type="http://schemas.openxmlformats.org/officeDocument/2006/relationships/image" Target="../media/image328.wmf"/><Relationship Id="rId9" Type="http://schemas.openxmlformats.org/officeDocument/2006/relationships/image" Target="../media/image333.emf"/><Relationship Id="rId14" Type="http://schemas.openxmlformats.org/officeDocument/2006/relationships/image" Target="../media/image33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13" Type="http://schemas.openxmlformats.org/officeDocument/2006/relationships/image" Target="../media/image353.wmf"/><Relationship Id="rId18" Type="http://schemas.openxmlformats.org/officeDocument/2006/relationships/image" Target="../media/image358.emf"/><Relationship Id="rId26" Type="http://schemas.openxmlformats.org/officeDocument/2006/relationships/image" Target="../media/image366.wmf"/><Relationship Id="rId3" Type="http://schemas.openxmlformats.org/officeDocument/2006/relationships/image" Target="../media/image343.wmf"/><Relationship Id="rId21" Type="http://schemas.openxmlformats.org/officeDocument/2006/relationships/image" Target="../media/image361.wmf"/><Relationship Id="rId34" Type="http://schemas.openxmlformats.org/officeDocument/2006/relationships/image" Target="../media/image374.emf"/><Relationship Id="rId7" Type="http://schemas.openxmlformats.org/officeDocument/2006/relationships/image" Target="../media/image347.wmf"/><Relationship Id="rId12" Type="http://schemas.openxmlformats.org/officeDocument/2006/relationships/image" Target="../media/image352.wmf"/><Relationship Id="rId17" Type="http://schemas.openxmlformats.org/officeDocument/2006/relationships/image" Target="../media/image357.emf"/><Relationship Id="rId25" Type="http://schemas.openxmlformats.org/officeDocument/2006/relationships/image" Target="../media/image365.wmf"/><Relationship Id="rId33" Type="http://schemas.openxmlformats.org/officeDocument/2006/relationships/image" Target="../media/image373.wmf"/><Relationship Id="rId2" Type="http://schemas.openxmlformats.org/officeDocument/2006/relationships/image" Target="../media/image342.wmf"/><Relationship Id="rId16" Type="http://schemas.openxmlformats.org/officeDocument/2006/relationships/image" Target="../media/image356.wmf"/><Relationship Id="rId20" Type="http://schemas.openxmlformats.org/officeDocument/2006/relationships/image" Target="../media/image360.wmf"/><Relationship Id="rId29" Type="http://schemas.openxmlformats.org/officeDocument/2006/relationships/image" Target="../media/image369.emf"/><Relationship Id="rId1" Type="http://schemas.openxmlformats.org/officeDocument/2006/relationships/image" Target="../media/image341.wmf"/><Relationship Id="rId6" Type="http://schemas.openxmlformats.org/officeDocument/2006/relationships/image" Target="../media/image346.wmf"/><Relationship Id="rId11" Type="http://schemas.openxmlformats.org/officeDocument/2006/relationships/image" Target="../media/image351.wmf"/><Relationship Id="rId24" Type="http://schemas.openxmlformats.org/officeDocument/2006/relationships/image" Target="../media/image364.wmf"/><Relationship Id="rId32" Type="http://schemas.openxmlformats.org/officeDocument/2006/relationships/image" Target="../media/image372.wmf"/><Relationship Id="rId5" Type="http://schemas.openxmlformats.org/officeDocument/2006/relationships/image" Target="../media/image345.emf"/><Relationship Id="rId15" Type="http://schemas.openxmlformats.org/officeDocument/2006/relationships/image" Target="../media/image355.emf"/><Relationship Id="rId23" Type="http://schemas.openxmlformats.org/officeDocument/2006/relationships/image" Target="../media/image363.wmf"/><Relationship Id="rId28" Type="http://schemas.openxmlformats.org/officeDocument/2006/relationships/image" Target="../media/image368.wmf"/><Relationship Id="rId10" Type="http://schemas.openxmlformats.org/officeDocument/2006/relationships/image" Target="../media/image350.wmf"/><Relationship Id="rId19" Type="http://schemas.openxmlformats.org/officeDocument/2006/relationships/image" Target="../media/image359.wmf"/><Relationship Id="rId31" Type="http://schemas.openxmlformats.org/officeDocument/2006/relationships/image" Target="../media/image371.wmf"/><Relationship Id="rId4" Type="http://schemas.openxmlformats.org/officeDocument/2006/relationships/image" Target="../media/image344.wmf"/><Relationship Id="rId9" Type="http://schemas.openxmlformats.org/officeDocument/2006/relationships/image" Target="../media/image349.wmf"/><Relationship Id="rId14" Type="http://schemas.openxmlformats.org/officeDocument/2006/relationships/image" Target="../media/image354.wmf"/><Relationship Id="rId22" Type="http://schemas.openxmlformats.org/officeDocument/2006/relationships/image" Target="../media/image362.emf"/><Relationship Id="rId27" Type="http://schemas.openxmlformats.org/officeDocument/2006/relationships/image" Target="../media/image367.emf"/><Relationship Id="rId30" Type="http://schemas.openxmlformats.org/officeDocument/2006/relationships/image" Target="../media/image370.emf"/><Relationship Id="rId35" Type="http://schemas.openxmlformats.org/officeDocument/2006/relationships/image" Target="../media/image37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18" Type="http://schemas.openxmlformats.org/officeDocument/2006/relationships/image" Target="../media/image40.wmf"/><Relationship Id="rId3" Type="http://schemas.openxmlformats.org/officeDocument/2006/relationships/image" Target="../media/image25.wmf"/><Relationship Id="rId21" Type="http://schemas.openxmlformats.org/officeDocument/2006/relationships/image" Target="../media/image43.e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24.wmf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23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image" Target="../media/image41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Relationship Id="rId22" Type="http://schemas.openxmlformats.org/officeDocument/2006/relationships/image" Target="../media/image4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Relationship Id="rId6" Type="http://schemas.openxmlformats.org/officeDocument/2006/relationships/image" Target="../media/image381.wmf"/><Relationship Id="rId5" Type="http://schemas.openxmlformats.org/officeDocument/2006/relationships/image" Target="../media/image380.wmf"/><Relationship Id="rId4" Type="http://schemas.openxmlformats.org/officeDocument/2006/relationships/image" Target="../media/image37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3" Type="http://schemas.openxmlformats.org/officeDocument/2006/relationships/image" Target="../media/image384.wmf"/><Relationship Id="rId7" Type="http://schemas.openxmlformats.org/officeDocument/2006/relationships/image" Target="../media/image388.wmf"/><Relationship Id="rId2" Type="http://schemas.openxmlformats.org/officeDocument/2006/relationships/image" Target="../media/image383.wmf"/><Relationship Id="rId1" Type="http://schemas.openxmlformats.org/officeDocument/2006/relationships/image" Target="../media/image382.wmf"/><Relationship Id="rId6" Type="http://schemas.openxmlformats.org/officeDocument/2006/relationships/image" Target="../media/image387.wmf"/><Relationship Id="rId5" Type="http://schemas.openxmlformats.org/officeDocument/2006/relationships/image" Target="../media/image386.wmf"/><Relationship Id="rId4" Type="http://schemas.openxmlformats.org/officeDocument/2006/relationships/image" Target="../media/image385.wmf"/><Relationship Id="rId9" Type="http://schemas.openxmlformats.org/officeDocument/2006/relationships/image" Target="../media/image39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emf"/><Relationship Id="rId13" Type="http://schemas.openxmlformats.org/officeDocument/2006/relationships/image" Target="../media/image403.emf"/><Relationship Id="rId3" Type="http://schemas.openxmlformats.org/officeDocument/2006/relationships/image" Target="../media/image393.emf"/><Relationship Id="rId7" Type="http://schemas.openxmlformats.org/officeDocument/2006/relationships/image" Target="../media/image397.emf"/><Relationship Id="rId12" Type="http://schemas.openxmlformats.org/officeDocument/2006/relationships/image" Target="../media/image402.emf"/><Relationship Id="rId2" Type="http://schemas.openxmlformats.org/officeDocument/2006/relationships/image" Target="../media/image392.emf"/><Relationship Id="rId16" Type="http://schemas.openxmlformats.org/officeDocument/2006/relationships/image" Target="../media/image406.emf"/><Relationship Id="rId1" Type="http://schemas.openxmlformats.org/officeDocument/2006/relationships/image" Target="../media/image391.emf"/><Relationship Id="rId6" Type="http://schemas.openxmlformats.org/officeDocument/2006/relationships/image" Target="../media/image396.emf"/><Relationship Id="rId11" Type="http://schemas.openxmlformats.org/officeDocument/2006/relationships/image" Target="../media/image401.wmf"/><Relationship Id="rId5" Type="http://schemas.openxmlformats.org/officeDocument/2006/relationships/image" Target="../media/image395.emf"/><Relationship Id="rId15" Type="http://schemas.openxmlformats.org/officeDocument/2006/relationships/image" Target="../media/image405.wmf"/><Relationship Id="rId10" Type="http://schemas.openxmlformats.org/officeDocument/2006/relationships/image" Target="../media/image400.wmf"/><Relationship Id="rId4" Type="http://schemas.openxmlformats.org/officeDocument/2006/relationships/image" Target="../media/image394.emf"/><Relationship Id="rId9" Type="http://schemas.openxmlformats.org/officeDocument/2006/relationships/image" Target="../media/image399.emf"/><Relationship Id="rId14" Type="http://schemas.openxmlformats.org/officeDocument/2006/relationships/image" Target="../media/image40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3" Type="http://schemas.openxmlformats.org/officeDocument/2006/relationships/image" Target="../media/image409.wmf"/><Relationship Id="rId7" Type="http://schemas.openxmlformats.org/officeDocument/2006/relationships/image" Target="../media/image405.wmf"/><Relationship Id="rId12" Type="http://schemas.openxmlformats.org/officeDocument/2006/relationships/image" Target="../media/image417.wmf"/><Relationship Id="rId2" Type="http://schemas.openxmlformats.org/officeDocument/2006/relationships/image" Target="../media/image408.wmf"/><Relationship Id="rId1" Type="http://schemas.openxmlformats.org/officeDocument/2006/relationships/image" Target="../media/image407.wmf"/><Relationship Id="rId6" Type="http://schemas.openxmlformats.org/officeDocument/2006/relationships/image" Target="../media/image412.wmf"/><Relationship Id="rId11" Type="http://schemas.openxmlformats.org/officeDocument/2006/relationships/image" Target="../media/image416.wmf"/><Relationship Id="rId5" Type="http://schemas.openxmlformats.org/officeDocument/2006/relationships/image" Target="../media/image411.emf"/><Relationship Id="rId10" Type="http://schemas.openxmlformats.org/officeDocument/2006/relationships/image" Target="../media/image415.wmf"/><Relationship Id="rId4" Type="http://schemas.openxmlformats.org/officeDocument/2006/relationships/image" Target="../media/image410.emf"/><Relationship Id="rId9" Type="http://schemas.openxmlformats.org/officeDocument/2006/relationships/image" Target="../media/image41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wmf"/><Relationship Id="rId2" Type="http://schemas.openxmlformats.org/officeDocument/2006/relationships/image" Target="../media/image419.emf"/><Relationship Id="rId1" Type="http://schemas.openxmlformats.org/officeDocument/2006/relationships/image" Target="../media/image418.wmf"/><Relationship Id="rId4" Type="http://schemas.openxmlformats.org/officeDocument/2006/relationships/image" Target="../media/image42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emf"/><Relationship Id="rId1" Type="http://schemas.openxmlformats.org/officeDocument/2006/relationships/image" Target="../media/image42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Relationship Id="rId4" Type="http://schemas.openxmlformats.org/officeDocument/2006/relationships/image" Target="../media/image42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wmf"/><Relationship Id="rId7" Type="http://schemas.openxmlformats.org/officeDocument/2006/relationships/image" Target="../media/image435.wmf"/><Relationship Id="rId2" Type="http://schemas.openxmlformats.org/officeDocument/2006/relationships/image" Target="../media/image430.wmf"/><Relationship Id="rId1" Type="http://schemas.openxmlformats.org/officeDocument/2006/relationships/image" Target="../media/image429.wmf"/><Relationship Id="rId6" Type="http://schemas.openxmlformats.org/officeDocument/2006/relationships/image" Target="../media/image434.wmf"/><Relationship Id="rId5" Type="http://schemas.openxmlformats.org/officeDocument/2006/relationships/image" Target="../media/image433.wmf"/><Relationship Id="rId4" Type="http://schemas.openxmlformats.org/officeDocument/2006/relationships/image" Target="../media/image43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8.wmf"/><Relationship Id="rId2" Type="http://schemas.openxmlformats.org/officeDocument/2006/relationships/image" Target="../media/image437.wmf"/><Relationship Id="rId1" Type="http://schemas.openxmlformats.org/officeDocument/2006/relationships/image" Target="../media/image436.wmf"/><Relationship Id="rId5" Type="http://schemas.openxmlformats.org/officeDocument/2006/relationships/image" Target="../media/image440.wmf"/><Relationship Id="rId4" Type="http://schemas.openxmlformats.org/officeDocument/2006/relationships/image" Target="../media/image4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6" Type="http://schemas.openxmlformats.org/officeDocument/2006/relationships/image" Target="../media/image61.e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emf"/><Relationship Id="rId5" Type="http://schemas.openxmlformats.org/officeDocument/2006/relationships/image" Target="../media/image50.wmf"/><Relationship Id="rId15" Type="http://schemas.openxmlformats.org/officeDocument/2006/relationships/image" Target="../media/image60.emf"/><Relationship Id="rId10" Type="http://schemas.openxmlformats.org/officeDocument/2006/relationships/image" Target="../media/image55.e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wmf"/><Relationship Id="rId2" Type="http://schemas.openxmlformats.org/officeDocument/2006/relationships/image" Target="../media/image442.wmf"/><Relationship Id="rId1" Type="http://schemas.openxmlformats.org/officeDocument/2006/relationships/image" Target="../media/image441.wmf"/><Relationship Id="rId5" Type="http://schemas.openxmlformats.org/officeDocument/2006/relationships/image" Target="../media/image445.wmf"/><Relationship Id="rId4" Type="http://schemas.openxmlformats.org/officeDocument/2006/relationships/image" Target="../media/image44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wmf"/><Relationship Id="rId2" Type="http://schemas.openxmlformats.org/officeDocument/2006/relationships/image" Target="../media/image447.wmf"/><Relationship Id="rId1" Type="http://schemas.openxmlformats.org/officeDocument/2006/relationships/image" Target="../media/image446.wmf"/><Relationship Id="rId4" Type="http://schemas.openxmlformats.org/officeDocument/2006/relationships/image" Target="../media/image44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emf"/><Relationship Id="rId13" Type="http://schemas.openxmlformats.org/officeDocument/2006/relationships/image" Target="../media/image462.emf"/><Relationship Id="rId3" Type="http://schemas.openxmlformats.org/officeDocument/2006/relationships/image" Target="../media/image452.wmf"/><Relationship Id="rId7" Type="http://schemas.openxmlformats.org/officeDocument/2006/relationships/image" Target="../media/image456.emf"/><Relationship Id="rId12" Type="http://schemas.openxmlformats.org/officeDocument/2006/relationships/image" Target="../media/image461.emf"/><Relationship Id="rId2" Type="http://schemas.openxmlformats.org/officeDocument/2006/relationships/image" Target="../media/image451.png"/><Relationship Id="rId1" Type="http://schemas.openxmlformats.org/officeDocument/2006/relationships/image" Target="../media/image450.png"/><Relationship Id="rId6" Type="http://schemas.openxmlformats.org/officeDocument/2006/relationships/image" Target="../media/image455.wmf"/><Relationship Id="rId11" Type="http://schemas.openxmlformats.org/officeDocument/2006/relationships/image" Target="../media/image460.emf"/><Relationship Id="rId5" Type="http://schemas.openxmlformats.org/officeDocument/2006/relationships/image" Target="../media/image454.wmf"/><Relationship Id="rId10" Type="http://schemas.openxmlformats.org/officeDocument/2006/relationships/image" Target="../media/image459.wmf"/><Relationship Id="rId4" Type="http://schemas.openxmlformats.org/officeDocument/2006/relationships/image" Target="../media/image453.emf"/><Relationship Id="rId9" Type="http://schemas.openxmlformats.org/officeDocument/2006/relationships/image" Target="../media/image45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wmf"/><Relationship Id="rId13" Type="http://schemas.openxmlformats.org/officeDocument/2006/relationships/image" Target="../media/image475.emf"/><Relationship Id="rId3" Type="http://schemas.openxmlformats.org/officeDocument/2006/relationships/image" Target="../media/image465.emf"/><Relationship Id="rId7" Type="http://schemas.openxmlformats.org/officeDocument/2006/relationships/image" Target="../media/image469.emf"/><Relationship Id="rId12" Type="http://schemas.openxmlformats.org/officeDocument/2006/relationships/image" Target="../media/image474.emf"/><Relationship Id="rId2" Type="http://schemas.openxmlformats.org/officeDocument/2006/relationships/image" Target="../media/image464.wmf"/><Relationship Id="rId16" Type="http://schemas.openxmlformats.org/officeDocument/2006/relationships/image" Target="../media/image478.emf"/><Relationship Id="rId1" Type="http://schemas.openxmlformats.org/officeDocument/2006/relationships/image" Target="../media/image463.emf"/><Relationship Id="rId6" Type="http://schemas.openxmlformats.org/officeDocument/2006/relationships/image" Target="../media/image468.emf"/><Relationship Id="rId11" Type="http://schemas.openxmlformats.org/officeDocument/2006/relationships/image" Target="../media/image473.emf"/><Relationship Id="rId5" Type="http://schemas.openxmlformats.org/officeDocument/2006/relationships/image" Target="../media/image467.emf"/><Relationship Id="rId15" Type="http://schemas.openxmlformats.org/officeDocument/2006/relationships/image" Target="../media/image477.emf"/><Relationship Id="rId10" Type="http://schemas.openxmlformats.org/officeDocument/2006/relationships/image" Target="../media/image472.emf"/><Relationship Id="rId4" Type="http://schemas.openxmlformats.org/officeDocument/2006/relationships/image" Target="../media/image466.emf"/><Relationship Id="rId9" Type="http://schemas.openxmlformats.org/officeDocument/2006/relationships/image" Target="../media/image471.emf"/><Relationship Id="rId14" Type="http://schemas.openxmlformats.org/officeDocument/2006/relationships/image" Target="../media/image47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80.wmf"/><Relationship Id="rId1" Type="http://schemas.openxmlformats.org/officeDocument/2006/relationships/image" Target="../media/image479.wmf"/><Relationship Id="rId6" Type="http://schemas.openxmlformats.org/officeDocument/2006/relationships/image" Target="../media/image484.wmf"/><Relationship Id="rId5" Type="http://schemas.openxmlformats.org/officeDocument/2006/relationships/image" Target="../media/image483.wmf"/><Relationship Id="rId4" Type="http://schemas.openxmlformats.org/officeDocument/2006/relationships/image" Target="../media/image48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Relationship Id="rId6" Type="http://schemas.openxmlformats.org/officeDocument/2006/relationships/image" Target="../media/image490.wmf"/><Relationship Id="rId5" Type="http://schemas.openxmlformats.org/officeDocument/2006/relationships/image" Target="../media/image489.wmf"/><Relationship Id="rId4" Type="http://schemas.openxmlformats.org/officeDocument/2006/relationships/image" Target="../media/image48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emf"/><Relationship Id="rId3" Type="http://schemas.openxmlformats.org/officeDocument/2006/relationships/image" Target="../media/image493.emf"/><Relationship Id="rId7" Type="http://schemas.openxmlformats.org/officeDocument/2006/relationships/image" Target="../media/image497.emf"/><Relationship Id="rId12" Type="http://schemas.openxmlformats.org/officeDocument/2006/relationships/image" Target="../media/image502.emf"/><Relationship Id="rId2" Type="http://schemas.openxmlformats.org/officeDocument/2006/relationships/image" Target="../media/image492.emf"/><Relationship Id="rId1" Type="http://schemas.openxmlformats.org/officeDocument/2006/relationships/image" Target="../media/image491.emf"/><Relationship Id="rId6" Type="http://schemas.openxmlformats.org/officeDocument/2006/relationships/image" Target="../media/image496.emf"/><Relationship Id="rId11" Type="http://schemas.openxmlformats.org/officeDocument/2006/relationships/image" Target="../media/image501.emf"/><Relationship Id="rId5" Type="http://schemas.openxmlformats.org/officeDocument/2006/relationships/image" Target="../media/image495.emf"/><Relationship Id="rId10" Type="http://schemas.openxmlformats.org/officeDocument/2006/relationships/image" Target="../media/image500.emf"/><Relationship Id="rId4" Type="http://schemas.openxmlformats.org/officeDocument/2006/relationships/image" Target="../media/image494.emf"/><Relationship Id="rId9" Type="http://schemas.openxmlformats.org/officeDocument/2006/relationships/image" Target="../media/image499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emf"/><Relationship Id="rId13" Type="http://schemas.openxmlformats.org/officeDocument/2006/relationships/image" Target="../media/image515.wmf"/><Relationship Id="rId3" Type="http://schemas.openxmlformats.org/officeDocument/2006/relationships/image" Target="../media/image505.emf"/><Relationship Id="rId7" Type="http://schemas.openxmlformats.org/officeDocument/2006/relationships/image" Target="../media/image509.emf"/><Relationship Id="rId12" Type="http://schemas.openxmlformats.org/officeDocument/2006/relationships/image" Target="../media/image514.emf"/><Relationship Id="rId2" Type="http://schemas.openxmlformats.org/officeDocument/2006/relationships/image" Target="../media/image504.emf"/><Relationship Id="rId16" Type="http://schemas.openxmlformats.org/officeDocument/2006/relationships/image" Target="../media/image518.emf"/><Relationship Id="rId1" Type="http://schemas.openxmlformats.org/officeDocument/2006/relationships/image" Target="../media/image503.wmf"/><Relationship Id="rId6" Type="http://schemas.openxmlformats.org/officeDocument/2006/relationships/image" Target="../media/image508.emf"/><Relationship Id="rId11" Type="http://schemas.openxmlformats.org/officeDocument/2006/relationships/image" Target="../media/image513.wmf"/><Relationship Id="rId5" Type="http://schemas.openxmlformats.org/officeDocument/2006/relationships/image" Target="../media/image507.emf"/><Relationship Id="rId15" Type="http://schemas.openxmlformats.org/officeDocument/2006/relationships/image" Target="../media/image517.wmf"/><Relationship Id="rId10" Type="http://schemas.openxmlformats.org/officeDocument/2006/relationships/image" Target="../media/image512.wmf"/><Relationship Id="rId4" Type="http://schemas.openxmlformats.org/officeDocument/2006/relationships/image" Target="../media/image506.emf"/><Relationship Id="rId9" Type="http://schemas.openxmlformats.org/officeDocument/2006/relationships/image" Target="../media/image511.wmf"/><Relationship Id="rId14" Type="http://schemas.openxmlformats.org/officeDocument/2006/relationships/image" Target="../media/image516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wmf"/><Relationship Id="rId2" Type="http://schemas.openxmlformats.org/officeDocument/2006/relationships/image" Target="../media/image520.wmf"/><Relationship Id="rId1" Type="http://schemas.openxmlformats.org/officeDocument/2006/relationships/image" Target="../media/image519.wmf"/><Relationship Id="rId6" Type="http://schemas.openxmlformats.org/officeDocument/2006/relationships/image" Target="../media/image524.wmf"/><Relationship Id="rId5" Type="http://schemas.openxmlformats.org/officeDocument/2006/relationships/image" Target="../media/image523.wmf"/><Relationship Id="rId4" Type="http://schemas.openxmlformats.org/officeDocument/2006/relationships/image" Target="../media/image52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7.emf"/><Relationship Id="rId2" Type="http://schemas.openxmlformats.org/officeDocument/2006/relationships/image" Target="../media/image526.wmf"/><Relationship Id="rId1" Type="http://schemas.openxmlformats.org/officeDocument/2006/relationships/image" Target="../media/image525.wmf"/><Relationship Id="rId6" Type="http://schemas.openxmlformats.org/officeDocument/2006/relationships/image" Target="../media/image530.wmf"/><Relationship Id="rId5" Type="http://schemas.openxmlformats.org/officeDocument/2006/relationships/image" Target="../media/image529.wmf"/><Relationship Id="rId4" Type="http://schemas.openxmlformats.org/officeDocument/2006/relationships/image" Target="../media/image5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18" Type="http://schemas.openxmlformats.org/officeDocument/2006/relationships/image" Target="../media/image7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17" Type="http://schemas.openxmlformats.org/officeDocument/2006/relationships/image" Target="../media/image78.wmf"/><Relationship Id="rId2" Type="http://schemas.openxmlformats.org/officeDocument/2006/relationships/image" Target="../media/image63.wmf"/><Relationship Id="rId16" Type="http://schemas.openxmlformats.org/officeDocument/2006/relationships/image" Target="../media/image77.emf"/><Relationship Id="rId20" Type="http://schemas.openxmlformats.org/officeDocument/2006/relationships/image" Target="../media/image81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emf"/><Relationship Id="rId10" Type="http://schemas.openxmlformats.org/officeDocument/2006/relationships/image" Target="../media/image71.wmf"/><Relationship Id="rId19" Type="http://schemas.openxmlformats.org/officeDocument/2006/relationships/image" Target="../media/image80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5.wmf"/><Relationship Id="rId2" Type="http://schemas.openxmlformats.org/officeDocument/2006/relationships/image" Target="../media/image534.wmf"/><Relationship Id="rId1" Type="http://schemas.openxmlformats.org/officeDocument/2006/relationships/image" Target="../media/image533.wmf"/><Relationship Id="rId6" Type="http://schemas.openxmlformats.org/officeDocument/2006/relationships/image" Target="../media/image538.wmf"/><Relationship Id="rId5" Type="http://schemas.openxmlformats.org/officeDocument/2006/relationships/image" Target="../media/image537.wmf"/><Relationship Id="rId4" Type="http://schemas.openxmlformats.org/officeDocument/2006/relationships/image" Target="../media/image536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6.wmf"/><Relationship Id="rId13" Type="http://schemas.openxmlformats.org/officeDocument/2006/relationships/image" Target="../media/image551.wmf"/><Relationship Id="rId3" Type="http://schemas.openxmlformats.org/officeDocument/2006/relationships/image" Target="../media/image541.wmf"/><Relationship Id="rId7" Type="http://schemas.openxmlformats.org/officeDocument/2006/relationships/image" Target="../media/image545.wmf"/><Relationship Id="rId12" Type="http://schemas.openxmlformats.org/officeDocument/2006/relationships/image" Target="../media/image550.wmf"/><Relationship Id="rId2" Type="http://schemas.openxmlformats.org/officeDocument/2006/relationships/image" Target="../media/image540.wmf"/><Relationship Id="rId16" Type="http://schemas.openxmlformats.org/officeDocument/2006/relationships/image" Target="../media/image554.wmf"/><Relationship Id="rId1" Type="http://schemas.openxmlformats.org/officeDocument/2006/relationships/image" Target="../media/image539.wmf"/><Relationship Id="rId6" Type="http://schemas.openxmlformats.org/officeDocument/2006/relationships/image" Target="../media/image544.wmf"/><Relationship Id="rId11" Type="http://schemas.openxmlformats.org/officeDocument/2006/relationships/image" Target="../media/image549.emf"/><Relationship Id="rId5" Type="http://schemas.openxmlformats.org/officeDocument/2006/relationships/image" Target="../media/image543.wmf"/><Relationship Id="rId15" Type="http://schemas.openxmlformats.org/officeDocument/2006/relationships/image" Target="../media/image553.wmf"/><Relationship Id="rId10" Type="http://schemas.openxmlformats.org/officeDocument/2006/relationships/image" Target="../media/image548.emf"/><Relationship Id="rId4" Type="http://schemas.openxmlformats.org/officeDocument/2006/relationships/image" Target="../media/image542.wmf"/><Relationship Id="rId9" Type="http://schemas.openxmlformats.org/officeDocument/2006/relationships/image" Target="../media/image547.wmf"/><Relationship Id="rId14" Type="http://schemas.openxmlformats.org/officeDocument/2006/relationships/image" Target="../media/image55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wmf"/><Relationship Id="rId3" Type="http://schemas.openxmlformats.org/officeDocument/2006/relationships/image" Target="../media/image556.wmf"/><Relationship Id="rId7" Type="http://schemas.openxmlformats.org/officeDocument/2006/relationships/image" Target="../media/image559.wmf"/><Relationship Id="rId12" Type="http://schemas.openxmlformats.org/officeDocument/2006/relationships/image" Target="../media/image564.emf"/><Relationship Id="rId2" Type="http://schemas.openxmlformats.org/officeDocument/2006/relationships/image" Target="../media/image555.wmf"/><Relationship Id="rId1" Type="http://schemas.openxmlformats.org/officeDocument/2006/relationships/image" Target="../media/image540.wmf"/><Relationship Id="rId6" Type="http://schemas.openxmlformats.org/officeDocument/2006/relationships/image" Target="../media/image558.wmf"/><Relationship Id="rId11" Type="http://schemas.openxmlformats.org/officeDocument/2006/relationships/image" Target="../media/image563.wmf"/><Relationship Id="rId5" Type="http://schemas.openxmlformats.org/officeDocument/2006/relationships/image" Target="../media/image539.wmf"/><Relationship Id="rId10" Type="http://schemas.openxmlformats.org/officeDocument/2006/relationships/image" Target="../media/image562.wmf"/><Relationship Id="rId4" Type="http://schemas.openxmlformats.org/officeDocument/2006/relationships/image" Target="../media/image557.wmf"/><Relationship Id="rId9" Type="http://schemas.openxmlformats.org/officeDocument/2006/relationships/image" Target="../media/image56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2.wmf"/><Relationship Id="rId3" Type="http://schemas.openxmlformats.org/officeDocument/2006/relationships/image" Target="../media/image567.wmf"/><Relationship Id="rId7" Type="http://schemas.openxmlformats.org/officeDocument/2006/relationships/image" Target="../media/image571.wmf"/><Relationship Id="rId2" Type="http://schemas.openxmlformats.org/officeDocument/2006/relationships/image" Target="../media/image566.wmf"/><Relationship Id="rId1" Type="http://schemas.openxmlformats.org/officeDocument/2006/relationships/image" Target="../media/image565.wmf"/><Relationship Id="rId6" Type="http://schemas.openxmlformats.org/officeDocument/2006/relationships/image" Target="../media/image570.wmf"/><Relationship Id="rId5" Type="http://schemas.openxmlformats.org/officeDocument/2006/relationships/image" Target="../media/image569.wmf"/><Relationship Id="rId4" Type="http://schemas.openxmlformats.org/officeDocument/2006/relationships/image" Target="../media/image56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wmf"/><Relationship Id="rId2" Type="http://schemas.openxmlformats.org/officeDocument/2006/relationships/image" Target="../media/image520.wmf"/><Relationship Id="rId1" Type="http://schemas.openxmlformats.org/officeDocument/2006/relationships/image" Target="../media/image519.wmf"/><Relationship Id="rId6" Type="http://schemas.openxmlformats.org/officeDocument/2006/relationships/image" Target="../media/image524.wmf"/><Relationship Id="rId5" Type="http://schemas.openxmlformats.org/officeDocument/2006/relationships/image" Target="../media/image523.wmf"/><Relationship Id="rId4" Type="http://schemas.openxmlformats.org/officeDocument/2006/relationships/image" Target="../media/image52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5.emf"/><Relationship Id="rId2" Type="http://schemas.openxmlformats.org/officeDocument/2006/relationships/image" Target="../media/image574.emf"/><Relationship Id="rId1" Type="http://schemas.openxmlformats.org/officeDocument/2006/relationships/image" Target="../media/image573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2.wmf"/><Relationship Id="rId2" Type="http://schemas.openxmlformats.org/officeDocument/2006/relationships/image" Target="../media/image591.wmf"/><Relationship Id="rId1" Type="http://schemas.openxmlformats.org/officeDocument/2006/relationships/image" Target="../media/image590.emf"/><Relationship Id="rId6" Type="http://schemas.openxmlformats.org/officeDocument/2006/relationships/image" Target="../media/image595.wmf"/><Relationship Id="rId5" Type="http://schemas.openxmlformats.org/officeDocument/2006/relationships/image" Target="../media/image594.wmf"/><Relationship Id="rId4" Type="http://schemas.openxmlformats.org/officeDocument/2006/relationships/image" Target="../media/image593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8.wmf"/><Relationship Id="rId2" Type="http://schemas.openxmlformats.org/officeDocument/2006/relationships/image" Target="../media/image597.wmf"/><Relationship Id="rId1" Type="http://schemas.openxmlformats.org/officeDocument/2006/relationships/image" Target="../media/image596.wmf"/><Relationship Id="rId5" Type="http://schemas.openxmlformats.org/officeDocument/2006/relationships/image" Target="../media/image600.wmf"/><Relationship Id="rId4" Type="http://schemas.openxmlformats.org/officeDocument/2006/relationships/image" Target="../media/image59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3.wmf"/><Relationship Id="rId2" Type="http://schemas.openxmlformats.org/officeDocument/2006/relationships/image" Target="../media/image602.wmf"/><Relationship Id="rId1" Type="http://schemas.openxmlformats.org/officeDocument/2006/relationships/image" Target="../media/image60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18" Type="http://schemas.openxmlformats.org/officeDocument/2006/relationships/image" Target="../media/image99.e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17" Type="http://schemas.openxmlformats.org/officeDocument/2006/relationships/image" Target="../media/image98.wmf"/><Relationship Id="rId2" Type="http://schemas.openxmlformats.org/officeDocument/2006/relationships/image" Target="../media/image83.wmf"/><Relationship Id="rId16" Type="http://schemas.openxmlformats.org/officeDocument/2006/relationships/image" Target="../media/image97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19" Type="http://schemas.openxmlformats.org/officeDocument/2006/relationships/image" Target="../media/image100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3.wmf"/><Relationship Id="rId3" Type="http://schemas.openxmlformats.org/officeDocument/2006/relationships/image" Target="../media/image606.wmf"/><Relationship Id="rId7" Type="http://schemas.openxmlformats.org/officeDocument/2006/relationships/image" Target="../media/image610.wmf"/><Relationship Id="rId2" Type="http://schemas.openxmlformats.org/officeDocument/2006/relationships/image" Target="../media/image605.wmf"/><Relationship Id="rId1" Type="http://schemas.openxmlformats.org/officeDocument/2006/relationships/image" Target="../media/image604.wmf"/><Relationship Id="rId6" Type="http://schemas.openxmlformats.org/officeDocument/2006/relationships/image" Target="../media/image609.wmf"/><Relationship Id="rId5" Type="http://schemas.openxmlformats.org/officeDocument/2006/relationships/image" Target="../media/image608.wmf"/><Relationship Id="rId4" Type="http://schemas.openxmlformats.org/officeDocument/2006/relationships/image" Target="../media/image60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3.wmf"/><Relationship Id="rId7" Type="http://schemas.openxmlformats.org/officeDocument/2006/relationships/image" Target="../media/image617.wmf"/><Relationship Id="rId2" Type="http://schemas.openxmlformats.org/officeDocument/2006/relationships/image" Target="../media/image612.wmf"/><Relationship Id="rId1" Type="http://schemas.openxmlformats.org/officeDocument/2006/relationships/image" Target="../media/image611.wmf"/><Relationship Id="rId6" Type="http://schemas.openxmlformats.org/officeDocument/2006/relationships/image" Target="../media/image616.wmf"/><Relationship Id="rId5" Type="http://schemas.openxmlformats.org/officeDocument/2006/relationships/image" Target="../media/image615.wmf"/><Relationship Id="rId4" Type="http://schemas.openxmlformats.org/officeDocument/2006/relationships/image" Target="../media/image61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wmf"/><Relationship Id="rId2" Type="http://schemas.openxmlformats.org/officeDocument/2006/relationships/image" Target="../media/image619.emf"/><Relationship Id="rId1" Type="http://schemas.openxmlformats.org/officeDocument/2006/relationships/image" Target="../media/image618.emf"/><Relationship Id="rId6" Type="http://schemas.openxmlformats.org/officeDocument/2006/relationships/image" Target="../media/image623.emf"/><Relationship Id="rId5" Type="http://schemas.openxmlformats.org/officeDocument/2006/relationships/image" Target="../media/image622.wmf"/><Relationship Id="rId4" Type="http://schemas.openxmlformats.org/officeDocument/2006/relationships/image" Target="../media/image62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6.emf"/><Relationship Id="rId2" Type="http://schemas.openxmlformats.org/officeDocument/2006/relationships/image" Target="../media/image625.emf"/><Relationship Id="rId1" Type="http://schemas.openxmlformats.org/officeDocument/2006/relationships/image" Target="../media/image624.emf"/><Relationship Id="rId5" Type="http://schemas.openxmlformats.org/officeDocument/2006/relationships/image" Target="../media/image628.emf"/><Relationship Id="rId4" Type="http://schemas.openxmlformats.org/officeDocument/2006/relationships/image" Target="../media/image627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1.emf"/><Relationship Id="rId2" Type="http://schemas.openxmlformats.org/officeDocument/2006/relationships/image" Target="../media/image630.wmf"/><Relationship Id="rId1" Type="http://schemas.openxmlformats.org/officeDocument/2006/relationships/image" Target="../media/image629.emf"/><Relationship Id="rId5" Type="http://schemas.openxmlformats.org/officeDocument/2006/relationships/image" Target="../media/image633.wmf"/><Relationship Id="rId4" Type="http://schemas.openxmlformats.org/officeDocument/2006/relationships/image" Target="../media/image63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6.wmf"/><Relationship Id="rId2" Type="http://schemas.openxmlformats.org/officeDocument/2006/relationships/image" Target="../media/image635.wmf"/><Relationship Id="rId1" Type="http://schemas.openxmlformats.org/officeDocument/2006/relationships/image" Target="../media/image634.emf"/><Relationship Id="rId6" Type="http://schemas.openxmlformats.org/officeDocument/2006/relationships/image" Target="../media/image639.wmf"/><Relationship Id="rId5" Type="http://schemas.openxmlformats.org/officeDocument/2006/relationships/image" Target="../media/image638.wmf"/><Relationship Id="rId4" Type="http://schemas.openxmlformats.org/officeDocument/2006/relationships/image" Target="../media/image637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5.wmf"/><Relationship Id="rId3" Type="http://schemas.openxmlformats.org/officeDocument/2006/relationships/image" Target="../media/image641.wmf"/><Relationship Id="rId7" Type="http://schemas.openxmlformats.org/officeDocument/2006/relationships/image" Target="../media/image644.wmf"/><Relationship Id="rId2" Type="http://schemas.openxmlformats.org/officeDocument/2006/relationships/image" Target="../media/image635.wmf"/><Relationship Id="rId1" Type="http://schemas.openxmlformats.org/officeDocument/2006/relationships/image" Target="../media/image640.emf"/><Relationship Id="rId6" Type="http://schemas.openxmlformats.org/officeDocument/2006/relationships/image" Target="../media/image643.wmf"/><Relationship Id="rId5" Type="http://schemas.openxmlformats.org/officeDocument/2006/relationships/image" Target="../media/image638.wmf"/><Relationship Id="rId4" Type="http://schemas.openxmlformats.org/officeDocument/2006/relationships/image" Target="../media/image642.wmf"/><Relationship Id="rId9" Type="http://schemas.openxmlformats.org/officeDocument/2006/relationships/image" Target="../media/image646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7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wmf"/><Relationship Id="rId7" Type="http://schemas.openxmlformats.org/officeDocument/2006/relationships/image" Target="../media/image654.wmf"/><Relationship Id="rId2" Type="http://schemas.openxmlformats.org/officeDocument/2006/relationships/image" Target="../media/image649.wmf"/><Relationship Id="rId1" Type="http://schemas.openxmlformats.org/officeDocument/2006/relationships/image" Target="../media/image648.wmf"/><Relationship Id="rId6" Type="http://schemas.openxmlformats.org/officeDocument/2006/relationships/image" Target="../media/image653.wmf"/><Relationship Id="rId5" Type="http://schemas.openxmlformats.org/officeDocument/2006/relationships/image" Target="../media/image652.wmf"/><Relationship Id="rId4" Type="http://schemas.openxmlformats.org/officeDocument/2006/relationships/image" Target="../media/image651.e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2.wmf"/><Relationship Id="rId3" Type="http://schemas.openxmlformats.org/officeDocument/2006/relationships/image" Target="../media/image657.wmf"/><Relationship Id="rId7" Type="http://schemas.openxmlformats.org/officeDocument/2006/relationships/image" Target="../media/image661.wmf"/><Relationship Id="rId2" Type="http://schemas.openxmlformats.org/officeDocument/2006/relationships/image" Target="../media/image656.wmf"/><Relationship Id="rId1" Type="http://schemas.openxmlformats.org/officeDocument/2006/relationships/image" Target="../media/image655.wmf"/><Relationship Id="rId6" Type="http://schemas.openxmlformats.org/officeDocument/2006/relationships/image" Target="../media/image660.wmf"/><Relationship Id="rId5" Type="http://schemas.openxmlformats.org/officeDocument/2006/relationships/image" Target="../media/image659.wmf"/><Relationship Id="rId4" Type="http://schemas.openxmlformats.org/officeDocument/2006/relationships/image" Target="../media/image658.emf"/><Relationship Id="rId9" Type="http://schemas.openxmlformats.org/officeDocument/2006/relationships/image" Target="../media/image66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18" Type="http://schemas.openxmlformats.org/officeDocument/2006/relationships/image" Target="../media/image118.wmf"/><Relationship Id="rId3" Type="http://schemas.openxmlformats.org/officeDocument/2006/relationships/image" Target="../media/image103.wmf"/><Relationship Id="rId21" Type="http://schemas.openxmlformats.org/officeDocument/2006/relationships/image" Target="../media/image121.e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17" Type="http://schemas.openxmlformats.org/officeDocument/2006/relationships/image" Target="../media/image117.wmf"/><Relationship Id="rId2" Type="http://schemas.openxmlformats.org/officeDocument/2006/relationships/image" Target="../media/image102.wmf"/><Relationship Id="rId16" Type="http://schemas.openxmlformats.org/officeDocument/2006/relationships/image" Target="../media/image116.wmf"/><Relationship Id="rId20" Type="http://schemas.openxmlformats.org/officeDocument/2006/relationships/image" Target="../media/image120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19" Type="http://schemas.openxmlformats.org/officeDocument/2006/relationships/image" Target="../media/image119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6.emf"/><Relationship Id="rId7" Type="http://schemas.openxmlformats.org/officeDocument/2006/relationships/image" Target="../media/image670.emf"/><Relationship Id="rId2" Type="http://schemas.openxmlformats.org/officeDocument/2006/relationships/image" Target="../media/image665.emf"/><Relationship Id="rId1" Type="http://schemas.openxmlformats.org/officeDocument/2006/relationships/image" Target="../media/image664.wmf"/><Relationship Id="rId6" Type="http://schemas.openxmlformats.org/officeDocument/2006/relationships/image" Target="../media/image669.emf"/><Relationship Id="rId5" Type="http://schemas.openxmlformats.org/officeDocument/2006/relationships/image" Target="../media/image668.emf"/><Relationship Id="rId4" Type="http://schemas.openxmlformats.org/officeDocument/2006/relationships/image" Target="../media/image667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3.wmf"/><Relationship Id="rId2" Type="http://schemas.openxmlformats.org/officeDocument/2006/relationships/image" Target="../media/image672.emf"/><Relationship Id="rId1" Type="http://schemas.openxmlformats.org/officeDocument/2006/relationships/image" Target="../media/image671.wmf"/><Relationship Id="rId6" Type="http://schemas.openxmlformats.org/officeDocument/2006/relationships/image" Target="../media/image676.wmf"/><Relationship Id="rId5" Type="http://schemas.openxmlformats.org/officeDocument/2006/relationships/image" Target="../media/image675.wmf"/><Relationship Id="rId4" Type="http://schemas.openxmlformats.org/officeDocument/2006/relationships/image" Target="../media/image674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8.wmf"/><Relationship Id="rId2" Type="http://schemas.openxmlformats.org/officeDocument/2006/relationships/image" Target="../media/image677.wmf"/><Relationship Id="rId1" Type="http://schemas.openxmlformats.org/officeDocument/2006/relationships/image" Target="../media/image676.wmf"/><Relationship Id="rId5" Type="http://schemas.openxmlformats.org/officeDocument/2006/relationships/image" Target="../media/image680.wmf"/><Relationship Id="rId4" Type="http://schemas.openxmlformats.org/officeDocument/2006/relationships/image" Target="../media/image679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3.emf"/><Relationship Id="rId2" Type="http://schemas.openxmlformats.org/officeDocument/2006/relationships/image" Target="../media/image682.emf"/><Relationship Id="rId1" Type="http://schemas.openxmlformats.org/officeDocument/2006/relationships/image" Target="../media/image681.emf"/><Relationship Id="rId5" Type="http://schemas.openxmlformats.org/officeDocument/2006/relationships/image" Target="../media/image685.emf"/><Relationship Id="rId4" Type="http://schemas.openxmlformats.org/officeDocument/2006/relationships/image" Target="../media/image684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8.wmf"/><Relationship Id="rId2" Type="http://schemas.openxmlformats.org/officeDocument/2006/relationships/image" Target="../media/image687.emf"/><Relationship Id="rId1" Type="http://schemas.openxmlformats.org/officeDocument/2006/relationships/image" Target="../media/image686.emf"/><Relationship Id="rId6" Type="http://schemas.openxmlformats.org/officeDocument/2006/relationships/image" Target="../media/image691.emf"/><Relationship Id="rId5" Type="http://schemas.openxmlformats.org/officeDocument/2006/relationships/image" Target="../media/image690.emf"/><Relationship Id="rId4" Type="http://schemas.openxmlformats.org/officeDocument/2006/relationships/image" Target="../media/image689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4.wmf"/><Relationship Id="rId7" Type="http://schemas.openxmlformats.org/officeDocument/2006/relationships/image" Target="../media/image698.wmf"/><Relationship Id="rId2" Type="http://schemas.openxmlformats.org/officeDocument/2006/relationships/image" Target="../media/image693.wmf"/><Relationship Id="rId1" Type="http://schemas.openxmlformats.org/officeDocument/2006/relationships/image" Target="../media/image692.emf"/><Relationship Id="rId6" Type="http://schemas.openxmlformats.org/officeDocument/2006/relationships/image" Target="../media/image697.wmf"/><Relationship Id="rId5" Type="http://schemas.openxmlformats.org/officeDocument/2006/relationships/image" Target="../media/image696.wmf"/><Relationship Id="rId4" Type="http://schemas.openxmlformats.org/officeDocument/2006/relationships/image" Target="../media/image695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wmf"/><Relationship Id="rId7" Type="http://schemas.openxmlformats.org/officeDocument/2006/relationships/image" Target="../media/image705.wmf"/><Relationship Id="rId2" Type="http://schemas.openxmlformats.org/officeDocument/2006/relationships/image" Target="../media/image700.wmf"/><Relationship Id="rId1" Type="http://schemas.openxmlformats.org/officeDocument/2006/relationships/image" Target="../media/image699.wmf"/><Relationship Id="rId6" Type="http://schemas.openxmlformats.org/officeDocument/2006/relationships/image" Target="../media/image704.wmf"/><Relationship Id="rId5" Type="http://schemas.openxmlformats.org/officeDocument/2006/relationships/image" Target="../media/image703.wmf"/><Relationship Id="rId4" Type="http://schemas.openxmlformats.org/officeDocument/2006/relationships/image" Target="../media/image702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3.wmf"/><Relationship Id="rId3" Type="http://schemas.openxmlformats.org/officeDocument/2006/relationships/image" Target="../media/image708.wmf"/><Relationship Id="rId7" Type="http://schemas.openxmlformats.org/officeDocument/2006/relationships/image" Target="../media/image712.wmf"/><Relationship Id="rId2" Type="http://schemas.openxmlformats.org/officeDocument/2006/relationships/image" Target="../media/image707.wmf"/><Relationship Id="rId1" Type="http://schemas.openxmlformats.org/officeDocument/2006/relationships/image" Target="../media/image706.wmf"/><Relationship Id="rId6" Type="http://schemas.openxmlformats.org/officeDocument/2006/relationships/image" Target="../media/image711.wmf"/><Relationship Id="rId5" Type="http://schemas.openxmlformats.org/officeDocument/2006/relationships/image" Target="../media/image710.wmf"/><Relationship Id="rId4" Type="http://schemas.openxmlformats.org/officeDocument/2006/relationships/image" Target="../media/image709.wmf"/><Relationship Id="rId9" Type="http://schemas.openxmlformats.org/officeDocument/2006/relationships/image" Target="../media/image714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7.wmf"/><Relationship Id="rId2" Type="http://schemas.openxmlformats.org/officeDocument/2006/relationships/image" Target="../media/image716.wmf"/><Relationship Id="rId1" Type="http://schemas.openxmlformats.org/officeDocument/2006/relationships/image" Target="../media/image715.emf"/><Relationship Id="rId4" Type="http://schemas.openxmlformats.org/officeDocument/2006/relationships/image" Target="../media/image718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1.wmf"/><Relationship Id="rId2" Type="http://schemas.openxmlformats.org/officeDocument/2006/relationships/image" Target="../media/image720.wmf"/><Relationship Id="rId1" Type="http://schemas.openxmlformats.org/officeDocument/2006/relationships/image" Target="../media/image719.wmf"/><Relationship Id="rId4" Type="http://schemas.openxmlformats.org/officeDocument/2006/relationships/image" Target="../media/image7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18" Type="http://schemas.openxmlformats.org/officeDocument/2006/relationships/image" Target="../media/image139.wmf"/><Relationship Id="rId3" Type="http://schemas.openxmlformats.org/officeDocument/2006/relationships/image" Target="../media/image124.wmf"/><Relationship Id="rId21" Type="http://schemas.openxmlformats.org/officeDocument/2006/relationships/image" Target="../media/image142.e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17" Type="http://schemas.openxmlformats.org/officeDocument/2006/relationships/image" Target="../media/image138.wmf"/><Relationship Id="rId25" Type="http://schemas.openxmlformats.org/officeDocument/2006/relationships/image" Target="../media/image146.wmf"/><Relationship Id="rId2" Type="http://schemas.openxmlformats.org/officeDocument/2006/relationships/image" Target="../media/image123.wmf"/><Relationship Id="rId16" Type="http://schemas.openxmlformats.org/officeDocument/2006/relationships/image" Target="../media/image137.wmf"/><Relationship Id="rId20" Type="http://schemas.openxmlformats.org/officeDocument/2006/relationships/image" Target="../media/image141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24" Type="http://schemas.openxmlformats.org/officeDocument/2006/relationships/image" Target="../media/image145.wmf"/><Relationship Id="rId5" Type="http://schemas.openxmlformats.org/officeDocument/2006/relationships/image" Target="../media/image126.wmf"/><Relationship Id="rId15" Type="http://schemas.openxmlformats.org/officeDocument/2006/relationships/image" Target="../media/image136.wmf"/><Relationship Id="rId23" Type="http://schemas.openxmlformats.org/officeDocument/2006/relationships/image" Target="../media/image144.wmf"/><Relationship Id="rId10" Type="http://schemas.openxmlformats.org/officeDocument/2006/relationships/image" Target="../media/image131.wmf"/><Relationship Id="rId19" Type="http://schemas.openxmlformats.org/officeDocument/2006/relationships/image" Target="../media/image140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Relationship Id="rId22" Type="http://schemas.openxmlformats.org/officeDocument/2006/relationships/image" Target="../media/image143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wmf"/><Relationship Id="rId13" Type="http://schemas.openxmlformats.org/officeDocument/2006/relationships/image" Target="../media/image735.wmf"/><Relationship Id="rId18" Type="http://schemas.openxmlformats.org/officeDocument/2006/relationships/image" Target="../media/image740.wmf"/><Relationship Id="rId3" Type="http://schemas.openxmlformats.org/officeDocument/2006/relationships/image" Target="../media/image725.wmf"/><Relationship Id="rId7" Type="http://schemas.openxmlformats.org/officeDocument/2006/relationships/image" Target="../media/image729.wmf"/><Relationship Id="rId12" Type="http://schemas.openxmlformats.org/officeDocument/2006/relationships/image" Target="../media/image734.wmf"/><Relationship Id="rId17" Type="http://schemas.openxmlformats.org/officeDocument/2006/relationships/image" Target="../media/image739.wmf"/><Relationship Id="rId2" Type="http://schemas.openxmlformats.org/officeDocument/2006/relationships/image" Target="../media/image724.wmf"/><Relationship Id="rId16" Type="http://schemas.openxmlformats.org/officeDocument/2006/relationships/image" Target="../media/image738.wmf"/><Relationship Id="rId1" Type="http://schemas.openxmlformats.org/officeDocument/2006/relationships/image" Target="../media/image723.wmf"/><Relationship Id="rId6" Type="http://schemas.openxmlformats.org/officeDocument/2006/relationships/image" Target="../media/image728.wmf"/><Relationship Id="rId11" Type="http://schemas.openxmlformats.org/officeDocument/2006/relationships/image" Target="../media/image733.wmf"/><Relationship Id="rId5" Type="http://schemas.openxmlformats.org/officeDocument/2006/relationships/image" Target="../media/image727.wmf"/><Relationship Id="rId15" Type="http://schemas.openxmlformats.org/officeDocument/2006/relationships/image" Target="../media/image737.wmf"/><Relationship Id="rId10" Type="http://schemas.openxmlformats.org/officeDocument/2006/relationships/image" Target="../media/image732.wmf"/><Relationship Id="rId19" Type="http://schemas.openxmlformats.org/officeDocument/2006/relationships/image" Target="../media/image741.emf"/><Relationship Id="rId4" Type="http://schemas.openxmlformats.org/officeDocument/2006/relationships/image" Target="../media/image726.wmf"/><Relationship Id="rId9" Type="http://schemas.openxmlformats.org/officeDocument/2006/relationships/image" Target="../media/image731.wmf"/><Relationship Id="rId14" Type="http://schemas.openxmlformats.org/officeDocument/2006/relationships/image" Target="../media/image736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9.emf"/><Relationship Id="rId3" Type="http://schemas.openxmlformats.org/officeDocument/2006/relationships/image" Target="../media/image744.wmf"/><Relationship Id="rId7" Type="http://schemas.openxmlformats.org/officeDocument/2006/relationships/image" Target="../media/image748.wmf"/><Relationship Id="rId2" Type="http://schemas.openxmlformats.org/officeDocument/2006/relationships/image" Target="../media/image743.wmf"/><Relationship Id="rId1" Type="http://schemas.openxmlformats.org/officeDocument/2006/relationships/image" Target="../media/image742.emf"/><Relationship Id="rId6" Type="http://schemas.openxmlformats.org/officeDocument/2006/relationships/image" Target="../media/image747.wmf"/><Relationship Id="rId5" Type="http://schemas.openxmlformats.org/officeDocument/2006/relationships/image" Target="../media/image746.wmf"/><Relationship Id="rId4" Type="http://schemas.openxmlformats.org/officeDocument/2006/relationships/image" Target="../media/image745.wmf"/><Relationship Id="rId9" Type="http://schemas.openxmlformats.org/officeDocument/2006/relationships/image" Target="../media/image750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8.wmf"/><Relationship Id="rId3" Type="http://schemas.openxmlformats.org/officeDocument/2006/relationships/image" Target="../media/image753.wmf"/><Relationship Id="rId7" Type="http://schemas.openxmlformats.org/officeDocument/2006/relationships/image" Target="../media/image757.wmf"/><Relationship Id="rId2" Type="http://schemas.openxmlformats.org/officeDocument/2006/relationships/image" Target="../media/image752.wmf"/><Relationship Id="rId1" Type="http://schemas.openxmlformats.org/officeDocument/2006/relationships/image" Target="../media/image751.wmf"/><Relationship Id="rId6" Type="http://schemas.openxmlformats.org/officeDocument/2006/relationships/image" Target="../media/image756.wmf"/><Relationship Id="rId5" Type="http://schemas.openxmlformats.org/officeDocument/2006/relationships/image" Target="../media/image755.wmf"/><Relationship Id="rId4" Type="http://schemas.openxmlformats.org/officeDocument/2006/relationships/image" Target="../media/image754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6.emf"/><Relationship Id="rId3" Type="http://schemas.openxmlformats.org/officeDocument/2006/relationships/image" Target="../media/image761.wmf"/><Relationship Id="rId7" Type="http://schemas.openxmlformats.org/officeDocument/2006/relationships/image" Target="../media/image765.wmf"/><Relationship Id="rId2" Type="http://schemas.openxmlformats.org/officeDocument/2006/relationships/image" Target="../media/image760.wmf"/><Relationship Id="rId1" Type="http://schemas.openxmlformats.org/officeDocument/2006/relationships/image" Target="../media/image759.wmf"/><Relationship Id="rId6" Type="http://schemas.openxmlformats.org/officeDocument/2006/relationships/image" Target="../media/image764.wmf"/><Relationship Id="rId5" Type="http://schemas.openxmlformats.org/officeDocument/2006/relationships/image" Target="../media/image763.wmf"/><Relationship Id="rId10" Type="http://schemas.openxmlformats.org/officeDocument/2006/relationships/image" Target="../media/image768.emf"/><Relationship Id="rId4" Type="http://schemas.openxmlformats.org/officeDocument/2006/relationships/image" Target="../media/image762.wmf"/><Relationship Id="rId9" Type="http://schemas.openxmlformats.org/officeDocument/2006/relationships/image" Target="../media/image767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9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2.wmf"/><Relationship Id="rId2" Type="http://schemas.openxmlformats.org/officeDocument/2006/relationships/image" Target="../media/image771.wmf"/><Relationship Id="rId1" Type="http://schemas.openxmlformats.org/officeDocument/2006/relationships/image" Target="../media/image770.wmf"/><Relationship Id="rId4" Type="http://schemas.openxmlformats.org/officeDocument/2006/relationships/image" Target="../media/image773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6.wmf"/><Relationship Id="rId2" Type="http://schemas.openxmlformats.org/officeDocument/2006/relationships/image" Target="../media/image775.wmf"/><Relationship Id="rId1" Type="http://schemas.openxmlformats.org/officeDocument/2006/relationships/image" Target="../media/image774.wmf"/><Relationship Id="rId4" Type="http://schemas.openxmlformats.org/officeDocument/2006/relationships/image" Target="../media/image777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wmf"/><Relationship Id="rId2" Type="http://schemas.openxmlformats.org/officeDocument/2006/relationships/image" Target="../media/image779.wmf"/><Relationship Id="rId1" Type="http://schemas.openxmlformats.org/officeDocument/2006/relationships/image" Target="../media/image778.wmf"/><Relationship Id="rId6" Type="http://schemas.openxmlformats.org/officeDocument/2006/relationships/image" Target="../media/image783.wmf"/><Relationship Id="rId5" Type="http://schemas.openxmlformats.org/officeDocument/2006/relationships/image" Target="../media/image782.wmf"/><Relationship Id="rId4" Type="http://schemas.openxmlformats.org/officeDocument/2006/relationships/image" Target="../media/image781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6.wmf"/><Relationship Id="rId2" Type="http://schemas.openxmlformats.org/officeDocument/2006/relationships/image" Target="../media/image785.wmf"/><Relationship Id="rId1" Type="http://schemas.openxmlformats.org/officeDocument/2006/relationships/image" Target="../media/image784.wmf"/><Relationship Id="rId6" Type="http://schemas.openxmlformats.org/officeDocument/2006/relationships/image" Target="../media/image789.wmf"/><Relationship Id="rId5" Type="http://schemas.openxmlformats.org/officeDocument/2006/relationships/image" Target="../media/image788.wmf"/><Relationship Id="rId4" Type="http://schemas.openxmlformats.org/officeDocument/2006/relationships/image" Target="../media/image787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4.emf"/><Relationship Id="rId3" Type="http://schemas.openxmlformats.org/officeDocument/2006/relationships/image" Target="../media/image551.wmf"/><Relationship Id="rId7" Type="http://schemas.openxmlformats.org/officeDocument/2006/relationships/image" Target="../media/image793.wmf"/><Relationship Id="rId12" Type="http://schemas.openxmlformats.org/officeDocument/2006/relationships/image" Target="../media/image798.wmf"/><Relationship Id="rId2" Type="http://schemas.openxmlformats.org/officeDocument/2006/relationships/image" Target="../media/image550.wmf"/><Relationship Id="rId1" Type="http://schemas.openxmlformats.org/officeDocument/2006/relationships/image" Target="../media/image790.wmf"/><Relationship Id="rId6" Type="http://schemas.openxmlformats.org/officeDocument/2006/relationships/image" Target="../media/image792.wmf"/><Relationship Id="rId11" Type="http://schemas.openxmlformats.org/officeDocument/2006/relationships/image" Target="../media/image797.wmf"/><Relationship Id="rId5" Type="http://schemas.openxmlformats.org/officeDocument/2006/relationships/image" Target="../media/image791.wmf"/><Relationship Id="rId10" Type="http://schemas.openxmlformats.org/officeDocument/2006/relationships/image" Target="../media/image796.wmf"/><Relationship Id="rId4" Type="http://schemas.openxmlformats.org/officeDocument/2006/relationships/image" Target="../media/image552.wmf"/><Relationship Id="rId9" Type="http://schemas.openxmlformats.org/officeDocument/2006/relationships/image" Target="../media/image79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17" Type="http://schemas.openxmlformats.org/officeDocument/2006/relationships/image" Target="../media/image163.wmf"/><Relationship Id="rId2" Type="http://schemas.openxmlformats.org/officeDocument/2006/relationships/image" Target="../media/image148.wmf"/><Relationship Id="rId16" Type="http://schemas.openxmlformats.org/officeDocument/2006/relationships/image" Target="../media/image162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5" Type="http://schemas.openxmlformats.org/officeDocument/2006/relationships/image" Target="../media/image16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Relationship Id="rId14" Type="http://schemas.openxmlformats.org/officeDocument/2006/relationships/image" Target="../media/image160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7.emf"/><Relationship Id="rId3" Type="http://schemas.openxmlformats.org/officeDocument/2006/relationships/image" Target="../media/image802.wmf"/><Relationship Id="rId7" Type="http://schemas.openxmlformats.org/officeDocument/2006/relationships/image" Target="../media/image806.emf"/><Relationship Id="rId12" Type="http://schemas.openxmlformats.org/officeDocument/2006/relationships/image" Target="../media/image795.wmf"/><Relationship Id="rId2" Type="http://schemas.openxmlformats.org/officeDocument/2006/relationships/image" Target="../media/image801.wmf"/><Relationship Id="rId1" Type="http://schemas.openxmlformats.org/officeDocument/2006/relationships/image" Target="../media/image800.wmf"/><Relationship Id="rId6" Type="http://schemas.openxmlformats.org/officeDocument/2006/relationships/image" Target="../media/image805.emf"/><Relationship Id="rId11" Type="http://schemas.openxmlformats.org/officeDocument/2006/relationships/image" Target="../media/image793.wmf"/><Relationship Id="rId5" Type="http://schemas.openxmlformats.org/officeDocument/2006/relationships/image" Target="../media/image804.wmf"/><Relationship Id="rId10" Type="http://schemas.openxmlformats.org/officeDocument/2006/relationships/image" Target="../media/image809.wmf"/><Relationship Id="rId4" Type="http://schemas.openxmlformats.org/officeDocument/2006/relationships/image" Target="../media/image803.wmf"/><Relationship Id="rId9" Type="http://schemas.openxmlformats.org/officeDocument/2006/relationships/image" Target="../media/image808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7.wmf"/><Relationship Id="rId3" Type="http://schemas.openxmlformats.org/officeDocument/2006/relationships/image" Target="../media/image812.wmf"/><Relationship Id="rId7" Type="http://schemas.openxmlformats.org/officeDocument/2006/relationships/image" Target="../media/image816.wmf"/><Relationship Id="rId12" Type="http://schemas.openxmlformats.org/officeDocument/2006/relationships/image" Target="../media/image821.emf"/><Relationship Id="rId2" Type="http://schemas.openxmlformats.org/officeDocument/2006/relationships/image" Target="../media/image811.wmf"/><Relationship Id="rId1" Type="http://schemas.openxmlformats.org/officeDocument/2006/relationships/image" Target="../media/image810.wmf"/><Relationship Id="rId6" Type="http://schemas.openxmlformats.org/officeDocument/2006/relationships/image" Target="../media/image815.wmf"/><Relationship Id="rId11" Type="http://schemas.openxmlformats.org/officeDocument/2006/relationships/image" Target="../media/image820.emf"/><Relationship Id="rId5" Type="http://schemas.openxmlformats.org/officeDocument/2006/relationships/image" Target="../media/image814.wmf"/><Relationship Id="rId10" Type="http://schemas.openxmlformats.org/officeDocument/2006/relationships/image" Target="../media/image819.emf"/><Relationship Id="rId4" Type="http://schemas.openxmlformats.org/officeDocument/2006/relationships/image" Target="../media/image813.wmf"/><Relationship Id="rId9" Type="http://schemas.openxmlformats.org/officeDocument/2006/relationships/image" Target="../media/image818.e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5.emf"/><Relationship Id="rId3" Type="http://schemas.openxmlformats.org/officeDocument/2006/relationships/image" Target="../media/image551.wmf"/><Relationship Id="rId7" Type="http://schemas.openxmlformats.org/officeDocument/2006/relationships/image" Target="../media/image824.emf"/><Relationship Id="rId2" Type="http://schemas.openxmlformats.org/officeDocument/2006/relationships/image" Target="../media/image550.wmf"/><Relationship Id="rId1" Type="http://schemas.openxmlformats.org/officeDocument/2006/relationships/image" Target="../media/image790.wmf"/><Relationship Id="rId6" Type="http://schemas.openxmlformats.org/officeDocument/2006/relationships/image" Target="../media/image823.wmf"/><Relationship Id="rId5" Type="http://schemas.openxmlformats.org/officeDocument/2006/relationships/image" Target="../media/image822.wmf"/><Relationship Id="rId4" Type="http://schemas.openxmlformats.org/officeDocument/2006/relationships/image" Target="../media/image552.wmf"/><Relationship Id="rId9" Type="http://schemas.openxmlformats.org/officeDocument/2006/relationships/image" Target="../media/image826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1.wmf"/><Relationship Id="rId13" Type="http://schemas.openxmlformats.org/officeDocument/2006/relationships/image" Target="../media/image836.wmf"/><Relationship Id="rId3" Type="http://schemas.openxmlformats.org/officeDocument/2006/relationships/image" Target="../media/image551.wmf"/><Relationship Id="rId7" Type="http://schemas.openxmlformats.org/officeDocument/2006/relationships/image" Target="../media/image830.emf"/><Relationship Id="rId12" Type="http://schemas.openxmlformats.org/officeDocument/2006/relationships/image" Target="../media/image835.wmf"/><Relationship Id="rId2" Type="http://schemas.openxmlformats.org/officeDocument/2006/relationships/image" Target="../media/image550.wmf"/><Relationship Id="rId1" Type="http://schemas.openxmlformats.org/officeDocument/2006/relationships/image" Target="../media/image790.wmf"/><Relationship Id="rId6" Type="http://schemas.openxmlformats.org/officeDocument/2006/relationships/image" Target="../media/image829.wmf"/><Relationship Id="rId11" Type="http://schemas.openxmlformats.org/officeDocument/2006/relationships/image" Target="../media/image834.wmf"/><Relationship Id="rId5" Type="http://schemas.openxmlformats.org/officeDocument/2006/relationships/image" Target="../media/image828.wmf"/><Relationship Id="rId15" Type="http://schemas.openxmlformats.org/officeDocument/2006/relationships/image" Target="../media/image837.emf"/><Relationship Id="rId10" Type="http://schemas.openxmlformats.org/officeDocument/2006/relationships/image" Target="../media/image833.wmf"/><Relationship Id="rId4" Type="http://schemas.openxmlformats.org/officeDocument/2006/relationships/image" Target="../media/image552.wmf"/><Relationship Id="rId9" Type="http://schemas.openxmlformats.org/officeDocument/2006/relationships/image" Target="../media/image832.wmf"/><Relationship Id="rId14" Type="http://schemas.openxmlformats.org/officeDocument/2006/relationships/image" Target="../media/image823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5.wmf"/><Relationship Id="rId13" Type="http://schemas.openxmlformats.org/officeDocument/2006/relationships/image" Target="../media/image552.wmf"/><Relationship Id="rId3" Type="http://schemas.openxmlformats.org/officeDocument/2006/relationships/image" Target="../media/image840.emf"/><Relationship Id="rId7" Type="http://schemas.openxmlformats.org/officeDocument/2006/relationships/image" Target="../media/image844.emf"/><Relationship Id="rId12" Type="http://schemas.openxmlformats.org/officeDocument/2006/relationships/image" Target="../media/image551.wmf"/><Relationship Id="rId2" Type="http://schemas.openxmlformats.org/officeDocument/2006/relationships/image" Target="../media/image839.wmf"/><Relationship Id="rId1" Type="http://schemas.openxmlformats.org/officeDocument/2006/relationships/image" Target="../media/image838.wmf"/><Relationship Id="rId6" Type="http://schemas.openxmlformats.org/officeDocument/2006/relationships/image" Target="../media/image843.wmf"/><Relationship Id="rId11" Type="http://schemas.openxmlformats.org/officeDocument/2006/relationships/image" Target="../media/image550.wmf"/><Relationship Id="rId5" Type="http://schemas.openxmlformats.org/officeDocument/2006/relationships/image" Target="../media/image842.wmf"/><Relationship Id="rId10" Type="http://schemas.openxmlformats.org/officeDocument/2006/relationships/image" Target="../media/image790.wmf"/><Relationship Id="rId4" Type="http://schemas.openxmlformats.org/officeDocument/2006/relationships/image" Target="../media/image841.emf"/><Relationship Id="rId9" Type="http://schemas.openxmlformats.org/officeDocument/2006/relationships/image" Target="../media/image846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5.emf"/><Relationship Id="rId3" Type="http://schemas.openxmlformats.org/officeDocument/2006/relationships/image" Target="../media/image850.emf"/><Relationship Id="rId7" Type="http://schemas.openxmlformats.org/officeDocument/2006/relationships/image" Target="../media/image854.wmf"/><Relationship Id="rId2" Type="http://schemas.openxmlformats.org/officeDocument/2006/relationships/image" Target="../media/image849.wmf"/><Relationship Id="rId1" Type="http://schemas.openxmlformats.org/officeDocument/2006/relationships/image" Target="../media/image848.wmf"/><Relationship Id="rId6" Type="http://schemas.openxmlformats.org/officeDocument/2006/relationships/image" Target="../media/image853.wmf"/><Relationship Id="rId11" Type="http://schemas.openxmlformats.org/officeDocument/2006/relationships/image" Target="../media/image858.wmf"/><Relationship Id="rId5" Type="http://schemas.openxmlformats.org/officeDocument/2006/relationships/image" Target="../media/image852.emf"/><Relationship Id="rId10" Type="http://schemas.openxmlformats.org/officeDocument/2006/relationships/image" Target="../media/image857.emf"/><Relationship Id="rId4" Type="http://schemas.openxmlformats.org/officeDocument/2006/relationships/image" Target="../media/image851.emf"/><Relationship Id="rId9" Type="http://schemas.openxmlformats.org/officeDocument/2006/relationships/image" Target="../media/image856.e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6.wmf"/><Relationship Id="rId3" Type="http://schemas.openxmlformats.org/officeDocument/2006/relationships/image" Target="../media/image861.wmf"/><Relationship Id="rId7" Type="http://schemas.openxmlformats.org/officeDocument/2006/relationships/image" Target="../media/image865.wmf"/><Relationship Id="rId2" Type="http://schemas.openxmlformats.org/officeDocument/2006/relationships/image" Target="../media/image860.wmf"/><Relationship Id="rId1" Type="http://schemas.openxmlformats.org/officeDocument/2006/relationships/image" Target="../media/image859.wmf"/><Relationship Id="rId6" Type="http://schemas.openxmlformats.org/officeDocument/2006/relationships/image" Target="../media/image864.wmf"/><Relationship Id="rId5" Type="http://schemas.openxmlformats.org/officeDocument/2006/relationships/image" Target="../media/image863.wmf"/><Relationship Id="rId10" Type="http://schemas.openxmlformats.org/officeDocument/2006/relationships/image" Target="../media/image868.wmf"/><Relationship Id="rId4" Type="http://schemas.openxmlformats.org/officeDocument/2006/relationships/image" Target="../media/image862.wmf"/><Relationship Id="rId9" Type="http://schemas.openxmlformats.org/officeDocument/2006/relationships/image" Target="../media/image867.w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6.emf"/><Relationship Id="rId13" Type="http://schemas.openxmlformats.org/officeDocument/2006/relationships/image" Target="../media/image881.wmf"/><Relationship Id="rId18" Type="http://schemas.openxmlformats.org/officeDocument/2006/relationships/image" Target="../media/image886.emf"/><Relationship Id="rId3" Type="http://schemas.openxmlformats.org/officeDocument/2006/relationships/image" Target="../media/image871.emf"/><Relationship Id="rId7" Type="http://schemas.openxmlformats.org/officeDocument/2006/relationships/image" Target="../media/image875.emf"/><Relationship Id="rId12" Type="http://schemas.openxmlformats.org/officeDocument/2006/relationships/image" Target="../media/image880.wmf"/><Relationship Id="rId17" Type="http://schemas.openxmlformats.org/officeDocument/2006/relationships/image" Target="../media/image885.wmf"/><Relationship Id="rId2" Type="http://schemas.openxmlformats.org/officeDocument/2006/relationships/image" Target="../media/image870.emf"/><Relationship Id="rId16" Type="http://schemas.openxmlformats.org/officeDocument/2006/relationships/image" Target="../media/image884.wmf"/><Relationship Id="rId1" Type="http://schemas.openxmlformats.org/officeDocument/2006/relationships/image" Target="../media/image869.emf"/><Relationship Id="rId6" Type="http://schemas.openxmlformats.org/officeDocument/2006/relationships/image" Target="../media/image874.wmf"/><Relationship Id="rId11" Type="http://schemas.openxmlformats.org/officeDocument/2006/relationships/image" Target="../media/image879.emf"/><Relationship Id="rId5" Type="http://schemas.openxmlformats.org/officeDocument/2006/relationships/image" Target="../media/image873.emf"/><Relationship Id="rId15" Type="http://schemas.openxmlformats.org/officeDocument/2006/relationships/image" Target="../media/image883.wmf"/><Relationship Id="rId10" Type="http://schemas.openxmlformats.org/officeDocument/2006/relationships/image" Target="../media/image878.wmf"/><Relationship Id="rId19" Type="http://schemas.openxmlformats.org/officeDocument/2006/relationships/image" Target="../media/image887.emf"/><Relationship Id="rId4" Type="http://schemas.openxmlformats.org/officeDocument/2006/relationships/image" Target="../media/image872.emf"/><Relationship Id="rId9" Type="http://schemas.openxmlformats.org/officeDocument/2006/relationships/image" Target="../media/image877.emf"/><Relationship Id="rId14" Type="http://schemas.openxmlformats.org/officeDocument/2006/relationships/image" Target="../media/image882.wmf"/></Relationships>
</file>

<file path=ppt/drawings/_rels/vmlDrawing8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5.emf"/><Relationship Id="rId13" Type="http://schemas.openxmlformats.org/officeDocument/2006/relationships/image" Target="../media/image900.wmf"/><Relationship Id="rId3" Type="http://schemas.openxmlformats.org/officeDocument/2006/relationships/image" Target="../media/image890.wmf"/><Relationship Id="rId7" Type="http://schemas.openxmlformats.org/officeDocument/2006/relationships/image" Target="../media/image894.emf"/><Relationship Id="rId12" Type="http://schemas.openxmlformats.org/officeDocument/2006/relationships/image" Target="../media/image899.emf"/><Relationship Id="rId17" Type="http://schemas.openxmlformats.org/officeDocument/2006/relationships/image" Target="../media/image904.wmf"/><Relationship Id="rId2" Type="http://schemas.openxmlformats.org/officeDocument/2006/relationships/image" Target="../media/image889.emf"/><Relationship Id="rId16" Type="http://schemas.openxmlformats.org/officeDocument/2006/relationships/image" Target="../media/image903.wmf"/><Relationship Id="rId1" Type="http://schemas.openxmlformats.org/officeDocument/2006/relationships/image" Target="../media/image888.emf"/><Relationship Id="rId6" Type="http://schemas.openxmlformats.org/officeDocument/2006/relationships/image" Target="../media/image893.emf"/><Relationship Id="rId11" Type="http://schemas.openxmlformats.org/officeDocument/2006/relationships/image" Target="../media/image898.emf"/><Relationship Id="rId5" Type="http://schemas.openxmlformats.org/officeDocument/2006/relationships/image" Target="../media/image892.emf"/><Relationship Id="rId15" Type="http://schemas.openxmlformats.org/officeDocument/2006/relationships/image" Target="../media/image902.wmf"/><Relationship Id="rId10" Type="http://schemas.openxmlformats.org/officeDocument/2006/relationships/image" Target="../media/image897.emf"/><Relationship Id="rId4" Type="http://schemas.openxmlformats.org/officeDocument/2006/relationships/image" Target="../media/image891.emf"/><Relationship Id="rId9" Type="http://schemas.openxmlformats.org/officeDocument/2006/relationships/image" Target="../media/image896.emf"/><Relationship Id="rId14" Type="http://schemas.openxmlformats.org/officeDocument/2006/relationships/image" Target="../media/image901.wmf"/></Relationships>
</file>

<file path=ppt/drawings/_rels/vmlDrawing8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3.wmf"/><Relationship Id="rId3" Type="http://schemas.openxmlformats.org/officeDocument/2006/relationships/image" Target="../media/image907.wmf"/><Relationship Id="rId7" Type="http://schemas.openxmlformats.org/officeDocument/2006/relationships/image" Target="../media/image862.wmf"/><Relationship Id="rId2" Type="http://schemas.openxmlformats.org/officeDocument/2006/relationships/image" Target="../media/image906.wmf"/><Relationship Id="rId1" Type="http://schemas.openxmlformats.org/officeDocument/2006/relationships/image" Target="../media/image905.wmf"/><Relationship Id="rId6" Type="http://schemas.openxmlformats.org/officeDocument/2006/relationships/image" Target="../media/image861.wmf"/><Relationship Id="rId5" Type="http://schemas.openxmlformats.org/officeDocument/2006/relationships/image" Target="../media/image909.wmf"/><Relationship Id="rId10" Type="http://schemas.openxmlformats.org/officeDocument/2006/relationships/image" Target="../media/image911.wmf"/><Relationship Id="rId4" Type="http://schemas.openxmlformats.org/officeDocument/2006/relationships/image" Target="../media/image908.wmf"/><Relationship Id="rId9" Type="http://schemas.openxmlformats.org/officeDocument/2006/relationships/image" Target="../media/image91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18" Type="http://schemas.openxmlformats.org/officeDocument/2006/relationships/image" Target="../media/image181.wmf"/><Relationship Id="rId3" Type="http://schemas.openxmlformats.org/officeDocument/2006/relationships/image" Target="../media/image166.wmf"/><Relationship Id="rId21" Type="http://schemas.openxmlformats.org/officeDocument/2006/relationships/image" Target="../media/image184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17" Type="http://schemas.openxmlformats.org/officeDocument/2006/relationships/image" Target="../media/image180.wmf"/><Relationship Id="rId2" Type="http://schemas.openxmlformats.org/officeDocument/2006/relationships/image" Target="../media/image165.wmf"/><Relationship Id="rId16" Type="http://schemas.openxmlformats.org/officeDocument/2006/relationships/image" Target="../media/image179.wmf"/><Relationship Id="rId20" Type="http://schemas.openxmlformats.org/officeDocument/2006/relationships/image" Target="../media/image183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emf"/><Relationship Id="rId5" Type="http://schemas.openxmlformats.org/officeDocument/2006/relationships/image" Target="../media/image168.wmf"/><Relationship Id="rId15" Type="http://schemas.openxmlformats.org/officeDocument/2006/relationships/image" Target="../media/image178.wmf"/><Relationship Id="rId10" Type="http://schemas.openxmlformats.org/officeDocument/2006/relationships/image" Target="../media/image173.emf"/><Relationship Id="rId19" Type="http://schemas.openxmlformats.org/officeDocument/2006/relationships/image" Target="../media/image182.wmf"/><Relationship Id="rId4" Type="http://schemas.openxmlformats.org/officeDocument/2006/relationships/image" Target="../media/image167.wmf"/><Relationship Id="rId9" Type="http://schemas.openxmlformats.org/officeDocument/2006/relationships/image" Target="../media/image172.emf"/><Relationship Id="rId14" Type="http://schemas.openxmlformats.org/officeDocument/2006/relationships/image" Target="../media/image177.wmf"/></Relationships>
</file>

<file path=ppt/drawings/_rels/vmlDrawing9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8.emf"/><Relationship Id="rId13" Type="http://schemas.openxmlformats.org/officeDocument/2006/relationships/image" Target="../media/image953.wmf"/><Relationship Id="rId18" Type="http://schemas.openxmlformats.org/officeDocument/2006/relationships/image" Target="../media/image958.emf"/><Relationship Id="rId3" Type="http://schemas.openxmlformats.org/officeDocument/2006/relationships/image" Target="../media/image943.wmf"/><Relationship Id="rId7" Type="http://schemas.openxmlformats.org/officeDocument/2006/relationships/image" Target="../media/image947.emf"/><Relationship Id="rId12" Type="http://schemas.openxmlformats.org/officeDocument/2006/relationships/image" Target="../media/image952.wmf"/><Relationship Id="rId17" Type="http://schemas.openxmlformats.org/officeDocument/2006/relationships/image" Target="../media/image957.emf"/><Relationship Id="rId2" Type="http://schemas.openxmlformats.org/officeDocument/2006/relationships/image" Target="../media/image942.wmf"/><Relationship Id="rId16" Type="http://schemas.openxmlformats.org/officeDocument/2006/relationships/image" Target="../media/image956.emf"/><Relationship Id="rId20" Type="http://schemas.openxmlformats.org/officeDocument/2006/relationships/image" Target="../media/image960.wmf"/><Relationship Id="rId1" Type="http://schemas.openxmlformats.org/officeDocument/2006/relationships/image" Target="../media/image941.wmf"/><Relationship Id="rId6" Type="http://schemas.openxmlformats.org/officeDocument/2006/relationships/image" Target="../media/image946.emf"/><Relationship Id="rId11" Type="http://schemas.openxmlformats.org/officeDocument/2006/relationships/image" Target="../media/image951.wmf"/><Relationship Id="rId5" Type="http://schemas.openxmlformats.org/officeDocument/2006/relationships/image" Target="../media/image945.wmf"/><Relationship Id="rId15" Type="http://schemas.openxmlformats.org/officeDocument/2006/relationships/image" Target="../media/image955.emf"/><Relationship Id="rId10" Type="http://schemas.openxmlformats.org/officeDocument/2006/relationships/image" Target="../media/image950.emf"/><Relationship Id="rId19" Type="http://schemas.openxmlformats.org/officeDocument/2006/relationships/image" Target="../media/image959.emf"/><Relationship Id="rId4" Type="http://schemas.openxmlformats.org/officeDocument/2006/relationships/image" Target="../media/image944.wmf"/><Relationship Id="rId9" Type="http://schemas.openxmlformats.org/officeDocument/2006/relationships/image" Target="../media/image949.emf"/><Relationship Id="rId14" Type="http://schemas.openxmlformats.org/officeDocument/2006/relationships/image" Target="../media/image954.wmf"/></Relationships>
</file>

<file path=ppt/drawings/_rels/vmlDrawing9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7.wmf"/><Relationship Id="rId3" Type="http://schemas.openxmlformats.org/officeDocument/2006/relationships/image" Target="../media/image1022.wmf"/><Relationship Id="rId7" Type="http://schemas.openxmlformats.org/officeDocument/2006/relationships/image" Target="../media/image1026.wmf"/><Relationship Id="rId2" Type="http://schemas.openxmlformats.org/officeDocument/2006/relationships/image" Target="../media/image1021.wmf"/><Relationship Id="rId1" Type="http://schemas.openxmlformats.org/officeDocument/2006/relationships/image" Target="../media/image1020.wmf"/><Relationship Id="rId6" Type="http://schemas.openxmlformats.org/officeDocument/2006/relationships/image" Target="../media/image1025.wmf"/><Relationship Id="rId5" Type="http://schemas.openxmlformats.org/officeDocument/2006/relationships/image" Target="../media/image1024.wmf"/><Relationship Id="rId4" Type="http://schemas.openxmlformats.org/officeDocument/2006/relationships/image" Target="../media/image1023.wmf"/></Relationships>
</file>

<file path=ppt/drawings/_rels/vmlDrawing9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5.wmf"/><Relationship Id="rId3" Type="http://schemas.openxmlformats.org/officeDocument/2006/relationships/image" Target="../media/image1030.wmf"/><Relationship Id="rId7" Type="http://schemas.openxmlformats.org/officeDocument/2006/relationships/image" Target="../media/image1034.wmf"/><Relationship Id="rId2" Type="http://schemas.openxmlformats.org/officeDocument/2006/relationships/image" Target="../media/image1029.emf"/><Relationship Id="rId1" Type="http://schemas.openxmlformats.org/officeDocument/2006/relationships/image" Target="../media/image1028.wmf"/><Relationship Id="rId6" Type="http://schemas.openxmlformats.org/officeDocument/2006/relationships/image" Target="../media/image1033.wmf"/><Relationship Id="rId11" Type="http://schemas.openxmlformats.org/officeDocument/2006/relationships/image" Target="../media/image1038.wmf"/><Relationship Id="rId5" Type="http://schemas.openxmlformats.org/officeDocument/2006/relationships/image" Target="../media/image1032.wmf"/><Relationship Id="rId10" Type="http://schemas.openxmlformats.org/officeDocument/2006/relationships/image" Target="../media/image1037.wmf"/><Relationship Id="rId4" Type="http://schemas.openxmlformats.org/officeDocument/2006/relationships/image" Target="../media/image1031.wmf"/><Relationship Id="rId9" Type="http://schemas.openxmlformats.org/officeDocument/2006/relationships/image" Target="../media/image1036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wmf"/><Relationship Id="rId2" Type="http://schemas.openxmlformats.org/officeDocument/2006/relationships/image" Target="../media/image1149.wmf"/><Relationship Id="rId1" Type="http://schemas.openxmlformats.org/officeDocument/2006/relationships/image" Target="../media/image1148.wmf"/><Relationship Id="rId4" Type="http://schemas.openxmlformats.org/officeDocument/2006/relationships/image" Target="../media/image1151.wmf"/></Relationships>
</file>

<file path=ppt/drawings/_rels/vmlDrawing9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0.wmf"/><Relationship Id="rId3" Type="http://schemas.openxmlformats.org/officeDocument/2006/relationships/image" Target="../media/image1155.wmf"/><Relationship Id="rId7" Type="http://schemas.openxmlformats.org/officeDocument/2006/relationships/image" Target="../media/image1159.wmf"/><Relationship Id="rId2" Type="http://schemas.openxmlformats.org/officeDocument/2006/relationships/image" Target="../media/image1154.wmf"/><Relationship Id="rId1" Type="http://schemas.openxmlformats.org/officeDocument/2006/relationships/image" Target="../media/image1153.wmf"/><Relationship Id="rId6" Type="http://schemas.openxmlformats.org/officeDocument/2006/relationships/image" Target="../media/image1158.wmf"/><Relationship Id="rId5" Type="http://schemas.openxmlformats.org/officeDocument/2006/relationships/image" Target="../media/image1157.wmf"/><Relationship Id="rId10" Type="http://schemas.openxmlformats.org/officeDocument/2006/relationships/image" Target="../media/image1162.wmf"/><Relationship Id="rId4" Type="http://schemas.openxmlformats.org/officeDocument/2006/relationships/image" Target="../media/image1156.wmf"/><Relationship Id="rId9" Type="http://schemas.openxmlformats.org/officeDocument/2006/relationships/image" Target="../media/image1161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6.wmf"/><Relationship Id="rId2" Type="http://schemas.openxmlformats.org/officeDocument/2006/relationships/image" Target="../media/image1165.wmf"/><Relationship Id="rId1" Type="http://schemas.openxmlformats.org/officeDocument/2006/relationships/image" Target="../media/image1164.wmf"/><Relationship Id="rId6" Type="http://schemas.openxmlformats.org/officeDocument/2006/relationships/image" Target="../media/image1169.wmf"/><Relationship Id="rId5" Type="http://schemas.openxmlformats.org/officeDocument/2006/relationships/image" Target="../media/image1168.wmf"/><Relationship Id="rId4" Type="http://schemas.openxmlformats.org/officeDocument/2006/relationships/image" Target="../media/image1167.wmf"/></Relationships>
</file>

<file path=ppt/drawings/_rels/vmlDrawing9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8.wmf"/><Relationship Id="rId3" Type="http://schemas.openxmlformats.org/officeDocument/2006/relationships/image" Target="../media/image1173.wmf"/><Relationship Id="rId7" Type="http://schemas.openxmlformats.org/officeDocument/2006/relationships/image" Target="../media/image1177.wmf"/><Relationship Id="rId2" Type="http://schemas.openxmlformats.org/officeDocument/2006/relationships/image" Target="../media/image1172.wmf"/><Relationship Id="rId1" Type="http://schemas.openxmlformats.org/officeDocument/2006/relationships/image" Target="../media/image1171.wmf"/><Relationship Id="rId6" Type="http://schemas.openxmlformats.org/officeDocument/2006/relationships/image" Target="../media/image1176.wmf"/><Relationship Id="rId5" Type="http://schemas.openxmlformats.org/officeDocument/2006/relationships/image" Target="../media/image1175.wmf"/><Relationship Id="rId10" Type="http://schemas.openxmlformats.org/officeDocument/2006/relationships/image" Target="../media/image1180.wmf"/><Relationship Id="rId4" Type="http://schemas.openxmlformats.org/officeDocument/2006/relationships/image" Target="../media/image1174.wmf"/><Relationship Id="rId9" Type="http://schemas.openxmlformats.org/officeDocument/2006/relationships/image" Target="../media/image1179.wmf"/></Relationships>
</file>

<file path=ppt/drawings/_rels/vmlDrawing9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8.wmf"/><Relationship Id="rId3" Type="http://schemas.openxmlformats.org/officeDocument/2006/relationships/image" Target="../media/image1184.wmf"/><Relationship Id="rId7" Type="http://schemas.openxmlformats.org/officeDocument/2006/relationships/image" Target="../media/image1187.wmf"/><Relationship Id="rId2" Type="http://schemas.openxmlformats.org/officeDocument/2006/relationships/image" Target="../media/image1183.wmf"/><Relationship Id="rId1" Type="http://schemas.openxmlformats.org/officeDocument/2006/relationships/image" Target="../media/image1182.wmf"/><Relationship Id="rId6" Type="http://schemas.openxmlformats.org/officeDocument/2006/relationships/image" Target="../media/image1177.wmf"/><Relationship Id="rId11" Type="http://schemas.openxmlformats.org/officeDocument/2006/relationships/image" Target="../media/image1191.wmf"/><Relationship Id="rId5" Type="http://schemas.openxmlformats.org/officeDocument/2006/relationships/image" Target="../media/image1186.wmf"/><Relationship Id="rId10" Type="http://schemas.openxmlformats.org/officeDocument/2006/relationships/image" Target="../media/image1190.wmf"/><Relationship Id="rId4" Type="http://schemas.openxmlformats.org/officeDocument/2006/relationships/image" Target="../media/image1185.wmf"/><Relationship Id="rId9" Type="http://schemas.openxmlformats.org/officeDocument/2006/relationships/image" Target="../media/image1189.wmf"/></Relationships>
</file>

<file path=ppt/drawings/_rels/vmlDrawing9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wmf"/><Relationship Id="rId13" Type="http://schemas.openxmlformats.org/officeDocument/2006/relationships/image" Target="../media/image1205.wmf"/><Relationship Id="rId3" Type="http://schemas.openxmlformats.org/officeDocument/2006/relationships/image" Target="../media/image1195.wmf"/><Relationship Id="rId7" Type="http://schemas.openxmlformats.org/officeDocument/2006/relationships/image" Target="../media/image1199.wmf"/><Relationship Id="rId12" Type="http://schemas.openxmlformats.org/officeDocument/2006/relationships/image" Target="../media/image1204.wmf"/><Relationship Id="rId17" Type="http://schemas.openxmlformats.org/officeDocument/2006/relationships/image" Target="../media/image1209.wmf"/><Relationship Id="rId2" Type="http://schemas.openxmlformats.org/officeDocument/2006/relationships/image" Target="../media/image1194.wmf"/><Relationship Id="rId16" Type="http://schemas.openxmlformats.org/officeDocument/2006/relationships/image" Target="../media/image1208.wmf"/><Relationship Id="rId1" Type="http://schemas.openxmlformats.org/officeDocument/2006/relationships/image" Target="../media/image1193.wmf"/><Relationship Id="rId6" Type="http://schemas.openxmlformats.org/officeDocument/2006/relationships/image" Target="../media/image1198.wmf"/><Relationship Id="rId11" Type="http://schemas.openxmlformats.org/officeDocument/2006/relationships/image" Target="../media/image1203.wmf"/><Relationship Id="rId5" Type="http://schemas.openxmlformats.org/officeDocument/2006/relationships/image" Target="../media/image1197.wmf"/><Relationship Id="rId15" Type="http://schemas.openxmlformats.org/officeDocument/2006/relationships/image" Target="../media/image1207.wmf"/><Relationship Id="rId10" Type="http://schemas.openxmlformats.org/officeDocument/2006/relationships/image" Target="../media/image1202.wmf"/><Relationship Id="rId4" Type="http://schemas.openxmlformats.org/officeDocument/2006/relationships/image" Target="../media/image1196.wmf"/><Relationship Id="rId9" Type="http://schemas.openxmlformats.org/officeDocument/2006/relationships/image" Target="../media/image1201.wmf"/><Relationship Id="rId14" Type="http://schemas.openxmlformats.org/officeDocument/2006/relationships/image" Target="../media/image1206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3.wmf"/><Relationship Id="rId7" Type="http://schemas.openxmlformats.org/officeDocument/2006/relationships/image" Target="../media/image1217.wmf"/><Relationship Id="rId2" Type="http://schemas.openxmlformats.org/officeDocument/2006/relationships/image" Target="../media/image1212.wmf"/><Relationship Id="rId1" Type="http://schemas.openxmlformats.org/officeDocument/2006/relationships/image" Target="../media/image1211.wmf"/><Relationship Id="rId6" Type="http://schemas.openxmlformats.org/officeDocument/2006/relationships/image" Target="../media/image1216.wmf"/><Relationship Id="rId5" Type="http://schemas.openxmlformats.org/officeDocument/2006/relationships/image" Target="../media/image1215.wmf"/><Relationship Id="rId4" Type="http://schemas.openxmlformats.org/officeDocument/2006/relationships/image" Target="../media/image12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CE5AF-D6A4-4A3F-A3D9-2ED5FF6EC73E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F17D1-6948-43D6-840B-E8F7A89D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0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17D1-6948-43D6-840B-E8F7A89DF39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3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87F272-4DE8-4E69-AD42-3CB734A24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7B07F-72C9-4BB6-98DE-BB05E924AE73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718722" name="Rectangle 2">
            <a:extLst>
              <a:ext uri="{FF2B5EF4-FFF2-40B4-BE49-F238E27FC236}">
                <a16:creationId xmlns:a16="http://schemas.microsoft.com/office/drawing/2014/main" id="{6F4B9193-7A29-48B3-BD54-85523ECEA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8723" name="Rectangle 3">
            <a:extLst>
              <a:ext uri="{FF2B5EF4-FFF2-40B4-BE49-F238E27FC236}">
                <a16:creationId xmlns:a16="http://schemas.microsoft.com/office/drawing/2014/main" id="{299A3D9F-7F5E-4B8B-85B4-1DA160BDF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33900"/>
            <a:ext cx="5486400" cy="42957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048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C6A70A-66A3-4246-A7B5-8656F09DA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04087-0E5B-4EFB-8811-E79E4C1DCC6F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720770" name="Rectangle 2">
            <a:extLst>
              <a:ext uri="{FF2B5EF4-FFF2-40B4-BE49-F238E27FC236}">
                <a16:creationId xmlns:a16="http://schemas.microsoft.com/office/drawing/2014/main" id="{517F0C6A-98EA-4EA8-A283-9CDA871B0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0771" name="Rectangle 3">
            <a:extLst>
              <a:ext uri="{FF2B5EF4-FFF2-40B4-BE49-F238E27FC236}">
                <a16:creationId xmlns:a16="http://schemas.microsoft.com/office/drawing/2014/main" id="{DE0F73EE-0C89-4A04-A071-24CD63583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33900"/>
            <a:ext cx="5486400" cy="42957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930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7260DD-197F-4DAE-BFB3-244B50DF6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2FEBB-9162-446F-876D-3FF12CF5CB0F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722818" name="Rectangle 2">
            <a:extLst>
              <a:ext uri="{FF2B5EF4-FFF2-40B4-BE49-F238E27FC236}">
                <a16:creationId xmlns:a16="http://schemas.microsoft.com/office/drawing/2014/main" id="{A9D0F5F1-24C2-4EDF-A942-B2B1F7314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2819" name="Rectangle 3">
            <a:extLst>
              <a:ext uri="{FF2B5EF4-FFF2-40B4-BE49-F238E27FC236}">
                <a16:creationId xmlns:a16="http://schemas.microsoft.com/office/drawing/2014/main" id="{43DA7E28-4F44-4943-9E03-142B6118B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33900"/>
            <a:ext cx="5486400" cy="42957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722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AE90F2-173D-433B-9BB5-35AD6C970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0EE8C-F2BD-4045-94C7-B70075B7EC11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724866" name="Rectangle 2">
            <a:extLst>
              <a:ext uri="{FF2B5EF4-FFF2-40B4-BE49-F238E27FC236}">
                <a16:creationId xmlns:a16="http://schemas.microsoft.com/office/drawing/2014/main" id="{00E7D9B5-517B-4D87-A701-187C06E53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4867" name="Rectangle 3">
            <a:extLst>
              <a:ext uri="{FF2B5EF4-FFF2-40B4-BE49-F238E27FC236}">
                <a16:creationId xmlns:a16="http://schemas.microsoft.com/office/drawing/2014/main" id="{9781D886-659F-47D6-A3BD-BC477E0B9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33900"/>
            <a:ext cx="5486400" cy="42957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866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15CE0F-10B3-49DB-A97D-34236AF47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6D184-E890-4B2A-8167-62F8618AEC48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2726914" name="Rectangle 2">
            <a:extLst>
              <a:ext uri="{FF2B5EF4-FFF2-40B4-BE49-F238E27FC236}">
                <a16:creationId xmlns:a16="http://schemas.microsoft.com/office/drawing/2014/main" id="{62B9C71B-01EF-4D85-8E41-52BA56752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6915" name="Rectangle 3">
            <a:extLst>
              <a:ext uri="{FF2B5EF4-FFF2-40B4-BE49-F238E27FC236}">
                <a16:creationId xmlns:a16="http://schemas.microsoft.com/office/drawing/2014/main" id="{E70F8C74-72C8-46E7-9AD8-CC73BED4F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33900"/>
            <a:ext cx="5486400" cy="42957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02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1DA5D2-01BD-4AC5-8D08-A7B60BE42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B6BEF-604D-406D-BC04-888FBD36A75F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2728962" name="Rectangle 2">
            <a:extLst>
              <a:ext uri="{FF2B5EF4-FFF2-40B4-BE49-F238E27FC236}">
                <a16:creationId xmlns:a16="http://schemas.microsoft.com/office/drawing/2014/main" id="{4BB21808-901A-454F-9D6D-C234802F9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8963" name="Rectangle 3">
            <a:extLst>
              <a:ext uri="{FF2B5EF4-FFF2-40B4-BE49-F238E27FC236}">
                <a16:creationId xmlns:a16="http://schemas.microsoft.com/office/drawing/2014/main" id="{32CBB079-AA81-47F4-8477-7C818E3AA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33900"/>
            <a:ext cx="5486400" cy="429577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034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100AD-D2E1-46AD-91FE-58AC7A18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0B79A-5DDC-499C-ACD8-A16C9A3D9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22FBD-80E5-42A1-8D6C-F468E2B8209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2E3D8A-2CA3-423E-8968-C1F868BC725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78F129D-6AEC-416A-A3A5-88FC38B2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48B218A-3131-4CBE-A5B1-35478CC8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31E732-8B3E-4891-A8F9-1BA19E4D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FDD97D2-2F3A-4993-B5E1-916AAD99A2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0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2.wmf"/><Relationship Id="rId26" Type="http://schemas.openxmlformats.org/officeDocument/2006/relationships/image" Target="../media/image196.wmf"/><Relationship Id="rId39" Type="http://schemas.openxmlformats.org/officeDocument/2006/relationships/oleObject" Target="../embeddings/oleObject203.bin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34" Type="http://schemas.openxmlformats.org/officeDocument/2006/relationships/image" Target="../media/image200.wmf"/><Relationship Id="rId42" Type="http://schemas.openxmlformats.org/officeDocument/2006/relationships/image" Target="../media/image204.emf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33" Type="http://schemas.openxmlformats.org/officeDocument/2006/relationships/oleObject" Target="../embeddings/oleObject200.bin"/><Relationship Id="rId38" Type="http://schemas.openxmlformats.org/officeDocument/2006/relationships/image" Target="../media/image202.wmf"/><Relationship Id="rId46" Type="http://schemas.openxmlformats.org/officeDocument/2006/relationships/image" Target="../media/image20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29" Type="http://schemas.openxmlformats.org/officeDocument/2006/relationships/oleObject" Target="../embeddings/oleObject198.bin"/><Relationship Id="rId41" Type="http://schemas.openxmlformats.org/officeDocument/2006/relationships/oleObject" Target="../embeddings/oleObject20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95.wmf"/><Relationship Id="rId32" Type="http://schemas.openxmlformats.org/officeDocument/2006/relationships/image" Target="../media/image199.wmf"/><Relationship Id="rId37" Type="http://schemas.openxmlformats.org/officeDocument/2006/relationships/oleObject" Target="../embeddings/oleObject202.bin"/><Relationship Id="rId40" Type="http://schemas.openxmlformats.org/officeDocument/2006/relationships/image" Target="../media/image203.emf"/><Relationship Id="rId45" Type="http://schemas.openxmlformats.org/officeDocument/2006/relationships/oleObject" Target="../embeddings/oleObject206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97.wmf"/><Relationship Id="rId36" Type="http://schemas.openxmlformats.org/officeDocument/2006/relationships/image" Target="../media/image201.wmf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9.bin"/><Relationship Id="rId44" Type="http://schemas.openxmlformats.org/officeDocument/2006/relationships/image" Target="../media/image205.e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198.wmf"/><Relationship Id="rId35" Type="http://schemas.openxmlformats.org/officeDocument/2006/relationships/oleObject" Target="../embeddings/oleObject201.bin"/><Relationship Id="rId43" Type="http://schemas.openxmlformats.org/officeDocument/2006/relationships/oleObject" Target="../embeddings/oleObject205.bin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6.wmf"/><Relationship Id="rId7" Type="http://schemas.openxmlformats.org/officeDocument/2006/relationships/image" Target="../media/image980.wmf"/><Relationship Id="rId2" Type="http://schemas.openxmlformats.org/officeDocument/2006/relationships/image" Target="../media/image97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9.wmf"/><Relationship Id="rId5" Type="http://schemas.openxmlformats.org/officeDocument/2006/relationships/image" Target="../media/image978.wmf"/><Relationship Id="rId4" Type="http://schemas.openxmlformats.org/officeDocument/2006/relationships/image" Target="../media/image977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7.wmf"/><Relationship Id="rId13" Type="http://schemas.openxmlformats.org/officeDocument/2006/relationships/image" Target="../media/image992.emf"/><Relationship Id="rId3" Type="http://schemas.openxmlformats.org/officeDocument/2006/relationships/image" Target="../media/image982.wmf"/><Relationship Id="rId7" Type="http://schemas.openxmlformats.org/officeDocument/2006/relationships/image" Target="../media/image986.wmf"/><Relationship Id="rId12" Type="http://schemas.openxmlformats.org/officeDocument/2006/relationships/image" Target="../media/image991.emf"/><Relationship Id="rId17" Type="http://schemas.openxmlformats.org/officeDocument/2006/relationships/image" Target="../media/image996.wmf"/><Relationship Id="rId2" Type="http://schemas.openxmlformats.org/officeDocument/2006/relationships/image" Target="../media/image981.emf"/><Relationship Id="rId16" Type="http://schemas.openxmlformats.org/officeDocument/2006/relationships/image" Target="../media/image99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5.wmf"/><Relationship Id="rId11" Type="http://schemas.openxmlformats.org/officeDocument/2006/relationships/image" Target="../media/image990.emf"/><Relationship Id="rId5" Type="http://schemas.openxmlformats.org/officeDocument/2006/relationships/image" Target="../media/image984.wmf"/><Relationship Id="rId15" Type="http://schemas.openxmlformats.org/officeDocument/2006/relationships/image" Target="../media/image994.emf"/><Relationship Id="rId10" Type="http://schemas.openxmlformats.org/officeDocument/2006/relationships/image" Target="../media/image989.emf"/><Relationship Id="rId4" Type="http://schemas.openxmlformats.org/officeDocument/2006/relationships/image" Target="../media/image983.wmf"/><Relationship Id="rId9" Type="http://schemas.openxmlformats.org/officeDocument/2006/relationships/image" Target="../media/image988.emf"/><Relationship Id="rId14" Type="http://schemas.openxmlformats.org/officeDocument/2006/relationships/image" Target="../media/image993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3.emf"/><Relationship Id="rId3" Type="http://schemas.openxmlformats.org/officeDocument/2006/relationships/image" Target="../media/image998.wmf"/><Relationship Id="rId7" Type="http://schemas.openxmlformats.org/officeDocument/2006/relationships/image" Target="../media/image1002.emf"/><Relationship Id="rId2" Type="http://schemas.openxmlformats.org/officeDocument/2006/relationships/image" Target="../media/image99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1.wmf"/><Relationship Id="rId5" Type="http://schemas.openxmlformats.org/officeDocument/2006/relationships/image" Target="../media/image1000.wmf"/><Relationship Id="rId4" Type="http://schemas.openxmlformats.org/officeDocument/2006/relationships/image" Target="../media/image999.wmf"/><Relationship Id="rId9" Type="http://schemas.openxmlformats.org/officeDocument/2006/relationships/image" Target="../media/image1004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1.wmf"/><Relationship Id="rId3" Type="http://schemas.openxmlformats.org/officeDocument/2006/relationships/image" Target="../media/image1006.emf"/><Relationship Id="rId7" Type="http://schemas.openxmlformats.org/officeDocument/2006/relationships/image" Target="../media/image1010.wmf"/><Relationship Id="rId2" Type="http://schemas.openxmlformats.org/officeDocument/2006/relationships/image" Target="../media/image100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9.wmf"/><Relationship Id="rId5" Type="http://schemas.openxmlformats.org/officeDocument/2006/relationships/image" Target="../media/image1008.wmf"/><Relationship Id="rId4" Type="http://schemas.openxmlformats.org/officeDocument/2006/relationships/image" Target="../media/image1007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8.wmf"/><Relationship Id="rId3" Type="http://schemas.openxmlformats.org/officeDocument/2006/relationships/image" Target="../media/image1013.wmf"/><Relationship Id="rId7" Type="http://schemas.openxmlformats.org/officeDocument/2006/relationships/image" Target="../media/image1017.wmf"/><Relationship Id="rId2" Type="http://schemas.openxmlformats.org/officeDocument/2006/relationships/image" Target="../media/image10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6.wmf"/><Relationship Id="rId5" Type="http://schemas.openxmlformats.org/officeDocument/2006/relationships/image" Target="../media/image1015.wmf"/><Relationship Id="rId4" Type="http://schemas.openxmlformats.org/officeDocument/2006/relationships/image" Target="../media/image1014.wmf"/><Relationship Id="rId9" Type="http://schemas.openxmlformats.org/officeDocument/2006/relationships/image" Target="../media/image1019.w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2.wmf"/><Relationship Id="rId13" Type="http://schemas.openxmlformats.org/officeDocument/2006/relationships/oleObject" Target="../embeddings/oleObject958.bin"/><Relationship Id="rId18" Type="http://schemas.openxmlformats.org/officeDocument/2006/relationships/image" Target="../media/image1027.wmf"/><Relationship Id="rId3" Type="http://schemas.openxmlformats.org/officeDocument/2006/relationships/oleObject" Target="../embeddings/oleObject953.bin"/><Relationship Id="rId7" Type="http://schemas.openxmlformats.org/officeDocument/2006/relationships/oleObject" Target="../embeddings/oleObject955.bin"/><Relationship Id="rId12" Type="http://schemas.openxmlformats.org/officeDocument/2006/relationships/image" Target="../media/image1024.wmf"/><Relationship Id="rId17" Type="http://schemas.openxmlformats.org/officeDocument/2006/relationships/oleObject" Target="../embeddings/oleObject9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6.wmf"/><Relationship Id="rId1" Type="http://schemas.openxmlformats.org/officeDocument/2006/relationships/vmlDrawing" Target="../drawings/vmlDrawing91.vml"/><Relationship Id="rId6" Type="http://schemas.openxmlformats.org/officeDocument/2006/relationships/image" Target="../media/image1021.wmf"/><Relationship Id="rId11" Type="http://schemas.openxmlformats.org/officeDocument/2006/relationships/oleObject" Target="../embeddings/oleObject957.bin"/><Relationship Id="rId5" Type="http://schemas.openxmlformats.org/officeDocument/2006/relationships/oleObject" Target="../embeddings/oleObject954.bin"/><Relationship Id="rId15" Type="http://schemas.openxmlformats.org/officeDocument/2006/relationships/oleObject" Target="../embeddings/oleObject959.bin"/><Relationship Id="rId10" Type="http://schemas.openxmlformats.org/officeDocument/2006/relationships/image" Target="../media/image1023.wmf"/><Relationship Id="rId4" Type="http://schemas.openxmlformats.org/officeDocument/2006/relationships/image" Target="../media/image1020.wmf"/><Relationship Id="rId9" Type="http://schemas.openxmlformats.org/officeDocument/2006/relationships/oleObject" Target="../embeddings/oleObject956.bin"/><Relationship Id="rId14" Type="http://schemas.openxmlformats.org/officeDocument/2006/relationships/image" Target="../media/image1025.w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wmf"/><Relationship Id="rId13" Type="http://schemas.openxmlformats.org/officeDocument/2006/relationships/oleObject" Target="../embeddings/oleObject966.bin"/><Relationship Id="rId18" Type="http://schemas.openxmlformats.org/officeDocument/2006/relationships/image" Target="../media/image1035.wmf"/><Relationship Id="rId3" Type="http://schemas.openxmlformats.org/officeDocument/2006/relationships/oleObject" Target="../embeddings/oleObject961.bin"/><Relationship Id="rId21" Type="http://schemas.openxmlformats.org/officeDocument/2006/relationships/oleObject" Target="../embeddings/oleObject970.bin"/><Relationship Id="rId7" Type="http://schemas.openxmlformats.org/officeDocument/2006/relationships/oleObject" Target="../embeddings/oleObject963.bin"/><Relationship Id="rId12" Type="http://schemas.openxmlformats.org/officeDocument/2006/relationships/image" Target="../media/image1032.wmf"/><Relationship Id="rId17" Type="http://schemas.openxmlformats.org/officeDocument/2006/relationships/oleObject" Target="../embeddings/oleObject9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4.wmf"/><Relationship Id="rId20" Type="http://schemas.openxmlformats.org/officeDocument/2006/relationships/image" Target="../media/image1036.wmf"/><Relationship Id="rId1" Type="http://schemas.openxmlformats.org/officeDocument/2006/relationships/vmlDrawing" Target="../drawings/vmlDrawing92.vml"/><Relationship Id="rId6" Type="http://schemas.openxmlformats.org/officeDocument/2006/relationships/image" Target="../media/image1029.emf"/><Relationship Id="rId11" Type="http://schemas.openxmlformats.org/officeDocument/2006/relationships/oleObject" Target="../embeddings/oleObject965.bin"/><Relationship Id="rId24" Type="http://schemas.openxmlformats.org/officeDocument/2006/relationships/image" Target="../media/image1038.wmf"/><Relationship Id="rId5" Type="http://schemas.openxmlformats.org/officeDocument/2006/relationships/oleObject" Target="../embeddings/oleObject962.bin"/><Relationship Id="rId15" Type="http://schemas.openxmlformats.org/officeDocument/2006/relationships/oleObject" Target="../embeddings/oleObject967.bin"/><Relationship Id="rId23" Type="http://schemas.openxmlformats.org/officeDocument/2006/relationships/oleObject" Target="../embeddings/oleObject971.bin"/><Relationship Id="rId10" Type="http://schemas.openxmlformats.org/officeDocument/2006/relationships/image" Target="../media/image1031.wmf"/><Relationship Id="rId19" Type="http://schemas.openxmlformats.org/officeDocument/2006/relationships/oleObject" Target="../embeddings/oleObject969.bin"/><Relationship Id="rId4" Type="http://schemas.openxmlformats.org/officeDocument/2006/relationships/image" Target="../media/image1028.wmf"/><Relationship Id="rId9" Type="http://schemas.openxmlformats.org/officeDocument/2006/relationships/oleObject" Target="../embeddings/oleObject964.bin"/><Relationship Id="rId14" Type="http://schemas.openxmlformats.org/officeDocument/2006/relationships/image" Target="../media/image1033.wmf"/><Relationship Id="rId22" Type="http://schemas.openxmlformats.org/officeDocument/2006/relationships/image" Target="../media/image1037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emf"/><Relationship Id="rId2" Type="http://schemas.openxmlformats.org/officeDocument/2006/relationships/image" Target="../media/image10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1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8.wmf"/><Relationship Id="rId3" Type="http://schemas.openxmlformats.org/officeDocument/2006/relationships/image" Target="../media/image1043.wmf"/><Relationship Id="rId7" Type="http://schemas.openxmlformats.org/officeDocument/2006/relationships/image" Target="../media/image1047.wmf"/><Relationship Id="rId2" Type="http://schemas.openxmlformats.org/officeDocument/2006/relationships/image" Target="../media/image104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6.wmf"/><Relationship Id="rId5" Type="http://schemas.openxmlformats.org/officeDocument/2006/relationships/image" Target="../media/image1045.wmf"/><Relationship Id="rId10" Type="http://schemas.openxmlformats.org/officeDocument/2006/relationships/image" Target="../media/image1050.wmf"/><Relationship Id="rId4" Type="http://schemas.openxmlformats.org/officeDocument/2006/relationships/image" Target="../media/image1044.wmf"/><Relationship Id="rId9" Type="http://schemas.openxmlformats.org/officeDocument/2006/relationships/image" Target="../media/image1049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3.wmf"/><Relationship Id="rId3" Type="http://schemas.openxmlformats.org/officeDocument/2006/relationships/image" Target="../media/image982.wmf"/><Relationship Id="rId7" Type="http://schemas.openxmlformats.org/officeDocument/2006/relationships/image" Target="../media/image1052.wmf"/><Relationship Id="rId2" Type="http://schemas.openxmlformats.org/officeDocument/2006/relationships/image" Target="../media/image10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5.wmf"/><Relationship Id="rId11" Type="http://schemas.openxmlformats.org/officeDocument/2006/relationships/image" Target="../media/image1056.wmf"/><Relationship Id="rId5" Type="http://schemas.openxmlformats.org/officeDocument/2006/relationships/image" Target="../media/image984.wmf"/><Relationship Id="rId10" Type="http://schemas.openxmlformats.org/officeDocument/2006/relationships/image" Target="../media/image1055.wmf"/><Relationship Id="rId4" Type="http://schemas.openxmlformats.org/officeDocument/2006/relationships/image" Target="../media/image983.wmf"/><Relationship Id="rId9" Type="http://schemas.openxmlformats.org/officeDocument/2006/relationships/image" Target="../media/image105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4.wmf"/><Relationship Id="rId26" Type="http://schemas.openxmlformats.org/officeDocument/2006/relationships/image" Target="../media/image218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34" Type="http://schemas.openxmlformats.org/officeDocument/2006/relationships/image" Target="../media/image222.wmf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1.e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33" Type="http://schemas.openxmlformats.org/officeDocument/2006/relationships/oleObject" Target="../embeddings/oleObject222.bin"/><Relationship Id="rId38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3.wmf"/><Relationship Id="rId20" Type="http://schemas.openxmlformats.org/officeDocument/2006/relationships/image" Target="../media/image215.wmf"/><Relationship Id="rId29" Type="http://schemas.openxmlformats.org/officeDocument/2006/relationships/oleObject" Target="../embeddings/oleObject22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17.wmf"/><Relationship Id="rId32" Type="http://schemas.openxmlformats.org/officeDocument/2006/relationships/image" Target="../media/image221.wmf"/><Relationship Id="rId37" Type="http://schemas.openxmlformats.org/officeDocument/2006/relationships/oleObject" Target="../embeddings/oleObject224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219.wmf"/><Relationship Id="rId36" Type="http://schemas.openxmlformats.org/officeDocument/2006/relationships/image" Target="../media/image223.wmf"/><Relationship Id="rId10" Type="http://schemas.openxmlformats.org/officeDocument/2006/relationships/image" Target="../media/image210.emf"/><Relationship Id="rId19" Type="http://schemas.openxmlformats.org/officeDocument/2006/relationships/oleObject" Target="../embeddings/oleObject215.bin"/><Relationship Id="rId31" Type="http://schemas.openxmlformats.org/officeDocument/2006/relationships/oleObject" Target="../embeddings/oleObject221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2.wmf"/><Relationship Id="rId22" Type="http://schemas.openxmlformats.org/officeDocument/2006/relationships/image" Target="../media/image216.wmf"/><Relationship Id="rId27" Type="http://schemas.openxmlformats.org/officeDocument/2006/relationships/oleObject" Target="../embeddings/oleObject219.bin"/><Relationship Id="rId30" Type="http://schemas.openxmlformats.org/officeDocument/2006/relationships/image" Target="../media/image220.wmf"/><Relationship Id="rId35" Type="http://schemas.openxmlformats.org/officeDocument/2006/relationships/oleObject" Target="../embeddings/oleObject223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8.wmf"/><Relationship Id="rId2" Type="http://schemas.openxmlformats.org/officeDocument/2006/relationships/image" Target="../media/image105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0.wmf"/><Relationship Id="rId4" Type="http://schemas.openxmlformats.org/officeDocument/2006/relationships/image" Target="../media/image1059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2.wmf"/><Relationship Id="rId7" Type="http://schemas.openxmlformats.org/officeDocument/2006/relationships/image" Target="../media/image1066.emf"/><Relationship Id="rId2" Type="http://schemas.openxmlformats.org/officeDocument/2006/relationships/image" Target="../media/image106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5.wmf"/><Relationship Id="rId5" Type="http://schemas.openxmlformats.org/officeDocument/2006/relationships/image" Target="../media/image1064.wmf"/><Relationship Id="rId4" Type="http://schemas.openxmlformats.org/officeDocument/2006/relationships/image" Target="../media/image1063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8.wmf"/><Relationship Id="rId2" Type="http://schemas.openxmlformats.org/officeDocument/2006/relationships/image" Target="../media/image1067.emf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5.emf"/><Relationship Id="rId13" Type="http://schemas.openxmlformats.org/officeDocument/2006/relationships/image" Target="../media/image1080.wmf"/><Relationship Id="rId3" Type="http://schemas.openxmlformats.org/officeDocument/2006/relationships/image" Target="../media/image1070.emf"/><Relationship Id="rId7" Type="http://schemas.openxmlformats.org/officeDocument/2006/relationships/image" Target="../media/image1074.emf"/><Relationship Id="rId12" Type="http://schemas.openxmlformats.org/officeDocument/2006/relationships/image" Target="../media/image1079.wmf"/><Relationship Id="rId17" Type="http://schemas.openxmlformats.org/officeDocument/2006/relationships/image" Target="../media/image1084.wmf"/><Relationship Id="rId2" Type="http://schemas.openxmlformats.org/officeDocument/2006/relationships/image" Target="../media/image1069.emf"/><Relationship Id="rId16" Type="http://schemas.openxmlformats.org/officeDocument/2006/relationships/image" Target="../media/image108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3.emf"/><Relationship Id="rId11" Type="http://schemas.openxmlformats.org/officeDocument/2006/relationships/image" Target="../media/image1078.emf"/><Relationship Id="rId5" Type="http://schemas.openxmlformats.org/officeDocument/2006/relationships/image" Target="../media/image1072.emf"/><Relationship Id="rId15" Type="http://schemas.openxmlformats.org/officeDocument/2006/relationships/image" Target="../media/image1082.wmf"/><Relationship Id="rId10" Type="http://schemas.openxmlformats.org/officeDocument/2006/relationships/image" Target="../media/image1077.emf"/><Relationship Id="rId4" Type="http://schemas.openxmlformats.org/officeDocument/2006/relationships/image" Target="../media/image1071.emf"/><Relationship Id="rId9" Type="http://schemas.openxmlformats.org/officeDocument/2006/relationships/image" Target="../media/image1076.emf"/><Relationship Id="rId14" Type="http://schemas.openxmlformats.org/officeDocument/2006/relationships/image" Target="../media/image1081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6.wmf"/><Relationship Id="rId7" Type="http://schemas.openxmlformats.org/officeDocument/2006/relationships/image" Target="../media/image1090.emf"/><Relationship Id="rId2" Type="http://schemas.openxmlformats.org/officeDocument/2006/relationships/image" Target="../media/image108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9.emf"/><Relationship Id="rId5" Type="http://schemas.openxmlformats.org/officeDocument/2006/relationships/image" Target="../media/image1088.wmf"/><Relationship Id="rId4" Type="http://schemas.openxmlformats.org/officeDocument/2006/relationships/image" Target="../media/image1087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7.wmf"/><Relationship Id="rId3" Type="http://schemas.openxmlformats.org/officeDocument/2006/relationships/image" Target="../media/image1092.emf"/><Relationship Id="rId7" Type="http://schemas.openxmlformats.org/officeDocument/2006/relationships/image" Target="../media/image1096.wmf"/><Relationship Id="rId2" Type="http://schemas.openxmlformats.org/officeDocument/2006/relationships/image" Target="../media/image10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5.wmf"/><Relationship Id="rId5" Type="http://schemas.openxmlformats.org/officeDocument/2006/relationships/image" Target="../media/image1094.wmf"/><Relationship Id="rId4" Type="http://schemas.openxmlformats.org/officeDocument/2006/relationships/image" Target="../media/image1093.wmf"/><Relationship Id="rId9" Type="http://schemas.openxmlformats.org/officeDocument/2006/relationships/image" Target="../media/image1098.w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wmf"/><Relationship Id="rId7" Type="http://schemas.openxmlformats.org/officeDocument/2006/relationships/image" Target="../media/image1104.wmf"/><Relationship Id="rId2" Type="http://schemas.openxmlformats.org/officeDocument/2006/relationships/image" Target="../media/image109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3.wmf"/><Relationship Id="rId5" Type="http://schemas.openxmlformats.org/officeDocument/2006/relationships/image" Target="../media/image1102.wmf"/><Relationship Id="rId4" Type="http://schemas.openxmlformats.org/officeDocument/2006/relationships/image" Target="../media/image1101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6.wmf"/><Relationship Id="rId7" Type="http://schemas.openxmlformats.org/officeDocument/2006/relationships/image" Target="../media/image1110.wmf"/><Relationship Id="rId2" Type="http://schemas.openxmlformats.org/officeDocument/2006/relationships/image" Target="../media/image110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9.wmf"/><Relationship Id="rId5" Type="http://schemas.openxmlformats.org/officeDocument/2006/relationships/image" Target="../media/image1108.wmf"/><Relationship Id="rId4" Type="http://schemas.openxmlformats.org/officeDocument/2006/relationships/image" Target="../media/image1107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7.wmf"/><Relationship Id="rId3" Type="http://schemas.openxmlformats.org/officeDocument/2006/relationships/image" Target="../media/image1112.emf"/><Relationship Id="rId7" Type="http://schemas.openxmlformats.org/officeDocument/2006/relationships/image" Target="../media/image1116.wmf"/><Relationship Id="rId2" Type="http://schemas.openxmlformats.org/officeDocument/2006/relationships/image" Target="../media/image11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5.wmf"/><Relationship Id="rId5" Type="http://schemas.openxmlformats.org/officeDocument/2006/relationships/image" Target="../media/image1114.wmf"/><Relationship Id="rId4" Type="http://schemas.openxmlformats.org/officeDocument/2006/relationships/image" Target="../media/image1113.wmf"/><Relationship Id="rId9" Type="http://schemas.openxmlformats.org/officeDocument/2006/relationships/image" Target="../media/image1118.w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5.wmf"/><Relationship Id="rId2" Type="http://schemas.openxmlformats.org/officeDocument/2006/relationships/image" Target="../media/image11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2.wmf"/><Relationship Id="rId5" Type="http://schemas.openxmlformats.org/officeDocument/2006/relationships/image" Target="../media/image1121.wmf"/><Relationship Id="rId4" Type="http://schemas.openxmlformats.org/officeDocument/2006/relationships/image" Target="../media/image11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32.wmf"/><Relationship Id="rId26" Type="http://schemas.openxmlformats.org/officeDocument/2006/relationships/image" Target="../media/image236.w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32.bin"/><Relationship Id="rId25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29" Type="http://schemas.openxmlformats.org/officeDocument/2006/relationships/oleObject" Target="../embeddings/oleObject23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235.w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28" Type="http://schemas.openxmlformats.org/officeDocument/2006/relationships/image" Target="../media/image237.wmf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33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237.bin"/><Relationship Id="rId30" Type="http://schemas.openxmlformats.org/officeDocument/2006/relationships/image" Target="../media/image238.emf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9.wmf"/><Relationship Id="rId3" Type="http://schemas.openxmlformats.org/officeDocument/2006/relationships/image" Target="../media/image1124.wmf"/><Relationship Id="rId7" Type="http://schemas.openxmlformats.org/officeDocument/2006/relationships/image" Target="../media/image1128.wmf"/><Relationship Id="rId2" Type="http://schemas.openxmlformats.org/officeDocument/2006/relationships/image" Target="../media/image11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7.emf"/><Relationship Id="rId5" Type="http://schemas.openxmlformats.org/officeDocument/2006/relationships/image" Target="../media/image1126.emf"/><Relationship Id="rId4" Type="http://schemas.openxmlformats.org/officeDocument/2006/relationships/image" Target="../media/image1125.wmf"/><Relationship Id="rId9" Type="http://schemas.openxmlformats.org/officeDocument/2006/relationships/image" Target="../media/image1130.w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7.wmf"/><Relationship Id="rId13" Type="http://schemas.openxmlformats.org/officeDocument/2006/relationships/image" Target="../media/image1142.wmf"/><Relationship Id="rId3" Type="http://schemas.openxmlformats.org/officeDocument/2006/relationships/image" Target="../media/image1132.wmf"/><Relationship Id="rId7" Type="http://schemas.openxmlformats.org/officeDocument/2006/relationships/image" Target="../media/image1136.wmf"/><Relationship Id="rId12" Type="http://schemas.openxmlformats.org/officeDocument/2006/relationships/image" Target="../media/image1141.wmf"/><Relationship Id="rId2" Type="http://schemas.openxmlformats.org/officeDocument/2006/relationships/image" Target="../media/image113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5.wmf"/><Relationship Id="rId11" Type="http://schemas.openxmlformats.org/officeDocument/2006/relationships/image" Target="../media/image1140.wmf"/><Relationship Id="rId5" Type="http://schemas.openxmlformats.org/officeDocument/2006/relationships/image" Target="../media/image1134.wmf"/><Relationship Id="rId10" Type="http://schemas.openxmlformats.org/officeDocument/2006/relationships/image" Target="../media/image1139.wmf"/><Relationship Id="rId4" Type="http://schemas.openxmlformats.org/officeDocument/2006/relationships/image" Target="../media/image1133.wmf"/><Relationship Id="rId9" Type="http://schemas.openxmlformats.org/officeDocument/2006/relationships/image" Target="../media/image1138.w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4.wmf"/><Relationship Id="rId2" Type="http://schemas.openxmlformats.org/officeDocument/2006/relationships/image" Target="../media/image114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7.wmf"/><Relationship Id="rId5" Type="http://schemas.openxmlformats.org/officeDocument/2006/relationships/image" Target="../media/image1146.emf"/><Relationship Id="rId4" Type="http://schemas.openxmlformats.org/officeDocument/2006/relationships/image" Target="../media/image1145.w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49.wmf"/><Relationship Id="rId12" Type="http://schemas.openxmlformats.org/officeDocument/2006/relationships/image" Target="../media/image11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973.bin"/><Relationship Id="rId11" Type="http://schemas.openxmlformats.org/officeDocument/2006/relationships/image" Target="../media/image1151.wmf"/><Relationship Id="rId5" Type="http://schemas.openxmlformats.org/officeDocument/2006/relationships/image" Target="../media/image1148.wmf"/><Relationship Id="rId10" Type="http://schemas.openxmlformats.org/officeDocument/2006/relationships/oleObject" Target="../embeddings/oleObject975.bin"/><Relationship Id="rId4" Type="http://schemas.openxmlformats.org/officeDocument/2006/relationships/oleObject" Target="../embeddings/oleObject972.bin"/><Relationship Id="rId9" Type="http://schemas.openxmlformats.org/officeDocument/2006/relationships/image" Target="../media/image1150.wmf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4.wmf"/><Relationship Id="rId13" Type="http://schemas.openxmlformats.org/officeDocument/2006/relationships/oleObject" Target="../embeddings/oleObject980.bin"/><Relationship Id="rId18" Type="http://schemas.openxmlformats.org/officeDocument/2006/relationships/image" Target="../media/image1159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984.bin"/><Relationship Id="rId7" Type="http://schemas.openxmlformats.org/officeDocument/2006/relationships/oleObject" Target="../embeddings/oleObject977.bin"/><Relationship Id="rId12" Type="http://schemas.openxmlformats.org/officeDocument/2006/relationships/image" Target="../media/image1156.wmf"/><Relationship Id="rId17" Type="http://schemas.openxmlformats.org/officeDocument/2006/relationships/oleObject" Target="../embeddings/oleObject9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8.wmf"/><Relationship Id="rId20" Type="http://schemas.openxmlformats.org/officeDocument/2006/relationships/image" Target="../media/image1160.wmf"/><Relationship Id="rId1" Type="http://schemas.openxmlformats.org/officeDocument/2006/relationships/vmlDrawing" Target="../drawings/vmlDrawing94.vml"/><Relationship Id="rId6" Type="http://schemas.openxmlformats.org/officeDocument/2006/relationships/image" Target="../media/image1153.wmf"/><Relationship Id="rId11" Type="http://schemas.openxmlformats.org/officeDocument/2006/relationships/oleObject" Target="../embeddings/oleObject979.bin"/><Relationship Id="rId24" Type="http://schemas.openxmlformats.org/officeDocument/2006/relationships/image" Target="../media/image1162.wmf"/><Relationship Id="rId5" Type="http://schemas.openxmlformats.org/officeDocument/2006/relationships/oleObject" Target="../embeddings/oleObject976.bin"/><Relationship Id="rId15" Type="http://schemas.openxmlformats.org/officeDocument/2006/relationships/oleObject" Target="../embeddings/oleObject981.bin"/><Relationship Id="rId23" Type="http://schemas.openxmlformats.org/officeDocument/2006/relationships/oleObject" Target="../embeddings/oleObject985.bin"/><Relationship Id="rId10" Type="http://schemas.openxmlformats.org/officeDocument/2006/relationships/image" Target="../media/image1155.wmf"/><Relationship Id="rId19" Type="http://schemas.openxmlformats.org/officeDocument/2006/relationships/oleObject" Target="../embeddings/oleObject983.bin"/><Relationship Id="rId4" Type="http://schemas.openxmlformats.org/officeDocument/2006/relationships/image" Target="../media/image1163.emf"/><Relationship Id="rId9" Type="http://schemas.openxmlformats.org/officeDocument/2006/relationships/oleObject" Target="../embeddings/oleObject978.bin"/><Relationship Id="rId14" Type="http://schemas.openxmlformats.org/officeDocument/2006/relationships/image" Target="../media/image1157.wmf"/><Relationship Id="rId22" Type="http://schemas.openxmlformats.org/officeDocument/2006/relationships/image" Target="../media/image1161.w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5.wmf"/><Relationship Id="rId13" Type="http://schemas.openxmlformats.org/officeDocument/2006/relationships/oleObject" Target="../embeddings/oleObject99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87.bin"/><Relationship Id="rId12" Type="http://schemas.openxmlformats.org/officeDocument/2006/relationships/image" Target="../media/image1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9.wmf"/><Relationship Id="rId1" Type="http://schemas.openxmlformats.org/officeDocument/2006/relationships/vmlDrawing" Target="../drawings/vmlDrawing95.vml"/><Relationship Id="rId6" Type="http://schemas.openxmlformats.org/officeDocument/2006/relationships/image" Target="../media/image1164.wmf"/><Relationship Id="rId11" Type="http://schemas.openxmlformats.org/officeDocument/2006/relationships/oleObject" Target="../embeddings/oleObject989.bin"/><Relationship Id="rId5" Type="http://schemas.openxmlformats.org/officeDocument/2006/relationships/oleObject" Target="../embeddings/oleObject986.bin"/><Relationship Id="rId15" Type="http://schemas.openxmlformats.org/officeDocument/2006/relationships/oleObject" Target="../embeddings/oleObject991.bin"/><Relationship Id="rId10" Type="http://schemas.openxmlformats.org/officeDocument/2006/relationships/image" Target="../media/image1166.wmf"/><Relationship Id="rId4" Type="http://schemas.openxmlformats.org/officeDocument/2006/relationships/image" Target="../media/image1170.emf"/><Relationship Id="rId9" Type="http://schemas.openxmlformats.org/officeDocument/2006/relationships/oleObject" Target="../embeddings/oleObject988.bin"/><Relationship Id="rId14" Type="http://schemas.openxmlformats.org/officeDocument/2006/relationships/image" Target="../media/image1168.w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4.bin"/><Relationship Id="rId13" Type="http://schemas.openxmlformats.org/officeDocument/2006/relationships/image" Target="../media/image1175.wmf"/><Relationship Id="rId18" Type="http://schemas.openxmlformats.org/officeDocument/2006/relationships/image" Target="../media/image1181.e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1000.bin"/><Relationship Id="rId7" Type="http://schemas.openxmlformats.org/officeDocument/2006/relationships/image" Target="../media/image1172.wmf"/><Relationship Id="rId12" Type="http://schemas.openxmlformats.org/officeDocument/2006/relationships/oleObject" Target="../embeddings/oleObject996.bin"/><Relationship Id="rId17" Type="http://schemas.openxmlformats.org/officeDocument/2006/relationships/image" Target="../media/image11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8.bin"/><Relationship Id="rId20" Type="http://schemas.openxmlformats.org/officeDocument/2006/relationships/image" Target="../media/image1178.wmf"/><Relationship Id="rId1" Type="http://schemas.openxmlformats.org/officeDocument/2006/relationships/vmlDrawing" Target="../drawings/vmlDrawing96.vml"/><Relationship Id="rId6" Type="http://schemas.openxmlformats.org/officeDocument/2006/relationships/oleObject" Target="../embeddings/oleObject993.bin"/><Relationship Id="rId11" Type="http://schemas.openxmlformats.org/officeDocument/2006/relationships/image" Target="../media/image1174.wmf"/><Relationship Id="rId24" Type="http://schemas.openxmlformats.org/officeDocument/2006/relationships/image" Target="../media/image1180.wmf"/><Relationship Id="rId5" Type="http://schemas.openxmlformats.org/officeDocument/2006/relationships/image" Target="../media/image1171.wmf"/><Relationship Id="rId15" Type="http://schemas.openxmlformats.org/officeDocument/2006/relationships/image" Target="../media/image1176.wmf"/><Relationship Id="rId23" Type="http://schemas.openxmlformats.org/officeDocument/2006/relationships/oleObject" Target="../embeddings/oleObject1001.bin"/><Relationship Id="rId10" Type="http://schemas.openxmlformats.org/officeDocument/2006/relationships/oleObject" Target="../embeddings/oleObject995.bin"/><Relationship Id="rId19" Type="http://schemas.openxmlformats.org/officeDocument/2006/relationships/oleObject" Target="../embeddings/oleObject999.bin"/><Relationship Id="rId4" Type="http://schemas.openxmlformats.org/officeDocument/2006/relationships/oleObject" Target="../embeddings/oleObject992.bin"/><Relationship Id="rId9" Type="http://schemas.openxmlformats.org/officeDocument/2006/relationships/image" Target="../media/image1173.wmf"/><Relationship Id="rId14" Type="http://schemas.openxmlformats.org/officeDocument/2006/relationships/oleObject" Target="../embeddings/oleObject997.bin"/><Relationship Id="rId22" Type="http://schemas.openxmlformats.org/officeDocument/2006/relationships/image" Target="../media/image1179.w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4.bin"/><Relationship Id="rId13" Type="http://schemas.openxmlformats.org/officeDocument/2006/relationships/image" Target="../media/image1186.wmf"/><Relationship Id="rId18" Type="http://schemas.openxmlformats.org/officeDocument/2006/relationships/image" Target="../media/image1187.wmf"/><Relationship Id="rId26" Type="http://schemas.openxmlformats.org/officeDocument/2006/relationships/image" Target="../media/image1191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010.bin"/><Relationship Id="rId7" Type="http://schemas.openxmlformats.org/officeDocument/2006/relationships/image" Target="../media/image1183.wmf"/><Relationship Id="rId12" Type="http://schemas.openxmlformats.org/officeDocument/2006/relationships/oleObject" Target="../embeddings/oleObject1006.bin"/><Relationship Id="rId17" Type="http://schemas.openxmlformats.org/officeDocument/2006/relationships/oleObject" Target="../embeddings/oleObject1008.bin"/><Relationship Id="rId25" Type="http://schemas.openxmlformats.org/officeDocument/2006/relationships/oleObject" Target="../embeddings/oleObject10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2.emf"/><Relationship Id="rId20" Type="http://schemas.openxmlformats.org/officeDocument/2006/relationships/image" Target="../media/image1188.wmf"/><Relationship Id="rId1" Type="http://schemas.openxmlformats.org/officeDocument/2006/relationships/vmlDrawing" Target="../drawings/vmlDrawing97.vml"/><Relationship Id="rId6" Type="http://schemas.openxmlformats.org/officeDocument/2006/relationships/oleObject" Target="../embeddings/oleObject1003.bin"/><Relationship Id="rId11" Type="http://schemas.openxmlformats.org/officeDocument/2006/relationships/image" Target="../media/image1185.wmf"/><Relationship Id="rId24" Type="http://schemas.openxmlformats.org/officeDocument/2006/relationships/image" Target="../media/image1190.wmf"/><Relationship Id="rId5" Type="http://schemas.openxmlformats.org/officeDocument/2006/relationships/image" Target="../media/image1182.wmf"/><Relationship Id="rId15" Type="http://schemas.openxmlformats.org/officeDocument/2006/relationships/image" Target="../media/image1177.wmf"/><Relationship Id="rId23" Type="http://schemas.openxmlformats.org/officeDocument/2006/relationships/oleObject" Target="../embeddings/oleObject1011.bin"/><Relationship Id="rId10" Type="http://schemas.openxmlformats.org/officeDocument/2006/relationships/oleObject" Target="../embeddings/oleObject1005.bin"/><Relationship Id="rId19" Type="http://schemas.openxmlformats.org/officeDocument/2006/relationships/oleObject" Target="../embeddings/oleObject1009.bin"/><Relationship Id="rId4" Type="http://schemas.openxmlformats.org/officeDocument/2006/relationships/oleObject" Target="../embeddings/oleObject1002.bin"/><Relationship Id="rId9" Type="http://schemas.openxmlformats.org/officeDocument/2006/relationships/image" Target="../media/image1184.wmf"/><Relationship Id="rId14" Type="http://schemas.openxmlformats.org/officeDocument/2006/relationships/oleObject" Target="../embeddings/oleObject1007.bin"/><Relationship Id="rId22" Type="http://schemas.openxmlformats.org/officeDocument/2006/relationships/image" Target="../media/image1189.w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5.bin"/><Relationship Id="rId13" Type="http://schemas.openxmlformats.org/officeDocument/2006/relationships/oleObject" Target="../embeddings/oleObject1017.bin"/><Relationship Id="rId18" Type="http://schemas.openxmlformats.org/officeDocument/2006/relationships/image" Target="../media/image1199.wmf"/><Relationship Id="rId26" Type="http://schemas.openxmlformats.org/officeDocument/2006/relationships/image" Target="../media/image1203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1021.bin"/><Relationship Id="rId34" Type="http://schemas.openxmlformats.org/officeDocument/2006/relationships/image" Target="../media/image1207.wmf"/><Relationship Id="rId7" Type="http://schemas.openxmlformats.org/officeDocument/2006/relationships/image" Target="../media/image1194.wmf"/><Relationship Id="rId12" Type="http://schemas.openxmlformats.org/officeDocument/2006/relationships/image" Target="../media/image1196.wmf"/><Relationship Id="rId17" Type="http://schemas.openxmlformats.org/officeDocument/2006/relationships/oleObject" Target="../embeddings/oleObject1019.bin"/><Relationship Id="rId25" Type="http://schemas.openxmlformats.org/officeDocument/2006/relationships/oleObject" Target="../embeddings/oleObject1023.bin"/><Relationship Id="rId33" Type="http://schemas.openxmlformats.org/officeDocument/2006/relationships/oleObject" Target="../embeddings/oleObject1027.bin"/><Relationship Id="rId38" Type="http://schemas.openxmlformats.org/officeDocument/2006/relationships/image" Target="../media/image120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8.wmf"/><Relationship Id="rId20" Type="http://schemas.openxmlformats.org/officeDocument/2006/relationships/image" Target="../media/image1200.wmf"/><Relationship Id="rId29" Type="http://schemas.openxmlformats.org/officeDocument/2006/relationships/oleObject" Target="../embeddings/oleObject1025.bin"/><Relationship Id="rId1" Type="http://schemas.openxmlformats.org/officeDocument/2006/relationships/vmlDrawing" Target="../drawings/vmlDrawing98.vml"/><Relationship Id="rId6" Type="http://schemas.openxmlformats.org/officeDocument/2006/relationships/oleObject" Target="../embeddings/oleObject1014.bin"/><Relationship Id="rId11" Type="http://schemas.openxmlformats.org/officeDocument/2006/relationships/oleObject" Target="../embeddings/oleObject1016.bin"/><Relationship Id="rId24" Type="http://schemas.openxmlformats.org/officeDocument/2006/relationships/image" Target="../media/image1202.wmf"/><Relationship Id="rId32" Type="http://schemas.openxmlformats.org/officeDocument/2006/relationships/image" Target="../media/image1206.wmf"/><Relationship Id="rId37" Type="http://schemas.openxmlformats.org/officeDocument/2006/relationships/oleObject" Target="../embeddings/oleObject1029.bin"/><Relationship Id="rId5" Type="http://schemas.openxmlformats.org/officeDocument/2006/relationships/image" Target="../media/image1193.wmf"/><Relationship Id="rId15" Type="http://schemas.openxmlformats.org/officeDocument/2006/relationships/oleObject" Target="../embeddings/oleObject1018.bin"/><Relationship Id="rId23" Type="http://schemas.openxmlformats.org/officeDocument/2006/relationships/oleObject" Target="../embeddings/oleObject1022.bin"/><Relationship Id="rId28" Type="http://schemas.openxmlformats.org/officeDocument/2006/relationships/image" Target="../media/image1204.wmf"/><Relationship Id="rId36" Type="http://schemas.openxmlformats.org/officeDocument/2006/relationships/image" Target="../media/image1208.wmf"/><Relationship Id="rId10" Type="http://schemas.openxmlformats.org/officeDocument/2006/relationships/image" Target="../media/image1210.emf"/><Relationship Id="rId19" Type="http://schemas.openxmlformats.org/officeDocument/2006/relationships/oleObject" Target="../embeddings/oleObject1020.bin"/><Relationship Id="rId31" Type="http://schemas.openxmlformats.org/officeDocument/2006/relationships/oleObject" Target="../embeddings/oleObject1026.bin"/><Relationship Id="rId4" Type="http://schemas.openxmlformats.org/officeDocument/2006/relationships/oleObject" Target="../embeddings/oleObject1013.bin"/><Relationship Id="rId9" Type="http://schemas.openxmlformats.org/officeDocument/2006/relationships/image" Target="../media/image1195.wmf"/><Relationship Id="rId14" Type="http://schemas.openxmlformats.org/officeDocument/2006/relationships/image" Target="../media/image1197.wmf"/><Relationship Id="rId22" Type="http://schemas.openxmlformats.org/officeDocument/2006/relationships/image" Target="../media/image1201.wmf"/><Relationship Id="rId27" Type="http://schemas.openxmlformats.org/officeDocument/2006/relationships/oleObject" Target="../embeddings/oleObject1024.bin"/><Relationship Id="rId30" Type="http://schemas.openxmlformats.org/officeDocument/2006/relationships/image" Target="../media/image1205.wmf"/><Relationship Id="rId35" Type="http://schemas.openxmlformats.org/officeDocument/2006/relationships/oleObject" Target="../embeddings/oleObject1028.bin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3.wmf"/><Relationship Id="rId13" Type="http://schemas.openxmlformats.org/officeDocument/2006/relationships/oleObject" Target="../embeddings/oleObject1035.bin"/><Relationship Id="rId3" Type="http://schemas.openxmlformats.org/officeDocument/2006/relationships/oleObject" Target="../embeddings/oleObject1030.bin"/><Relationship Id="rId7" Type="http://schemas.openxmlformats.org/officeDocument/2006/relationships/oleObject" Target="../embeddings/oleObject1032.bin"/><Relationship Id="rId12" Type="http://schemas.openxmlformats.org/officeDocument/2006/relationships/image" Target="../media/image12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7.wmf"/><Relationship Id="rId1" Type="http://schemas.openxmlformats.org/officeDocument/2006/relationships/vmlDrawing" Target="../drawings/vmlDrawing99.vml"/><Relationship Id="rId6" Type="http://schemas.openxmlformats.org/officeDocument/2006/relationships/image" Target="../media/image1212.wmf"/><Relationship Id="rId11" Type="http://schemas.openxmlformats.org/officeDocument/2006/relationships/oleObject" Target="../embeddings/oleObject1034.bin"/><Relationship Id="rId5" Type="http://schemas.openxmlformats.org/officeDocument/2006/relationships/oleObject" Target="../embeddings/oleObject1031.bin"/><Relationship Id="rId15" Type="http://schemas.openxmlformats.org/officeDocument/2006/relationships/oleObject" Target="../embeddings/oleObject1036.bin"/><Relationship Id="rId10" Type="http://schemas.openxmlformats.org/officeDocument/2006/relationships/image" Target="../media/image1214.wmf"/><Relationship Id="rId4" Type="http://schemas.openxmlformats.org/officeDocument/2006/relationships/image" Target="../media/image1211.wmf"/><Relationship Id="rId9" Type="http://schemas.openxmlformats.org/officeDocument/2006/relationships/oleObject" Target="../embeddings/oleObject1033.bin"/><Relationship Id="rId14" Type="http://schemas.openxmlformats.org/officeDocument/2006/relationships/image" Target="../media/image12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46.wmf"/><Relationship Id="rId26" Type="http://schemas.openxmlformats.org/officeDocument/2006/relationships/image" Target="../media/image250.wmf"/><Relationship Id="rId3" Type="http://schemas.openxmlformats.org/officeDocument/2006/relationships/oleObject" Target="../embeddings/oleObject239.bin"/><Relationship Id="rId21" Type="http://schemas.openxmlformats.org/officeDocument/2006/relationships/oleObject" Target="../embeddings/oleObject248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43.wmf"/><Relationship Id="rId17" Type="http://schemas.openxmlformats.org/officeDocument/2006/relationships/oleObject" Target="../embeddings/oleObject246.bin"/><Relationship Id="rId25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5.wmf"/><Relationship Id="rId20" Type="http://schemas.openxmlformats.org/officeDocument/2006/relationships/image" Target="../media/image247.wmf"/><Relationship Id="rId29" Type="http://schemas.openxmlformats.org/officeDocument/2006/relationships/oleObject" Target="../embeddings/oleObject25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43.bin"/><Relationship Id="rId24" Type="http://schemas.openxmlformats.org/officeDocument/2006/relationships/image" Target="../media/image249.emf"/><Relationship Id="rId32" Type="http://schemas.openxmlformats.org/officeDocument/2006/relationships/image" Target="../media/image253.wmf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49.bin"/><Relationship Id="rId28" Type="http://schemas.openxmlformats.org/officeDocument/2006/relationships/image" Target="../media/image251.wmf"/><Relationship Id="rId10" Type="http://schemas.openxmlformats.org/officeDocument/2006/relationships/image" Target="../media/image242.wmf"/><Relationship Id="rId19" Type="http://schemas.openxmlformats.org/officeDocument/2006/relationships/oleObject" Target="../embeddings/oleObject247.bin"/><Relationship Id="rId31" Type="http://schemas.openxmlformats.org/officeDocument/2006/relationships/oleObject" Target="../embeddings/oleObject253.bin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44.wmf"/><Relationship Id="rId22" Type="http://schemas.openxmlformats.org/officeDocument/2006/relationships/image" Target="../media/image248.wmf"/><Relationship Id="rId27" Type="http://schemas.openxmlformats.org/officeDocument/2006/relationships/oleObject" Target="../embeddings/oleObject251.bin"/><Relationship Id="rId30" Type="http://schemas.openxmlformats.org/officeDocument/2006/relationships/image" Target="../media/image252.wmf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wmf"/><Relationship Id="rId13" Type="http://schemas.openxmlformats.org/officeDocument/2006/relationships/oleObject" Target="../embeddings/oleObject1042.bin"/><Relationship Id="rId3" Type="http://schemas.openxmlformats.org/officeDocument/2006/relationships/oleObject" Target="../embeddings/oleObject1037.bin"/><Relationship Id="rId7" Type="http://schemas.openxmlformats.org/officeDocument/2006/relationships/oleObject" Target="../embeddings/oleObject1039.bin"/><Relationship Id="rId12" Type="http://schemas.openxmlformats.org/officeDocument/2006/relationships/image" Target="../media/image12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1219.wmf"/><Relationship Id="rId11" Type="http://schemas.openxmlformats.org/officeDocument/2006/relationships/oleObject" Target="../embeddings/oleObject1041.bin"/><Relationship Id="rId5" Type="http://schemas.openxmlformats.org/officeDocument/2006/relationships/oleObject" Target="../embeddings/oleObject1038.bin"/><Relationship Id="rId10" Type="http://schemas.openxmlformats.org/officeDocument/2006/relationships/image" Target="../media/image1221.wmf"/><Relationship Id="rId4" Type="http://schemas.openxmlformats.org/officeDocument/2006/relationships/image" Target="../media/image1218.wmf"/><Relationship Id="rId9" Type="http://schemas.openxmlformats.org/officeDocument/2006/relationships/oleObject" Target="../embeddings/oleObject1040.bin"/><Relationship Id="rId14" Type="http://schemas.openxmlformats.org/officeDocument/2006/relationships/image" Target="../media/image1223.wmf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6.wmf"/><Relationship Id="rId3" Type="http://schemas.openxmlformats.org/officeDocument/2006/relationships/oleObject" Target="../embeddings/oleObject1043.bin"/><Relationship Id="rId7" Type="http://schemas.openxmlformats.org/officeDocument/2006/relationships/oleObject" Target="../embeddings/oleObject1045.bin"/><Relationship Id="rId12" Type="http://schemas.openxmlformats.org/officeDocument/2006/relationships/image" Target="../media/image12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1225.wmf"/><Relationship Id="rId11" Type="http://schemas.openxmlformats.org/officeDocument/2006/relationships/oleObject" Target="../embeddings/oleObject1047.bin"/><Relationship Id="rId5" Type="http://schemas.openxmlformats.org/officeDocument/2006/relationships/oleObject" Target="../embeddings/oleObject1044.bin"/><Relationship Id="rId10" Type="http://schemas.openxmlformats.org/officeDocument/2006/relationships/image" Target="../media/image1227.wmf"/><Relationship Id="rId4" Type="http://schemas.openxmlformats.org/officeDocument/2006/relationships/image" Target="../media/image1224.wmf"/><Relationship Id="rId9" Type="http://schemas.openxmlformats.org/officeDocument/2006/relationships/oleObject" Target="../embeddings/oleObject1046.bin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1.wmf"/><Relationship Id="rId13" Type="http://schemas.openxmlformats.org/officeDocument/2006/relationships/oleObject" Target="../embeddings/oleObject1053.bin"/><Relationship Id="rId3" Type="http://schemas.openxmlformats.org/officeDocument/2006/relationships/oleObject" Target="../embeddings/oleObject1048.bin"/><Relationship Id="rId7" Type="http://schemas.openxmlformats.org/officeDocument/2006/relationships/oleObject" Target="../embeddings/oleObject1050.bin"/><Relationship Id="rId12" Type="http://schemas.openxmlformats.org/officeDocument/2006/relationships/image" Target="../media/image12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1230.wmf"/><Relationship Id="rId11" Type="http://schemas.openxmlformats.org/officeDocument/2006/relationships/oleObject" Target="../embeddings/oleObject1052.bin"/><Relationship Id="rId5" Type="http://schemas.openxmlformats.org/officeDocument/2006/relationships/oleObject" Target="../embeddings/oleObject1049.bin"/><Relationship Id="rId10" Type="http://schemas.openxmlformats.org/officeDocument/2006/relationships/image" Target="../media/image1232.wmf"/><Relationship Id="rId4" Type="http://schemas.openxmlformats.org/officeDocument/2006/relationships/image" Target="../media/image1229.wmf"/><Relationship Id="rId9" Type="http://schemas.openxmlformats.org/officeDocument/2006/relationships/oleObject" Target="../embeddings/oleObject1051.bin"/><Relationship Id="rId14" Type="http://schemas.openxmlformats.org/officeDocument/2006/relationships/image" Target="../media/image1234.wmf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7.wmf"/><Relationship Id="rId3" Type="http://schemas.openxmlformats.org/officeDocument/2006/relationships/oleObject" Target="../embeddings/oleObject1054.bin"/><Relationship Id="rId7" Type="http://schemas.openxmlformats.org/officeDocument/2006/relationships/oleObject" Target="../embeddings/oleObject10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1236.wmf"/><Relationship Id="rId5" Type="http://schemas.openxmlformats.org/officeDocument/2006/relationships/oleObject" Target="../embeddings/oleObject1055.bin"/><Relationship Id="rId10" Type="http://schemas.openxmlformats.org/officeDocument/2006/relationships/image" Target="../media/image1238.wmf"/><Relationship Id="rId4" Type="http://schemas.openxmlformats.org/officeDocument/2006/relationships/image" Target="../media/image1235.wmf"/><Relationship Id="rId9" Type="http://schemas.openxmlformats.org/officeDocument/2006/relationships/oleObject" Target="../embeddings/oleObject1057.bin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1.wmf"/><Relationship Id="rId3" Type="http://schemas.openxmlformats.org/officeDocument/2006/relationships/oleObject" Target="../embeddings/oleObject1058.bin"/><Relationship Id="rId7" Type="http://schemas.openxmlformats.org/officeDocument/2006/relationships/oleObject" Target="../embeddings/oleObject1060.bin"/><Relationship Id="rId12" Type="http://schemas.openxmlformats.org/officeDocument/2006/relationships/image" Target="../media/image12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1240.wmf"/><Relationship Id="rId11" Type="http://schemas.openxmlformats.org/officeDocument/2006/relationships/oleObject" Target="../embeddings/oleObject1062.bin"/><Relationship Id="rId5" Type="http://schemas.openxmlformats.org/officeDocument/2006/relationships/oleObject" Target="../embeddings/oleObject1059.bin"/><Relationship Id="rId10" Type="http://schemas.openxmlformats.org/officeDocument/2006/relationships/image" Target="../media/image1242.wmf"/><Relationship Id="rId4" Type="http://schemas.openxmlformats.org/officeDocument/2006/relationships/image" Target="../media/image1239.wmf"/><Relationship Id="rId9" Type="http://schemas.openxmlformats.org/officeDocument/2006/relationships/oleObject" Target="../embeddings/oleObject1061.bin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6.wmf"/><Relationship Id="rId3" Type="http://schemas.openxmlformats.org/officeDocument/2006/relationships/oleObject" Target="../embeddings/oleObject1063.bin"/><Relationship Id="rId7" Type="http://schemas.openxmlformats.org/officeDocument/2006/relationships/oleObject" Target="../embeddings/oleObject10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1245.wmf"/><Relationship Id="rId5" Type="http://schemas.openxmlformats.org/officeDocument/2006/relationships/oleObject" Target="../embeddings/oleObject1064.bin"/><Relationship Id="rId10" Type="http://schemas.openxmlformats.org/officeDocument/2006/relationships/image" Target="../media/image1247.wmf"/><Relationship Id="rId4" Type="http://schemas.openxmlformats.org/officeDocument/2006/relationships/image" Target="../media/image1244.wmf"/><Relationship Id="rId9" Type="http://schemas.openxmlformats.org/officeDocument/2006/relationships/oleObject" Target="../embeddings/oleObject1066.bin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0.wmf"/><Relationship Id="rId3" Type="http://schemas.openxmlformats.org/officeDocument/2006/relationships/oleObject" Target="../embeddings/oleObject1067.bin"/><Relationship Id="rId7" Type="http://schemas.openxmlformats.org/officeDocument/2006/relationships/oleObject" Target="../embeddings/oleObject10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1249.wmf"/><Relationship Id="rId5" Type="http://schemas.openxmlformats.org/officeDocument/2006/relationships/oleObject" Target="../embeddings/oleObject1068.bin"/><Relationship Id="rId4" Type="http://schemas.openxmlformats.org/officeDocument/2006/relationships/image" Target="../media/image1248.w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3.wmf"/><Relationship Id="rId3" Type="http://schemas.openxmlformats.org/officeDocument/2006/relationships/oleObject" Target="../embeddings/oleObject1070.bin"/><Relationship Id="rId7" Type="http://schemas.openxmlformats.org/officeDocument/2006/relationships/oleObject" Target="../embeddings/oleObject10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1252.wmf"/><Relationship Id="rId5" Type="http://schemas.openxmlformats.org/officeDocument/2006/relationships/oleObject" Target="../embeddings/oleObject1071.bin"/><Relationship Id="rId10" Type="http://schemas.openxmlformats.org/officeDocument/2006/relationships/image" Target="../media/image1254.wmf"/><Relationship Id="rId4" Type="http://schemas.openxmlformats.org/officeDocument/2006/relationships/image" Target="../media/image1251.wmf"/><Relationship Id="rId9" Type="http://schemas.openxmlformats.org/officeDocument/2006/relationships/oleObject" Target="../embeddings/oleObject1073.bin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7.wmf"/><Relationship Id="rId3" Type="http://schemas.openxmlformats.org/officeDocument/2006/relationships/oleObject" Target="../embeddings/oleObject1074.bin"/><Relationship Id="rId7" Type="http://schemas.openxmlformats.org/officeDocument/2006/relationships/oleObject" Target="../embeddings/oleObject1076.bin"/><Relationship Id="rId12" Type="http://schemas.openxmlformats.org/officeDocument/2006/relationships/image" Target="../media/image12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1256.wmf"/><Relationship Id="rId11" Type="http://schemas.openxmlformats.org/officeDocument/2006/relationships/oleObject" Target="../embeddings/oleObject1078.bin"/><Relationship Id="rId5" Type="http://schemas.openxmlformats.org/officeDocument/2006/relationships/oleObject" Target="../embeddings/oleObject1075.bin"/><Relationship Id="rId10" Type="http://schemas.openxmlformats.org/officeDocument/2006/relationships/image" Target="../media/image1258.wmf"/><Relationship Id="rId4" Type="http://schemas.openxmlformats.org/officeDocument/2006/relationships/image" Target="../media/image1255.wmf"/><Relationship Id="rId9" Type="http://schemas.openxmlformats.org/officeDocument/2006/relationships/oleObject" Target="../embeddings/oleObject1077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8.wmf"/><Relationship Id="rId18" Type="http://schemas.openxmlformats.org/officeDocument/2006/relationships/oleObject" Target="../embeddings/oleObject261.bin"/><Relationship Id="rId26" Type="http://schemas.openxmlformats.org/officeDocument/2006/relationships/oleObject" Target="../embeddings/oleObject265.bin"/><Relationship Id="rId39" Type="http://schemas.openxmlformats.org/officeDocument/2006/relationships/image" Target="../media/image271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62.emf"/><Relationship Id="rId34" Type="http://schemas.openxmlformats.org/officeDocument/2006/relationships/oleObject" Target="../embeddings/oleObject269.bin"/><Relationship Id="rId42" Type="http://schemas.openxmlformats.org/officeDocument/2006/relationships/oleObject" Target="../embeddings/oleObject273.bin"/><Relationship Id="rId47" Type="http://schemas.openxmlformats.org/officeDocument/2006/relationships/image" Target="../media/image275.wmf"/><Relationship Id="rId50" Type="http://schemas.openxmlformats.org/officeDocument/2006/relationships/oleObject" Target="../embeddings/oleObject277.bin"/><Relationship Id="rId7" Type="http://schemas.openxmlformats.org/officeDocument/2006/relationships/image" Target="../media/image255.wmf"/><Relationship Id="rId12" Type="http://schemas.openxmlformats.org/officeDocument/2006/relationships/oleObject" Target="../embeddings/oleObject258.bin"/><Relationship Id="rId17" Type="http://schemas.openxmlformats.org/officeDocument/2006/relationships/image" Target="../media/image260.wmf"/><Relationship Id="rId25" Type="http://schemas.openxmlformats.org/officeDocument/2006/relationships/image" Target="../media/image264.wmf"/><Relationship Id="rId33" Type="http://schemas.openxmlformats.org/officeDocument/2006/relationships/image" Target="../media/image268.emf"/><Relationship Id="rId38" Type="http://schemas.openxmlformats.org/officeDocument/2006/relationships/oleObject" Target="../embeddings/oleObject271.bin"/><Relationship Id="rId46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0.bin"/><Relationship Id="rId20" Type="http://schemas.openxmlformats.org/officeDocument/2006/relationships/oleObject" Target="../embeddings/oleObject262.bin"/><Relationship Id="rId29" Type="http://schemas.openxmlformats.org/officeDocument/2006/relationships/image" Target="../media/image266.emf"/><Relationship Id="rId41" Type="http://schemas.openxmlformats.org/officeDocument/2006/relationships/image" Target="../media/image272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57.wmf"/><Relationship Id="rId24" Type="http://schemas.openxmlformats.org/officeDocument/2006/relationships/oleObject" Target="../embeddings/oleObject264.bin"/><Relationship Id="rId32" Type="http://schemas.openxmlformats.org/officeDocument/2006/relationships/oleObject" Target="../embeddings/oleObject268.bin"/><Relationship Id="rId37" Type="http://schemas.openxmlformats.org/officeDocument/2006/relationships/image" Target="../media/image270.wmf"/><Relationship Id="rId40" Type="http://schemas.openxmlformats.org/officeDocument/2006/relationships/oleObject" Target="../embeddings/oleObject272.bin"/><Relationship Id="rId45" Type="http://schemas.openxmlformats.org/officeDocument/2006/relationships/image" Target="../media/image274.wmf"/><Relationship Id="rId5" Type="http://schemas.openxmlformats.org/officeDocument/2006/relationships/image" Target="../media/image254.wmf"/><Relationship Id="rId15" Type="http://schemas.openxmlformats.org/officeDocument/2006/relationships/image" Target="../media/image259.emf"/><Relationship Id="rId23" Type="http://schemas.openxmlformats.org/officeDocument/2006/relationships/image" Target="../media/image263.wmf"/><Relationship Id="rId28" Type="http://schemas.openxmlformats.org/officeDocument/2006/relationships/oleObject" Target="../embeddings/oleObject266.bin"/><Relationship Id="rId36" Type="http://schemas.openxmlformats.org/officeDocument/2006/relationships/oleObject" Target="../embeddings/oleObject270.bin"/><Relationship Id="rId49" Type="http://schemas.openxmlformats.org/officeDocument/2006/relationships/image" Target="../media/image276.wmf"/><Relationship Id="rId10" Type="http://schemas.openxmlformats.org/officeDocument/2006/relationships/oleObject" Target="../embeddings/oleObject257.bin"/><Relationship Id="rId19" Type="http://schemas.openxmlformats.org/officeDocument/2006/relationships/image" Target="../media/image261.emf"/><Relationship Id="rId31" Type="http://schemas.openxmlformats.org/officeDocument/2006/relationships/image" Target="../media/image267.wmf"/><Relationship Id="rId44" Type="http://schemas.openxmlformats.org/officeDocument/2006/relationships/oleObject" Target="../embeddings/oleObject274.bin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56.wmf"/><Relationship Id="rId14" Type="http://schemas.openxmlformats.org/officeDocument/2006/relationships/oleObject" Target="../embeddings/oleObject259.bin"/><Relationship Id="rId22" Type="http://schemas.openxmlformats.org/officeDocument/2006/relationships/oleObject" Target="../embeddings/oleObject263.bin"/><Relationship Id="rId27" Type="http://schemas.openxmlformats.org/officeDocument/2006/relationships/image" Target="../media/image265.wmf"/><Relationship Id="rId30" Type="http://schemas.openxmlformats.org/officeDocument/2006/relationships/oleObject" Target="../embeddings/oleObject267.bin"/><Relationship Id="rId35" Type="http://schemas.openxmlformats.org/officeDocument/2006/relationships/image" Target="../media/image269.wmf"/><Relationship Id="rId43" Type="http://schemas.openxmlformats.org/officeDocument/2006/relationships/image" Target="../media/image273.wmf"/><Relationship Id="rId48" Type="http://schemas.openxmlformats.org/officeDocument/2006/relationships/oleObject" Target="../embeddings/oleObject276.bin"/><Relationship Id="rId8" Type="http://schemas.openxmlformats.org/officeDocument/2006/relationships/oleObject" Target="../embeddings/oleObject256.bin"/><Relationship Id="rId51" Type="http://schemas.openxmlformats.org/officeDocument/2006/relationships/image" Target="../media/image27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85.wmf"/><Relationship Id="rId26" Type="http://schemas.openxmlformats.org/officeDocument/2006/relationships/image" Target="../media/image289.wmf"/><Relationship Id="rId3" Type="http://schemas.openxmlformats.org/officeDocument/2006/relationships/oleObject" Target="../embeddings/oleObject278.bin"/><Relationship Id="rId21" Type="http://schemas.openxmlformats.org/officeDocument/2006/relationships/oleObject" Target="../embeddings/oleObject287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285.bin"/><Relationship Id="rId25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4.wmf"/><Relationship Id="rId20" Type="http://schemas.openxmlformats.org/officeDocument/2006/relationships/image" Target="../media/image286.wmf"/><Relationship Id="rId29" Type="http://schemas.openxmlformats.org/officeDocument/2006/relationships/oleObject" Target="../embeddings/oleObject29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82.bin"/><Relationship Id="rId24" Type="http://schemas.openxmlformats.org/officeDocument/2006/relationships/image" Target="../media/image288.emf"/><Relationship Id="rId32" Type="http://schemas.openxmlformats.org/officeDocument/2006/relationships/image" Target="../media/image292.emf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23" Type="http://schemas.openxmlformats.org/officeDocument/2006/relationships/oleObject" Target="../embeddings/oleObject288.bin"/><Relationship Id="rId28" Type="http://schemas.openxmlformats.org/officeDocument/2006/relationships/image" Target="../media/image290.wmf"/><Relationship Id="rId10" Type="http://schemas.openxmlformats.org/officeDocument/2006/relationships/image" Target="../media/image281.wmf"/><Relationship Id="rId19" Type="http://schemas.openxmlformats.org/officeDocument/2006/relationships/oleObject" Target="../embeddings/oleObject286.bin"/><Relationship Id="rId31" Type="http://schemas.openxmlformats.org/officeDocument/2006/relationships/oleObject" Target="../embeddings/oleObject292.bin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83.wmf"/><Relationship Id="rId22" Type="http://schemas.openxmlformats.org/officeDocument/2006/relationships/image" Target="../media/image287.wmf"/><Relationship Id="rId27" Type="http://schemas.openxmlformats.org/officeDocument/2006/relationships/oleObject" Target="../embeddings/oleObject290.bin"/><Relationship Id="rId30" Type="http://schemas.openxmlformats.org/officeDocument/2006/relationships/image" Target="../media/image29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300.wmf"/><Relationship Id="rId26" Type="http://schemas.openxmlformats.org/officeDocument/2006/relationships/image" Target="../media/image304.wmf"/><Relationship Id="rId3" Type="http://schemas.openxmlformats.org/officeDocument/2006/relationships/oleObject" Target="../embeddings/oleObject293.bin"/><Relationship Id="rId21" Type="http://schemas.openxmlformats.org/officeDocument/2006/relationships/oleObject" Target="../embeddings/oleObject302.bin"/><Relationship Id="rId34" Type="http://schemas.openxmlformats.org/officeDocument/2006/relationships/image" Target="../media/image308.wmf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300.bin"/><Relationship Id="rId25" Type="http://schemas.openxmlformats.org/officeDocument/2006/relationships/oleObject" Target="../embeddings/oleObject304.bin"/><Relationship Id="rId33" Type="http://schemas.openxmlformats.org/officeDocument/2006/relationships/oleObject" Target="../embeddings/oleObject3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9.wmf"/><Relationship Id="rId20" Type="http://schemas.openxmlformats.org/officeDocument/2006/relationships/image" Target="../media/image301.wmf"/><Relationship Id="rId29" Type="http://schemas.openxmlformats.org/officeDocument/2006/relationships/oleObject" Target="../embeddings/oleObject30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297.bin"/><Relationship Id="rId24" Type="http://schemas.openxmlformats.org/officeDocument/2006/relationships/image" Target="../media/image303.wmf"/><Relationship Id="rId32" Type="http://schemas.openxmlformats.org/officeDocument/2006/relationships/image" Target="../media/image307.wmf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23" Type="http://schemas.openxmlformats.org/officeDocument/2006/relationships/oleObject" Target="../embeddings/oleObject303.bin"/><Relationship Id="rId28" Type="http://schemas.openxmlformats.org/officeDocument/2006/relationships/image" Target="../media/image305.wmf"/><Relationship Id="rId10" Type="http://schemas.openxmlformats.org/officeDocument/2006/relationships/image" Target="../media/image296.wmf"/><Relationship Id="rId19" Type="http://schemas.openxmlformats.org/officeDocument/2006/relationships/oleObject" Target="../embeddings/oleObject301.bin"/><Relationship Id="rId31" Type="http://schemas.openxmlformats.org/officeDocument/2006/relationships/oleObject" Target="../embeddings/oleObject307.bin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98.wmf"/><Relationship Id="rId22" Type="http://schemas.openxmlformats.org/officeDocument/2006/relationships/image" Target="../media/image302.emf"/><Relationship Id="rId27" Type="http://schemas.openxmlformats.org/officeDocument/2006/relationships/oleObject" Target="../embeddings/oleObject305.bin"/><Relationship Id="rId30" Type="http://schemas.openxmlformats.org/officeDocument/2006/relationships/image" Target="../media/image30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16.wmf"/><Relationship Id="rId26" Type="http://schemas.openxmlformats.org/officeDocument/2006/relationships/image" Target="../media/image320.emf"/><Relationship Id="rId3" Type="http://schemas.openxmlformats.org/officeDocument/2006/relationships/oleObject" Target="../embeddings/oleObject309.bin"/><Relationship Id="rId21" Type="http://schemas.openxmlformats.org/officeDocument/2006/relationships/oleObject" Target="../embeddings/oleObject318.bin"/><Relationship Id="rId34" Type="http://schemas.openxmlformats.org/officeDocument/2006/relationships/image" Target="../media/image324.wmf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13.w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0.bin"/><Relationship Id="rId33" Type="http://schemas.openxmlformats.org/officeDocument/2006/relationships/oleObject" Target="../embeddings/oleObject3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wmf"/><Relationship Id="rId20" Type="http://schemas.openxmlformats.org/officeDocument/2006/relationships/image" Target="../media/image317.wmf"/><Relationship Id="rId29" Type="http://schemas.openxmlformats.org/officeDocument/2006/relationships/oleObject" Target="../embeddings/oleObject32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319.wmf"/><Relationship Id="rId32" Type="http://schemas.openxmlformats.org/officeDocument/2006/relationships/image" Target="../media/image323.wmf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321.wmf"/><Relationship Id="rId10" Type="http://schemas.openxmlformats.org/officeDocument/2006/relationships/image" Target="../media/image312.wmf"/><Relationship Id="rId19" Type="http://schemas.openxmlformats.org/officeDocument/2006/relationships/oleObject" Target="../embeddings/oleObject317.bin"/><Relationship Id="rId31" Type="http://schemas.openxmlformats.org/officeDocument/2006/relationships/oleObject" Target="../embeddings/oleObject323.bin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14.wmf"/><Relationship Id="rId22" Type="http://schemas.openxmlformats.org/officeDocument/2006/relationships/image" Target="../media/image318.wmf"/><Relationship Id="rId27" Type="http://schemas.openxmlformats.org/officeDocument/2006/relationships/oleObject" Target="../embeddings/oleObject321.bin"/><Relationship Id="rId30" Type="http://schemas.openxmlformats.org/officeDocument/2006/relationships/image" Target="../media/image3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330.bin"/><Relationship Id="rId18" Type="http://schemas.openxmlformats.org/officeDocument/2006/relationships/image" Target="../media/image332.wmf"/><Relationship Id="rId26" Type="http://schemas.openxmlformats.org/officeDocument/2006/relationships/image" Target="../media/image336.wmf"/><Relationship Id="rId3" Type="http://schemas.openxmlformats.org/officeDocument/2006/relationships/oleObject" Target="../embeddings/oleObject325.bin"/><Relationship Id="rId21" Type="http://schemas.openxmlformats.org/officeDocument/2006/relationships/oleObject" Target="../embeddings/oleObject334.bin"/><Relationship Id="rId34" Type="http://schemas.openxmlformats.org/officeDocument/2006/relationships/image" Target="../media/image340.wmf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29.wmf"/><Relationship Id="rId17" Type="http://schemas.openxmlformats.org/officeDocument/2006/relationships/oleObject" Target="../embeddings/oleObject332.bin"/><Relationship Id="rId25" Type="http://schemas.openxmlformats.org/officeDocument/2006/relationships/oleObject" Target="../embeddings/oleObject336.bin"/><Relationship Id="rId33" Type="http://schemas.openxmlformats.org/officeDocument/2006/relationships/oleObject" Target="../embeddings/oleObject3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1.wmf"/><Relationship Id="rId20" Type="http://schemas.openxmlformats.org/officeDocument/2006/relationships/image" Target="../media/image333.emf"/><Relationship Id="rId29" Type="http://schemas.openxmlformats.org/officeDocument/2006/relationships/oleObject" Target="../embeddings/oleObject33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29.bin"/><Relationship Id="rId24" Type="http://schemas.openxmlformats.org/officeDocument/2006/relationships/image" Target="../media/image335.wmf"/><Relationship Id="rId32" Type="http://schemas.openxmlformats.org/officeDocument/2006/relationships/image" Target="../media/image339.emf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23" Type="http://schemas.openxmlformats.org/officeDocument/2006/relationships/oleObject" Target="../embeddings/oleObject335.bin"/><Relationship Id="rId28" Type="http://schemas.openxmlformats.org/officeDocument/2006/relationships/image" Target="../media/image337.wmf"/><Relationship Id="rId10" Type="http://schemas.openxmlformats.org/officeDocument/2006/relationships/image" Target="../media/image328.wmf"/><Relationship Id="rId19" Type="http://schemas.openxmlformats.org/officeDocument/2006/relationships/oleObject" Target="../embeddings/oleObject333.bin"/><Relationship Id="rId31" Type="http://schemas.openxmlformats.org/officeDocument/2006/relationships/oleObject" Target="../embeddings/oleObject339.bin"/><Relationship Id="rId4" Type="http://schemas.openxmlformats.org/officeDocument/2006/relationships/image" Target="../media/image325.e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30.wmf"/><Relationship Id="rId22" Type="http://schemas.openxmlformats.org/officeDocument/2006/relationships/image" Target="../media/image334.emf"/><Relationship Id="rId27" Type="http://schemas.openxmlformats.org/officeDocument/2006/relationships/oleObject" Target="../embeddings/oleObject337.bin"/><Relationship Id="rId30" Type="http://schemas.openxmlformats.org/officeDocument/2006/relationships/image" Target="../media/image338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6.bin"/><Relationship Id="rId18" Type="http://schemas.openxmlformats.org/officeDocument/2006/relationships/image" Target="../media/image348.wmf"/><Relationship Id="rId26" Type="http://schemas.openxmlformats.org/officeDocument/2006/relationships/image" Target="../media/image352.wmf"/><Relationship Id="rId39" Type="http://schemas.openxmlformats.org/officeDocument/2006/relationships/oleObject" Target="../embeddings/oleObject359.bin"/><Relationship Id="rId21" Type="http://schemas.openxmlformats.org/officeDocument/2006/relationships/oleObject" Target="../embeddings/oleObject350.bin"/><Relationship Id="rId34" Type="http://schemas.openxmlformats.org/officeDocument/2006/relationships/image" Target="../media/image356.wmf"/><Relationship Id="rId42" Type="http://schemas.openxmlformats.org/officeDocument/2006/relationships/image" Target="../media/image360.wmf"/><Relationship Id="rId47" Type="http://schemas.openxmlformats.org/officeDocument/2006/relationships/oleObject" Target="../embeddings/oleObject363.bin"/><Relationship Id="rId50" Type="http://schemas.openxmlformats.org/officeDocument/2006/relationships/image" Target="../media/image364.wmf"/><Relationship Id="rId55" Type="http://schemas.openxmlformats.org/officeDocument/2006/relationships/oleObject" Target="../embeddings/oleObject367.bin"/><Relationship Id="rId63" Type="http://schemas.openxmlformats.org/officeDocument/2006/relationships/oleObject" Target="../embeddings/oleObject371.bin"/><Relationship Id="rId68" Type="http://schemas.openxmlformats.org/officeDocument/2006/relationships/image" Target="../media/image373.wmf"/><Relationship Id="rId7" Type="http://schemas.openxmlformats.org/officeDocument/2006/relationships/oleObject" Target="../embeddings/oleObject343.bin"/><Relationship Id="rId71" Type="http://schemas.openxmlformats.org/officeDocument/2006/relationships/oleObject" Target="../embeddings/oleObject3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7.wmf"/><Relationship Id="rId29" Type="http://schemas.openxmlformats.org/officeDocument/2006/relationships/oleObject" Target="../embeddings/oleObject35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2.wmf"/><Relationship Id="rId11" Type="http://schemas.openxmlformats.org/officeDocument/2006/relationships/oleObject" Target="../embeddings/oleObject345.bin"/><Relationship Id="rId24" Type="http://schemas.openxmlformats.org/officeDocument/2006/relationships/image" Target="../media/image351.wmf"/><Relationship Id="rId32" Type="http://schemas.openxmlformats.org/officeDocument/2006/relationships/image" Target="../media/image355.emf"/><Relationship Id="rId37" Type="http://schemas.openxmlformats.org/officeDocument/2006/relationships/oleObject" Target="../embeddings/oleObject358.bin"/><Relationship Id="rId40" Type="http://schemas.openxmlformats.org/officeDocument/2006/relationships/image" Target="../media/image359.wmf"/><Relationship Id="rId45" Type="http://schemas.openxmlformats.org/officeDocument/2006/relationships/oleObject" Target="../embeddings/oleObject362.bin"/><Relationship Id="rId53" Type="http://schemas.openxmlformats.org/officeDocument/2006/relationships/oleObject" Target="../embeddings/oleObject366.bin"/><Relationship Id="rId58" Type="http://schemas.openxmlformats.org/officeDocument/2006/relationships/image" Target="../media/image368.wmf"/><Relationship Id="rId66" Type="http://schemas.openxmlformats.org/officeDocument/2006/relationships/image" Target="../media/image372.wmf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47.bin"/><Relationship Id="rId23" Type="http://schemas.openxmlformats.org/officeDocument/2006/relationships/oleObject" Target="../embeddings/oleObject351.bin"/><Relationship Id="rId28" Type="http://schemas.openxmlformats.org/officeDocument/2006/relationships/image" Target="../media/image353.wmf"/><Relationship Id="rId36" Type="http://schemas.openxmlformats.org/officeDocument/2006/relationships/image" Target="../media/image357.emf"/><Relationship Id="rId49" Type="http://schemas.openxmlformats.org/officeDocument/2006/relationships/oleObject" Target="../embeddings/oleObject364.bin"/><Relationship Id="rId57" Type="http://schemas.openxmlformats.org/officeDocument/2006/relationships/oleObject" Target="../embeddings/oleObject368.bin"/><Relationship Id="rId61" Type="http://schemas.openxmlformats.org/officeDocument/2006/relationships/oleObject" Target="../embeddings/oleObject370.bin"/><Relationship Id="rId10" Type="http://schemas.openxmlformats.org/officeDocument/2006/relationships/image" Target="../media/image344.wmf"/><Relationship Id="rId19" Type="http://schemas.openxmlformats.org/officeDocument/2006/relationships/oleObject" Target="../embeddings/oleObject349.bin"/><Relationship Id="rId31" Type="http://schemas.openxmlformats.org/officeDocument/2006/relationships/oleObject" Target="../embeddings/oleObject355.bin"/><Relationship Id="rId44" Type="http://schemas.openxmlformats.org/officeDocument/2006/relationships/image" Target="../media/image361.wmf"/><Relationship Id="rId52" Type="http://schemas.openxmlformats.org/officeDocument/2006/relationships/image" Target="../media/image365.wmf"/><Relationship Id="rId60" Type="http://schemas.openxmlformats.org/officeDocument/2006/relationships/image" Target="../media/image369.emf"/><Relationship Id="rId65" Type="http://schemas.openxmlformats.org/officeDocument/2006/relationships/oleObject" Target="../embeddings/oleObject372.bin"/><Relationship Id="rId4" Type="http://schemas.openxmlformats.org/officeDocument/2006/relationships/image" Target="../media/image341.w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346.wmf"/><Relationship Id="rId22" Type="http://schemas.openxmlformats.org/officeDocument/2006/relationships/image" Target="../media/image350.wmf"/><Relationship Id="rId27" Type="http://schemas.openxmlformats.org/officeDocument/2006/relationships/oleObject" Target="../embeddings/oleObject353.bin"/><Relationship Id="rId30" Type="http://schemas.openxmlformats.org/officeDocument/2006/relationships/image" Target="../media/image354.wmf"/><Relationship Id="rId35" Type="http://schemas.openxmlformats.org/officeDocument/2006/relationships/oleObject" Target="../embeddings/oleObject357.bin"/><Relationship Id="rId43" Type="http://schemas.openxmlformats.org/officeDocument/2006/relationships/oleObject" Target="../embeddings/oleObject361.bin"/><Relationship Id="rId48" Type="http://schemas.openxmlformats.org/officeDocument/2006/relationships/image" Target="../media/image363.wmf"/><Relationship Id="rId56" Type="http://schemas.openxmlformats.org/officeDocument/2006/relationships/image" Target="../media/image367.emf"/><Relationship Id="rId64" Type="http://schemas.openxmlformats.org/officeDocument/2006/relationships/image" Target="../media/image371.wmf"/><Relationship Id="rId69" Type="http://schemas.openxmlformats.org/officeDocument/2006/relationships/oleObject" Target="../embeddings/oleObject374.bin"/><Relationship Id="rId8" Type="http://schemas.openxmlformats.org/officeDocument/2006/relationships/image" Target="../media/image343.wmf"/><Relationship Id="rId51" Type="http://schemas.openxmlformats.org/officeDocument/2006/relationships/oleObject" Target="../embeddings/oleObject365.bin"/><Relationship Id="rId72" Type="http://schemas.openxmlformats.org/officeDocument/2006/relationships/image" Target="../media/image375.wmf"/><Relationship Id="rId3" Type="http://schemas.openxmlformats.org/officeDocument/2006/relationships/oleObject" Target="../embeddings/oleObject341.bin"/><Relationship Id="rId12" Type="http://schemas.openxmlformats.org/officeDocument/2006/relationships/image" Target="../media/image345.emf"/><Relationship Id="rId17" Type="http://schemas.openxmlformats.org/officeDocument/2006/relationships/oleObject" Target="../embeddings/oleObject348.bin"/><Relationship Id="rId25" Type="http://schemas.openxmlformats.org/officeDocument/2006/relationships/oleObject" Target="../embeddings/oleObject352.bin"/><Relationship Id="rId33" Type="http://schemas.openxmlformats.org/officeDocument/2006/relationships/oleObject" Target="../embeddings/oleObject356.bin"/><Relationship Id="rId38" Type="http://schemas.openxmlformats.org/officeDocument/2006/relationships/image" Target="../media/image358.emf"/><Relationship Id="rId46" Type="http://schemas.openxmlformats.org/officeDocument/2006/relationships/image" Target="../media/image362.emf"/><Relationship Id="rId59" Type="http://schemas.openxmlformats.org/officeDocument/2006/relationships/oleObject" Target="../embeddings/oleObject369.bin"/><Relationship Id="rId67" Type="http://schemas.openxmlformats.org/officeDocument/2006/relationships/oleObject" Target="../embeddings/oleObject373.bin"/><Relationship Id="rId20" Type="http://schemas.openxmlformats.org/officeDocument/2006/relationships/image" Target="../media/image349.wmf"/><Relationship Id="rId41" Type="http://schemas.openxmlformats.org/officeDocument/2006/relationships/oleObject" Target="../embeddings/oleObject360.bin"/><Relationship Id="rId54" Type="http://schemas.openxmlformats.org/officeDocument/2006/relationships/image" Target="../media/image366.wmf"/><Relationship Id="rId62" Type="http://schemas.openxmlformats.org/officeDocument/2006/relationships/image" Target="../media/image370.emf"/><Relationship Id="rId70" Type="http://schemas.openxmlformats.org/officeDocument/2006/relationships/image" Target="../media/image37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38.wmf"/><Relationship Id="rId42" Type="http://schemas.openxmlformats.org/officeDocument/2006/relationships/image" Target="../media/image42.wmf"/><Relationship Id="rId47" Type="http://schemas.openxmlformats.org/officeDocument/2006/relationships/oleObject" Target="../embeddings/oleObject45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40.wmf"/><Relationship Id="rId46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oleObject" Target="../embeddings/oleObject4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1.wmf"/><Relationship Id="rId45" Type="http://schemas.openxmlformats.org/officeDocument/2006/relationships/oleObject" Target="../embeddings/oleObject44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9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4" Type="http://schemas.openxmlformats.org/officeDocument/2006/relationships/image" Target="../media/image43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43" Type="http://schemas.openxmlformats.org/officeDocument/2006/relationships/oleObject" Target="../embeddings/oleObject43.bin"/><Relationship Id="rId48" Type="http://schemas.openxmlformats.org/officeDocument/2006/relationships/image" Target="../media/image4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13" Type="http://schemas.openxmlformats.org/officeDocument/2006/relationships/oleObject" Target="../embeddings/oleObject381.bin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7.wmf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7.bin"/><Relationship Id="rId10" Type="http://schemas.openxmlformats.org/officeDocument/2006/relationships/image" Target="../media/image379.wmf"/><Relationship Id="rId4" Type="http://schemas.openxmlformats.org/officeDocument/2006/relationships/image" Target="../media/image376.w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8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wmf"/><Relationship Id="rId13" Type="http://schemas.openxmlformats.org/officeDocument/2006/relationships/oleObject" Target="../embeddings/oleObject387.bin"/><Relationship Id="rId18" Type="http://schemas.openxmlformats.org/officeDocument/2006/relationships/image" Target="../media/image389.wmf"/><Relationship Id="rId3" Type="http://schemas.openxmlformats.org/officeDocument/2006/relationships/oleObject" Target="../embeddings/oleObject382.bin"/><Relationship Id="rId7" Type="http://schemas.openxmlformats.org/officeDocument/2006/relationships/oleObject" Target="../embeddings/oleObject384.bin"/><Relationship Id="rId12" Type="http://schemas.openxmlformats.org/officeDocument/2006/relationships/image" Target="../media/image386.wmf"/><Relationship Id="rId17" Type="http://schemas.openxmlformats.org/officeDocument/2006/relationships/oleObject" Target="../embeddings/oleObject3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8.wmf"/><Relationship Id="rId20" Type="http://schemas.openxmlformats.org/officeDocument/2006/relationships/image" Target="../media/image39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83.wmf"/><Relationship Id="rId11" Type="http://schemas.openxmlformats.org/officeDocument/2006/relationships/oleObject" Target="../embeddings/oleObject386.bin"/><Relationship Id="rId5" Type="http://schemas.openxmlformats.org/officeDocument/2006/relationships/oleObject" Target="../embeddings/oleObject383.bin"/><Relationship Id="rId15" Type="http://schemas.openxmlformats.org/officeDocument/2006/relationships/oleObject" Target="../embeddings/oleObject388.bin"/><Relationship Id="rId10" Type="http://schemas.openxmlformats.org/officeDocument/2006/relationships/image" Target="../media/image385.wmf"/><Relationship Id="rId19" Type="http://schemas.openxmlformats.org/officeDocument/2006/relationships/oleObject" Target="../embeddings/oleObject390.bin"/><Relationship Id="rId4" Type="http://schemas.openxmlformats.org/officeDocument/2006/relationships/image" Target="../media/image382.wmf"/><Relationship Id="rId9" Type="http://schemas.openxmlformats.org/officeDocument/2006/relationships/oleObject" Target="../embeddings/oleObject385.bin"/><Relationship Id="rId14" Type="http://schemas.openxmlformats.org/officeDocument/2006/relationships/image" Target="../media/image38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13" Type="http://schemas.openxmlformats.org/officeDocument/2006/relationships/oleObject" Target="../embeddings/oleObject396.bin"/><Relationship Id="rId18" Type="http://schemas.openxmlformats.org/officeDocument/2006/relationships/image" Target="../media/image398.emf"/><Relationship Id="rId26" Type="http://schemas.openxmlformats.org/officeDocument/2006/relationships/image" Target="../media/image402.emf"/><Relationship Id="rId3" Type="http://schemas.openxmlformats.org/officeDocument/2006/relationships/oleObject" Target="../embeddings/oleObject391.bin"/><Relationship Id="rId21" Type="http://schemas.openxmlformats.org/officeDocument/2006/relationships/oleObject" Target="../embeddings/oleObject400.bin"/><Relationship Id="rId34" Type="http://schemas.openxmlformats.org/officeDocument/2006/relationships/image" Target="../media/image406.emf"/><Relationship Id="rId7" Type="http://schemas.openxmlformats.org/officeDocument/2006/relationships/oleObject" Target="../embeddings/oleObject393.bin"/><Relationship Id="rId12" Type="http://schemas.openxmlformats.org/officeDocument/2006/relationships/image" Target="../media/image395.emf"/><Relationship Id="rId17" Type="http://schemas.openxmlformats.org/officeDocument/2006/relationships/oleObject" Target="../embeddings/oleObject398.bin"/><Relationship Id="rId25" Type="http://schemas.openxmlformats.org/officeDocument/2006/relationships/oleObject" Target="../embeddings/oleObject402.bin"/><Relationship Id="rId33" Type="http://schemas.openxmlformats.org/officeDocument/2006/relationships/oleObject" Target="../embeddings/oleObject4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7.emf"/><Relationship Id="rId20" Type="http://schemas.openxmlformats.org/officeDocument/2006/relationships/image" Target="../media/image399.emf"/><Relationship Id="rId29" Type="http://schemas.openxmlformats.org/officeDocument/2006/relationships/oleObject" Target="../embeddings/oleObject40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92.emf"/><Relationship Id="rId11" Type="http://schemas.openxmlformats.org/officeDocument/2006/relationships/oleObject" Target="../embeddings/oleObject395.bin"/><Relationship Id="rId24" Type="http://schemas.openxmlformats.org/officeDocument/2006/relationships/image" Target="../media/image401.wmf"/><Relationship Id="rId32" Type="http://schemas.openxmlformats.org/officeDocument/2006/relationships/image" Target="../media/image405.wmf"/><Relationship Id="rId5" Type="http://schemas.openxmlformats.org/officeDocument/2006/relationships/oleObject" Target="../embeddings/oleObject392.bin"/><Relationship Id="rId15" Type="http://schemas.openxmlformats.org/officeDocument/2006/relationships/oleObject" Target="../embeddings/oleObject397.bin"/><Relationship Id="rId23" Type="http://schemas.openxmlformats.org/officeDocument/2006/relationships/oleObject" Target="../embeddings/oleObject401.bin"/><Relationship Id="rId28" Type="http://schemas.openxmlformats.org/officeDocument/2006/relationships/image" Target="../media/image403.emf"/><Relationship Id="rId10" Type="http://schemas.openxmlformats.org/officeDocument/2006/relationships/image" Target="../media/image394.emf"/><Relationship Id="rId19" Type="http://schemas.openxmlformats.org/officeDocument/2006/relationships/oleObject" Target="../embeddings/oleObject399.bin"/><Relationship Id="rId31" Type="http://schemas.openxmlformats.org/officeDocument/2006/relationships/oleObject" Target="../embeddings/oleObject405.bin"/><Relationship Id="rId4" Type="http://schemas.openxmlformats.org/officeDocument/2006/relationships/image" Target="../media/image391.emf"/><Relationship Id="rId9" Type="http://schemas.openxmlformats.org/officeDocument/2006/relationships/oleObject" Target="../embeddings/oleObject394.bin"/><Relationship Id="rId14" Type="http://schemas.openxmlformats.org/officeDocument/2006/relationships/image" Target="../media/image396.emf"/><Relationship Id="rId22" Type="http://schemas.openxmlformats.org/officeDocument/2006/relationships/image" Target="../media/image400.wmf"/><Relationship Id="rId27" Type="http://schemas.openxmlformats.org/officeDocument/2006/relationships/oleObject" Target="../embeddings/oleObject403.bin"/><Relationship Id="rId30" Type="http://schemas.openxmlformats.org/officeDocument/2006/relationships/image" Target="../media/image40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wmf"/><Relationship Id="rId13" Type="http://schemas.openxmlformats.org/officeDocument/2006/relationships/oleObject" Target="../embeddings/oleObject412.bin"/><Relationship Id="rId18" Type="http://schemas.openxmlformats.org/officeDocument/2006/relationships/image" Target="../media/image413.wmf"/><Relationship Id="rId26" Type="http://schemas.openxmlformats.org/officeDocument/2006/relationships/image" Target="../media/image417.wmf"/><Relationship Id="rId3" Type="http://schemas.openxmlformats.org/officeDocument/2006/relationships/oleObject" Target="../embeddings/oleObject407.bin"/><Relationship Id="rId21" Type="http://schemas.openxmlformats.org/officeDocument/2006/relationships/oleObject" Target="../embeddings/oleObject416.bin"/><Relationship Id="rId7" Type="http://schemas.openxmlformats.org/officeDocument/2006/relationships/oleObject" Target="../embeddings/oleObject409.bin"/><Relationship Id="rId12" Type="http://schemas.openxmlformats.org/officeDocument/2006/relationships/image" Target="../media/image411.emf"/><Relationship Id="rId17" Type="http://schemas.openxmlformats.org/officeDocument/2006/relationships/oleObject" Target="../embeddings/oleObject414.bin"/><Relationship Id="rId25" Type="http://schemas.openxmlformats.org/officeDocument/2006/relationships/oleObject" Target="../embeddings/oleObject4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5.wmf"/><Relationship Id="rId20" Type="http://schemas.openxmlformats.org/officeDocument/2006/relationships/image" Target="../media/image41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08.wmf"/><Relationship Id="rId11" Type="http://schemas.openxmlformats.org/officeDocument/2006/relationships/oleObject" Target="../embeddings/oleObject411.bin"/><Relationship Id="rId24" Type="http://schemas.openxmlformats.org/officeDocument/2006/relationships/image" Target="../media/image416.wmf"/><Relationship Id="rId5" Type="http://schemas.openxmlformats.org/officeDocument/2006/relationships/oleObject" Target="../embeddings/oleObject408.bin"/><Relationship Id="rId15" Type="http://schemas.openxmlformats.org/officeDocument/2006/relationships/oleObject" Target="../embeddings/oleObject413.bin"/><Relationship Id="rId23" Type="http://schemas.openxmlformats.org/officeDocument/2006/relationships/oleObject" Target="../embeddings/oleObject417.bin"/><Relationship Id="rId10" Type="http://schemas.openxmlformats.org/officeDocument/2006/relationships/image" Target="../media/image410.emf"/><Relationship Id="rId19" Type="http://schemas.openxmlformats.org/officeDocument/2006/relationships/oleObject" Target="../embeddings/oleObject415.bin"/><Relationship Id="rId4" Type="http://schemas.openxmlformats.org/officeDocument/2006/relationships/image" Target="../media/image407.wmf"/><Relationship Id="rId9" Type="http://schemas.openxmlformats.org/officeDocument/2006/relationships/oleObject" Target="../embeddings/oleObject410.bin"/><Relationship Id="rId14" Type="http://schemas.openxmlformats.org/officeDocument/2006/relationships/image" Target="../media/image412.wmf"/><Relationship Id="rId22" Type="http://schemas.openxmlformats.org/officeDocument/2006/relationships/image" Target="../media/image41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3" Type="http://schemas.openxmlformats.org/officeDocument/2006/relationships/oleObject" Target="../embeddings/oleObject419.bin"/><Relationship Id="rId7" Type="http://schemas.openxmlformats.org/officeDocument/2006/relationships/oleObject" Target="../embeddings/oleObject4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19.emf"/><Relationship Id="rId5" Type="http://schemas.openxmlformats.org/officeDocument/2006/relationships/oleObject" Target="../embeddings/oleObject420.bin"/><Relationship Id="rId10" Type="http://schemas.openxmlformats.org/officeDocument/2006/relationships/image" Target="../media/image421.wmf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4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23.emf"/><Relationship Id="rId5" Type="http://schemas.openxmlformats.org/officeDocument/2006/relationships/oleObject" Target="../embeddings/oleObject424.bin"/><Relationship Id="rId4" Type="http://schemas.openxmlformats.org/officeDocument/2006/relationships/image" Target="../media/image42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3" Type="http://schemas.openxmlformats.org/officeDocument/2006/relationships/oleObject" Target="../embeddings/oleObject425.bin"/><Relationship Id="rId7" Type="http://schemas.openxmlformats.org/officeDocument/2006/relationships/oleObject" Target="../embeddings/oleObject4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25.wmf"/><Relationship Id="rId5" Type="http://schemas.openxmlformats.org/officeDocument/2006/relationships/oleObject" Target="../embeddings/oleObject426.bin"/><Relationship Id="rId10" Type="http://schemas.openxmlformats.org/officeDocument/2006/relationships/image" Target="../media/image427.wmf"/><Relationship Id="rId4" Type="http://schemas.openxmlformats.org/officeDocument/2006/relationships/image" Target="../media/image424.wmf"/><Relationship Id="rId9" Type="http://schemas.openxmlformats.org/officeDocument/2006/relationships/oleObject" Target="../embeddings/oleObject42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2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wmf"/><Relationship Id="rId13" Type="http://schemas.openxmlformats.org/officeDocument/2006/relationships/oleObject" Target="../embeddings/oleObject435.bin"/><Relationship Id="rId3" Type="http://schemas.openxmlformats.org/officeDocument/2006/relationships/oleObject" Target="../embeddings/oleObject430.bin"/><Relationship Id="rId7" Type="http://schemas.openxmlformats.org/officeDocument/2006/relationships/oleObject" Target="../embeddings/oleObject432.bin"/><Relationship Id="rId12" Type="http://schemas.openxmlformats.org/officeDocument/2006/relationships/image" Target="../media/image4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30.wmf"/><Relationship Id="rId11" Type="http://schemas.openxmlformats.org/officeDocument/2006/relationships/oleObject" Target="../embeddings/oleObject434.bin"/><Relationship Id="rId5" Type="http://schemas.openxmlformats.org/officeDocument/2006/relationships/oleObject" Target="../embeddings/oleObject431.bin"/><Relationship Id="rId15" Type="http://schemas.openxmlformats.org/officeDocument/2006/relationships/oleObject" Target="../embeddings/oleObject436.bin"/><Relationship Id="rId10" Type="http://schemas.openxmlformats.org/officeDocument/2006/relationships/image" Target="../media/image432.wmf"/><Relationship Id="rId4" Type="http://schemas.openxmlformats.org/officeDocument/2006/relationships/image" Target="../media/image429.wmf"/><Relationship Id="rId9" Type="http://schemas.openxmlformats.org/officeDocument/2006/relationships/oleObject" Target="../embeddings/oleObject433.bin"/><Relationship Id="rId14" Type="http://schemas.openxmlformats.org/officeDocument/2006/relationships/image" Target="../media/image43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wmf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37.w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0" Type="http://schemas.openxmlformats.org/officeDocument/2006/relationships/image" Target="../media/image439.wmf"/><Relationship Id="rId4" Type="http://schemas.openxmlformats.org/officeDocument/2006/relationships/image" Target="../media/image436.wmf"/><Relationship Id="rId9" Type="http://schemas.openxmlformats.org/officeDocument/2006/relationships/oleObject" Target="../embeddings/oleObject44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61.e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6.emf"/><Relationship Id="rId32" Type="http://schemas.openxmlformats.org/officeDocument/2006/relationships/image" Target="../media/image60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5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3" Type="http://schemas.openxmlformats.org/officeDocument/2006/relationships/oleObject" Target="../embeddings/oleObject442.bin"/><Relationship Id="rId7" Type="http://schemas.openxmlformats.org/officeDocument/2006/relationships/oleObject" Target="../embeddings/oleObject444.bin"/><Relationship Id="rId12" Type="http://schemas.openxmlformats.org/officeDocument/2006/relationships/image" Target="../media/image4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42.wmf"/><Relationship Id="rId11" Type="http://schemas.openxmlformats.org/officeDocument/2006/relationships/oleObject" Target="../embeddings/oleObject446.bin"/><Relationship Id="rId5" Type="http://schemas.openxmlformats.org/officeDocument/2006/relationships/oleObject" Target="../embeddings/oleObject443.bin"/><Relationship Id="rId10" Type="http://schemas.openxmlformats.org/officeDocument/2006/relationships/image" Target="../media/image444.wmf"/><Relationship Id="rId4" Type="http://schemas.openxmlformats.org/officeDocument/2006/relationships/image" Target="../media/image441.wmf"/><Relationship Id="rId9" Type="http://schemas.openxmlformats.org/officeDocument/2006/relationships/oleObject" Target="../embeddings/oleObject44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3" Type="http://schemas.openxmlformats.org/officeDocument/2006/relationships/oleObject" Target="../embeddings/oleObject447.bin"/><Relationship Id="rId7" Type="http://schemas.openxmlformats.org/officeDocument/2006/relationships/oleObject" Target="../embeddings/oleObject4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47.wmf"/><Relationship Id="rId5" Type="http://schemas.openxmlformats.org/officeDocument/2006/relationships/oleObject" Target="../embeddings/oleObject448.bin"/><Relationship Id="rId10" Type="http://schemas.openxmlformats.org/officeDocument/2006/relationships/image" Target="../media/image449.wmf"/><Relationship Id="rId4" Type="http://schemas.openxmlformats.org/officeDocument/2006/relationships/image" Target="../media/image446.wmf"/><Relationship Id="rId9" Type="http://schemas.openxmlformats.org/officeDocument/2006/relationships/oleObject" Target="../embeddings/oleObject45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13" Type="http://schemas.openxmlformats.org/officeDocument/2006/relationships/oleObject" Target="../embeddings/oleObject456.bin"/><Relationship Id="rId18" Type="http://schemas.openxmlformats.org/officeDocument/2006/relationships/image" Target="../media/image457.emf"/><Relationship Id="rId26" Type="http://schemas.openxmlformats.org/officeDocument/2006/relationships/image" Target="../media/image461.emf"/><Relationship Id="rId3" Type="http://schemas.openxmlformats.org/officeDocument/2006/relationships/oleObject" Target="../embeddings/oleObject451.bin"/><Relationship Id="rId21" Type="http://schemas.openxmlformats.org/officeDocument/2006/relationships/oleObject" Target="../embeddings/oleObject460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454.wmf"/><Relationship Id="rId17" Type="http://schemas.openxmlformats.org/officeDocument/2006/relationships/oleObject" Target="../embeddings/oleObject458.bin"/><Relationship Id="rId25" Type="http://schemas.openxmlformats.org/officeDocument/2006/relationships/oleObject" Target="../embeddings/oleObject4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6.emf"/><Relationship Id="rId20" Type="http://schemas.openxmlformats.org/officeDocument/2006/relationships/image" Target="../media/image45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51.png"/><Relationship Id="rId11" Type="http://schemas.openxmlformats.org/officeDocument/2006/relationships/oleObject" Target="../embeddings/oleObject455.bin"/><Relationship Id="rId24" Type="http://schemas.openxmlformats.org/officeDocument/2006/relationships/image" Target="../media/image460.emf"/><Relationship Id="rId5" Type="http://schemas.openxmlformats.org/officeDocument/2006/relationships/oleObject" Target="../embeddings/oleObject452.bin"/><Relationship Id="rId15" Type="http://schemas.openxmlformats.org/officeDocument/2006/relationships/oleObject" Target="../embeddings/oleObject457.bin"/><Relationship Id="rId23" Type="http://schemas.openxmlformats.org/officeDocument/2006/relationships/oleObject" Target="../embeddings/oleObject461.bin"/><Relationship Id="rId28" Type="http://schemas.openxmlformats.org/officeDocument/2006/relationships/image" Target="../media/image462.emf"/><Relationship Id="rId10" Type="http://schemas.openxmlformats.org/officeDocument/2006/relationships/image" Target="../media/image453.emf"/><Relationship Id="rId19" Type="http://schemas.openxmlformats.org/officeDocument/2006/relationships/oleObject" Target="../embeddings/oleObject459.bin"/><Relationship Id="rId4" Type="http://schemas.openxmlformats.org/officeDocument/2006/relationships/image" Target="../media/image450.png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455.wmf"/><Relationship Id="rId22" Type="http://schemas.openxmlformats.org/officeDocument/2006/relationships/image" Target="../media/image459.wmf"/><Relationship Id="rId27" Type="http://schemas.openxmlformats.org/officeDocument/2006/relationships/oleObject" Target="../embeddings/oleObject46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emf"/><Relationship Id="rId13" Type="http://schemas.openxmlformats.org/officeDocument/2006/relationships/oleObject" Target="../embeddings/oleObject469.bin"/><Relationship Id="rId18" Type="http://schemas.openxmlformats.org/officeDocument/2006/relationships/image" Target="../media/image470.wmf"/><Relationship Id="rId26" Type="http://schemas.openxmlformats.org/officeDocument/2006/relationships/image" Target="../media/image474.emf"/><Relationship Id="rId3" Type="http://schemas.openxmlformats.org/officeDocument/2006/relationships/oleObject" Target="../embeddings/oleObject464.bin"/><Relationship Id="rId21" Type="http://schemas.openxmlformats.org/officeDocument/2006/relationships/oleObject" Target="../embeddings/oleObject473.bin"/><Relationship Id="rId34" Type="http://schemas.openxmlformats.org/officeDocument/2006/relationships/image" Target="../media/image478.emf"/><Relationship Id="rId7" Type="http://schemas.openxmlformats.org/officeDocument/2006/relationships/oleObject" Target="../embeddings/oleObject466.bin"/><Relationship Id="rId12" Type="http://schemas.openxmlformats.org/officeDocument/2006/relationships/image" Target="../media/image467.emf"/><Relationship Id="rId17" Type="http://schemas.openxmlformats.org/officeDocument/2006/relationships/oleObject" Target="../embeddings/oleObject471.bin"/><Relationship Id="rId25" Type="http://schemas.openxmlformats.org/officeDocument/2006/relationships/oleObject" Target="../embeddings/oleObject475.bin"/><Relationship Id="rId33" Type="http://schemas.openxmlformats.org/officeDocument/2006/relationships/oleObject" Target="../embeddings/oleObject4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9.emf"/><Relationship Id="rId20" Type="http://schemas.openxmlformats.org/officeDocument/2006/relationships/image" Target="../media/image471.emf"/><Relationship Id="rId29" Type="http://schemas.openxmlformats.org/officeDocument/2006/relationships/oleObject" Target="../embeddings/oleObject477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64.wmf"/><Relationship Id="rId11" Type="http://schemas.openxmlformats.org/officeDocument/2006/relationships/oleObject" Target="../embeddings/oleObject468.bin"/><Relationship Id="rId24" Type="http://schemas.openxmlformats.org/officeDocument/2006/relationships/image" Target="../media/image473.emf"/><Relationship Id="rId32" Type="http://schemas.openxmlformats.org/officeDocument/2006/relationships/image" Target="../media/image477.emf"/><Relationship Id="rId5" Type="http://schemas.openxmlformats.org/officeDocument/2006/relationships/oleObject" Target="../embeddings/oleObject465.bin"/><Relationship Id="rId15" Type="http://schemas.openxmlformats.org/officeDocument/2006/relationships/oleObject" Target="../embeddings/oleObject470.bin"/><Relationship Id="rId23" Type="http://schemas.openxmlformats.org/officeDocument/2006/relationships/oleObject" Target="../embeddings/oleObject474.bin"/><Relationship Id="rId28" Type="http://schemas.openxmlformats.org/officeDocument/2006/relationships/image" Target="../media/image475.emf"/><Relationship Id="rId10" Type="http://schemas.openxmlformats.org/officeDocument/2006/relationships/image" Target="../media/image466.emf"/><Relationship Id="rId19" Type="http://schemas.openxmlformats.org/officeDocument/2006/relationships/oleObject" Target="../embeddings/oleObject472.bin"/><Relationship Id="rId31" Type="http://schemas.openxmlformats.org/officeDocument/2006/relationships/oleObject" Target="../embeddings/oleObject478.bin"/><Relationship Id="rId4" Type="http://schemas.openxmlformats.org/officeDocument/2006/relationships/image" Target="../media/image463.emf"/><Relationship Id="rId9" Type="http://schemas.openxmlformats.org/officeDocument/2006/relationships/oleObject" Target="../embeddings/oleObject467.bin"/><Relationship Id="rId14" Type="http://schemas.openxmlformats.org/officeDocument/2006/relationships/image" Target="../media/image468.emf"/><Relationship Id="rId22" Type="http://schemas.openxmlformats.org/officeDocument/2006/relationships/image" Target="../media/image472.emf"/><Relationship Id="rId27" Type="http://schemas.openxmlformats.org/officeDocument/2006/relationships/oleObject" Target="../embeddings/oleObject476.bin"/><Relationship Id="rId30" Type="http://schemas.openxmlformats.org/officeDocument/2006/relationships/image" Target="../media/image47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13" Type="http://schemas.openxmlformats.org/officeDocument/2006/relationships/oleObject" Target="../embeddings/oleObject485.bin"/><Relationship Id="rId3" Type="http://schemas.openxmlformats.org/officeDocument/2006/relationships/oleObject" Target="../embeddings/oleObject480.bin"/><Relationship Id="rId7" Type="http://schemas.openxmlformats.org/officeDocument/2006/relationships/oleObject" Target="../embeddings/oleObject482.bin"/><Relationship Id="rId12" Type="http://schemas.openxmlformats.org/officeDocument/2006/relationships/image" Target="../media/image4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80.wmf"/><Relationship Id="rId11" Type="http://schemas.openxmlformats.org/officeDocument/2006/relationships/oleObject" Target="../embeddings/oleObject484.bin"/><Relationship Id="rId5" Type="http://schemas.openxmlformats.org/officeDocument/2006/relationships/oleObject" Target="../embeddings/oleObject481.bin"/><Relationship Id="rId10" Type="http://schemas.openxmlformats.org/officeDocument/2006/relationships/image" Target="../media/image482.wmf"/><Relationship Id="rId4" Type="http://schemas.openxmlformats.org/officeDocument/2006/relationships/image" Target="../media/image479.wmf"/><Relationship Id="rId9" Type="http://schemas.openxmlformats.org/officeDocument/2006/relationships/oleObject" Target="../embeddings/oleObject483.bin"/><Relationship Id="rId14" Type="http://schemas.openxmlformats.org/officeDocument/2006/relationships/image" Target="../media/image48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wmf"/><Relationship Id="rId13" Type="http://schemas.openxmlformats.org/officeDocument/2006/relationships/oleObject" Target="../embeddings/oleObject491.bin"/><Relationship Id="rId3" Type="http://schemas.openxmlformats.org/officeDocument/2006/relationships/oleObject" Target="../embeddings/oleObject486.bin"/><Relationship Id="rId7" Type="http://schemas.openxmlformats.org/officeDocument/2006/relationships/oleObject" Target="../embeddings/oleObject488.bin"/><Relationship Id="rId12" Type="http://schemas.openxmlformats.org/officeDocument/2006/relationships/image" Target="../media/image4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86.wmf"/><Relationship Id="rId11" Type="http://schemas.openxmlformats.org/officeDocument/2006/relationships/oleObject" Target="../embeddings/oleObject490.bin"/><Relationship Id="rId5" Type="http://schemas.openxmlformats.org/officeDocument/2006/relationships/oleObject" Target="../embeddings/oleObject487.bin"/><Relationship Id="rId10" Type="http://schemas.openxmlformats.org/officeDocument/2006/relationships/image" Target="../media/image488.wmf"/><Relationship Id="rId4" Type="http://schemas.openxmlformats.org/officeDocument/2006/relationships/image" Target="../media/image485.wmf"/><Relationship Id="rId9" Type="http://schemas.openxmlformats.org/officeDocument/2006/relationships/oleObject" Target="../embeddings/oleObject489.bin"/><Relationship Id="rId14" Type="http://schemas.openxmlformats.org/officeDocument/2006/relationships/image" Target="../media/image49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3.emf"/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498.emf"/><Relationship Id="rId26" Type="http://schemas.openxmlformats.org/officeDocument/2006/relationships/image" Target="../media/image502.emf"/><Relationship Id="rId3" Type="http://schemas.openxmlformats.org/officeDocument/2006/relationships/oleObject" Target="../embeddings/oleObject492.bin"/><Relationship Id="rId21" Type="http://schemas.openxmlformats.org/officeDocument/2006/relationships/oleObject" Target="../embeddings/oleObject501.bin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495.emf"/><Relationship Id="rId17" Type="http://schemas.openxmlformats.org/officeDocument/2006/relationships/oleObject" Target="../embeddings/oleObject499.bin"/><Relationship Id="rId25" Type="http://schemas.openxmlformats.org/officeDocument/2006/relationships/oleObject" Target="../embeddings/oleObject5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7.emf"/><Relationship Id="rId20" Type="http://schemas.openxmlformats.org/officeDocument/2006/relationships/image" Target="../media/image499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92.emf"/><Relationship Id="rId11" Type="http://schemas.openxmlformats.org/officeDocument/2006/relationships/oleObject" Target="../embeddings/oleObject496.bin"/><Relationship Id="rId24" Type="http://schemas.openxmlformats.org/officeDocument/2006/relationships/image" Target="../media/image501.emf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23" Type="http://schemas.openxmlformats.org/officeDocument/2006/relationships/oleObject" Target="../embeddings/oleObject502.bin"/><Relationship Id="rId10" Type="http://schemas.openxmlformats.org/officeDocument/2006/relationships/image" Target="../media/image494.emf"/><Relationship Id="rId19" Type="http://schemas.openxmlformats.org/officeDocument/2006/relationships/oleObject" Target="../embeddings/oleObject500.bin"/><Relationship Id="rId4" Type="http://schemas.openxmlformats.org/officeDocument/2006/relationships/image" Target="../media/image491.e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96.emf"/><Relationship Id="rId22" Type="http://schemas.openxmlformats.org/officeDocument/2006/relationships/image" Target="../media/image50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5.emf"/><Relationship Id="rId13" Type="http://schemas.openxmlformats.org/officeDocument/2006/relationships/oleObject" Target="../embeddings/oleObject509.bin"/><Relationship Id="rId18" Type="http://schemas.openxmlformats.org/officeDocument/2006/relationships/image" Target="../media/image510.emf"/><Relationship Id="rId26" Type="http://schemas.openxmlformats.org/officeDocument/2006/relationships/image" Target="../media/image514.emf"/><Relationship Id="rId3" Type="http://schemas.openxmlformats.org/officeDocument/2006/relationships/oleObject" Target="../embeddings/oleObject504.bin"/><Relationship Id="rId21" Type="http://schemas.openxmlformats.org/officeDocument/2006/relationships/oleObject" Target="../embeddings/oleObject513.bin"/><Relationship Id="rId34" Type="http://schemas.openxmlformats.org/officeDocument/2006/relationships/image" Target="../media/image518.emf"/><Relationship Id="rId7" Type="http://schemas.openxmlformats.org/officeDocument/2006/relationships/oleObject" Target="../embeddings/oleObject506.bin"/><Relationship Id="rId12" Type="http://schemas.openxmlformats.org/officeDocument/2006/relationships/image" Target="../media/image507.emf"/><Relationship Id="rId17" Type="http://schemas.openxmlformats.org/officeDocument/2006/relationships/oleObject" Target="../embeddings/oleObject511.bin"/><Relationship Id="rId25" Type="http://schemas.openxmlformats.org/officeDocument/2006/relationships/oleObject" Target="../embeddings/oleObject515.bin"/><Relationship Id="rId33" Type="http://schemas.openxmlformats.org/officeDocument/2006/relationships/oleObject" Target="../embeddings/oleObject5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9.emf"/><Relationship Id="rId20" Type="http://schemas.openxmlformats.org/officeDocument/2006/relationships/image" Target="../media/image511.wmf"/><Relationship Id="rId29" Type="http://schemas.openxmlformats.org/officeDocument/2006/relationships/oleObject" Target="../embeddings/oleObject517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04.emf"/><Relationship Id="rId11" Type="http://schemas.openxmlformats.org/officeDocument/2006/relationships/oleObject" Target="../embeddings/oleObject508.bin"/><Relationship Id="rId24" Type="http://schemas.openxmlformats.org/officeDocument/2006/relationships/image" Target="../media/image513.wmf"/><Relationship Id="rId32" Type="http://schemas.openxmlformats.org/officeDocument/2006/relationships/image" Target="../media/image517.wmf"/><Relationship Id="rId5" Type="http://schemas.openxmlformats.org/officeDocument/2006/relationships/oleObject" Target="../embeddings/oleObject505.bin"/><Relationship Id="rId15" Type="http://schemas.openxmlformats.org/officeDocument/2006/relationships/oleObject" Target="../embeddings/oleObject510.bin"/><Relationship Id="rId23" Type="http://schemas.openxmlformats.org/officeDocument/2006/relationships/oleObject" Target="../embeddings/oleObject514.bin"/><Relationship Id="rId28" Type="http://schemas.openxmlformats.org/officeDocument/2006/relationships/image" Target="../media/image515.wmf"/><Relationship Id="rId10" Type="http://schemas.openxmlformats.org/officeDocument/2006/relationships/image" Target="../media/image506.emf"/><Relationship Id="rId19" Type="http://schemas.openxmlformats.org/officeDocument/2006/relationships/oleObject" Target="../embeddings/oleObject512.bin"/><Relationship Id="rId31" Type="http://schemas.openxmlformats.org/officeDocument/2006/relationships/oleObject" Target="../embeddings/oleObject518.bin"/><Relationship Id="rId4" Type="http://schemas.openxmlformats.org/officeDocument/2006/relationships/image" Target="../media/image503.wmf"/><Relationship Id="rId9" Type="http://schemas.openxmlformats.org/officeDocument/2006/relationships/oleObject" Target="../embeddings/oleObject507.bin"/><Relationship Id="rId14" Type="http://schemas.openxmlformats.org/officeDocument/2006/relationships/image" Target="../media/image508.emf"/><Relationship Id="rId22" Type="http://schemas.openxmlformats.org/officeDocument/2006/relationships/image" Target="../media/image512.wmf"/><Relationship Id="rId27" Type="http://schemas.openxmlformats.org/officeDocument/2006/relationships/oleObject" Target="../embeddings/oleObject516.bin"/><Relationship Id="rId30" Type="http://schemas.openxmlformats.org/officeDocument/2006/relationships/image" Target="../media/image516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wmf"/><Relationship Id="rId13" Type="http://schemas.openxmlformats.org/officeDocument/2006/relationships/oleObject" Target="../embeddings/oleObject525.bin"/><Relationship Id="rId3" Type="http://schemas.openxmlformats.org/officeDocument/2006/relationships/oleObject" Target="../embeddings/oleObject520.bin"/><Relationship Id="rId7" Type="http://schemas.openxmlformats.org/officeDocument/2006/relationships/oleObject" Target="../embeddings/oleObject522.bin"/><Relationship Id="rId12" Type="http://schemas.openxmlformats.org/officeDocument/2006/relationships/image" Target="../media/image5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20.wmf"/><Relationship Id="rId11" Type="http://schemas.openxmlformats.org/officeDocument/2006/relationships/oleObject" Target="../embeddings/oleObject524.bin"/><Relationship Id="rId5" Type="http://schemas.openxmlformats.org/officeDocument/2006/relationships/oleObject" Target="../embeddings/oleObject521.bin"/><Relationship Id="rId10" Type="http://schemas.openxmlformats.org/officeDocument/2006/relationships/image" Target="../media/image522.wmf"/><Relationship Id="rId4" Type="http://schemas.openxmlformats.org/officeDocument/2006/relationships/image" Target="../media/image519.wmf"/><Relationship Id="rId9" Type="http://schemas.openxmlformats.org/officeDocument/2006/relationships/oleObject" Target="../embeddings/oleObject523.bin"/><Relationship Id="rId14" Type="http://schemas.openxmlformats.org/officeDocument/2006/relationships/image" Target="../media/image52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7.emf"/><Relationship Id="rId13" Type="http://schemas.openxmlformats.org/officeDocument/2006/relationships/oleObject" Target="../embeddings/oleObject531.bin"/><Relationship Id="rId3" Type="http://schemas.openxmlformats.org/officeDocument/2006/relationships/oleObject" Target="../embeddings/oleObject526.bin"/><Relationship Id="rId7" Type="http://schemas.openxmlformats.org/officeDocument/2006/relationships/oleObject" Target="../embeddings/oleObject528.bin"/><Relationship Id="rId12" Type="http://schemas.openxmlformats.org/officeDocument/2006/relationships/image" Target="../media/image5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26.wmf"/><Relationship Id="rId11" Type="http://schemas.openxmlformats.org/officeDocument/2006/relationships/oleObject" Target="../embeddings/oleObject530.bin"/><Relationship Id="rId5" Type="http://schemas.openxmlformats.org/officeDocument/2006/relationships/oleObject" Target="../embeddings/oleObject527.bin"/><Relationship Id="rId10" Type="http://schemas.openxmlformats.org/officeDocument/2006/relationships/image" Target="../media/image528.wmf"/><Relationship Id="rId4" Type="http://schemas.openxmlformats.org/officeDocument/2006/relationships/image" Target="../media/image525.wmf"/><Relationship Id="rId9" Type="http://schemas.openxmlformats.org/officeDocument/2006/relationships/oleObject" Target="../embeddings/oleObject529.bin"/><Relationship Id="rId14" Type="http://schemas.openxmlformats.org/officeDocument/2006/relationships/image" Target="../media/image53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9" Type="http://schemas.openxmlformats.org/officeDocument/2006/relationships/oleObject" Target="../embeddings/oleObject80.bin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7.emf"/><Relationship Id="rId42" Type="http://schemas.openxmlformats.org/officeDocument/2006/relationships/image" Target="../media/image81.w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75.bin"/><Relationship Id="rId41" Type="http://schemas.openxmlformats.org/officeDocument/2006/relationships/oleObject" Target="../embeddings/oleObject8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2.wmf"/><Relationship Id="rId32" Type="http://schemas.openxmlformats.org/officeDocument/2006/relationships/image" Target="../media/image76.emf"/><Relationship Id="rId37" Type="http://schemas.openxmlformats.org/officeDocument/2006/relationships/oleObject" Target="../embeddings/oleObject79.bin"/><Relationship Id="rId40" Type="http://schemas.openxmlformats.org/officeDocument/2006/relationships/image" Target="../media/image80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4.wmf"/><Relationship Id="rId36" Type="http://schemas.openxmlformats.org/officeDocument/2006/relationships/image" Target="../media/image78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5.wmf"/><Relationship Id="rId35" Type="http://schemas.openxmlformats.org/officeDocument/2006/relationships/oleObject" Target="../embeddings/oleObject78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32.gif"/><Relationship Id="rId4" Type="http://schemas.openxmlformats.org/officeDocument/2006/relationships/image" Target="../media/image53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wmf"/><Relationship Id="rId13" Type="http://schemas.openxmlformats.org/officeDocument/2006/relationships/oleObject" Target="../embeddings/oleObject538.bin"/><Relationship Id="rId3" Type="http://schemas.openxmlformats.org/officeDocument/2006/relationships/oleObject" Target="../embeddings/oleObject533.bin"/><Relationship Id="rId7" Type="http://schemas.openxmlformats.org/officeDocument/2006/relationships/oleObject" Target="../embeddings/oleObject535.bin"/><Relationship Id="rId12" Type="http://schemas.openxmlformats.org/officeDocument/2006/relationships/image" Target="../media/image5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34.wmf"/><Relationship Id="rId11" Type="http://schemas.openxmlformats.org/officeDocument/2006/relationships/oleObject" Target="../embeddings/oleObject537.bin"/><Relationship Id="rId5" Type="http://schemas.openxmlformats.org/officeDocument/2006/relationships/oleObject" Target="../embeddings/oleObject534.bin"/><Relationship Id="rId10" Type="http://schemas.openxmlformats.org/officeDocument/2006/relationships/image" Target="../media/image536.emf"/><Relationship Id="rId4" Type="http://schemas.openxmlformats.org/officeDocument/2006/relationships/image" Target="../media/image533.wmf"/><Relationship Id="rId9" Type="http://schemas.openxmlformats.org/officeDocument/2006/relationships/oleObject" Target="../embeddings/oleObject536.bin"/><Relationship Id="rId14" Type="http://schemas.openxmlformats.org/officeDocument/2006/relationships/image" Target="../media/image53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wmf"/><Relationship Id="rId13" Type="http://schemas.openxmlformats.org/officeDocument/2006/relationships/oleObject" Target="../embeddings/oleObject544.bin"/><Relationship Id="rId18" Type="http://schemas.openxmlformats.org/officeDocument/2006/relationships/image" Target="../media/image546.wmf"/><Relationship Id="rId26" Type="http://schemas.openxmlformats.org/officeDocument/2006/relationships/image" Target="../media/image550.wmf"/><Relationship Id="rId3" Type="http://schemas.openxmlformats.org/officeDocument/2006/relationships/oleObject" Target="../embeddings/oleObject539.bin"/><Relationship Id="rId21" Type="http://schemas.openxmlformats.org/officeDocument/2006/relationships/oleObject" Target="../embeddings/oleObject548.bin"/><Relationship Id="rId34" Type="http://schemas.openxmlformats.org/officeDocument/2006/relationships/image" Target="../media/image554.wmf"/><Relationship Id="rId7" Type="http://schemas.openxmlformats.org/officeDocument/2006/relationships/oleObject" Target="../embeddings/oleObject541.bin"/><Relationship Id="rId12" Type="http://schemas.openxmlformats.org/officeDocument/2006/relationships/image" Target="../media/image543.wmf"/><Relationship Id="rId17" Type="http://schemas.openxmlformats.org/officeDocument/2006/relationships/oleObject" Target="../embeddings/oleObject546.bin"/><Relationship Id="rId25" Type="http://schemas.openxmlformats.org/officeDocument/2006/relationships/oleObject" Target="../embeddings/oleObject550.bin"/><Relationship Id="rId33" Type="http://schemas.openxmlformats.org/officeDocument/2006/relationships/oleObject" Target="../embeddings/oleObject5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5.wmf"/><Relationship Id="rId20" Type="http://schemas.openxmlformats.org/officeDocument/2006/relationships/image" Target="../media/image547.wmf"/><Relationship Id="rId29" Type="http://schemas.openxmlformats.org/officeDocument/2006/relationships/oleObject" Target="../embeddings/oleObject552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40.wmf"/><Relationship Id="rId11" Type="http://schemas.openxmlformats.org/officeDocument/2006/relationships/oleObject" Target="../embeddings/oleObject543.bin"/><Relationship Id="rId24" Type="http://schemas.openxmlformats.org/officeDocument/2006/relationships/image" Target="../media/image549.emf"/><Relationship Id="rId32" Type="http://schemas.openxmlformats.org/officeDocument/2006/relationships/image" Target="../media/image553.wmf"/><Relationship Id="rId5" Type="http://schemas.openxmlformats.org/officeDocument/2006/relationships/oleObject" Target="../embeddings/oleObject540.bin"/><Relationship Id="rId15" Type="http://schemas.openxmlformats.org/officeDocument/2006/relationships/oleObject" Target="../embeddings/oleObject545.bin"/><Relationship Id="rId23" Type="http://schemas.openxmlformats.org/officeDocument/2006/relationships/oleObject" Target="../embeddings/oleObject549.bin"/><Relationship Id="rId28" Type="http://schemas.openxmlformats.org/officeDocument/2006/relationships/image" Target="../media/image551.wmf"/><Relationship Id="rId10" Type="http://schemas.openxmlformats.org/officeDocument/2006/relationships/image" Target="../media/image542.wmf"/><Relationship Id="rId19" Type="http://schemas.openxmlformats.org/officeDocument/2006/relationships/oleObject" Target="../embeddings/oleObject547.bin"/><Relationship Id="rId31" Type="http://schemas.openxmlformats.org/officeDocument/2006/relationships/oleObject" Target="../embeddings/oleObject553.bin"/><Relationship Id="rId4" Type="http://schemas.openxmlformats.org/officeDocument/2006/relationships/image" Target="../media/image539.w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544.wmf"/><Relationship Id="rId22" Type="http://schemas.openxmlformats.org/officeDocument/2006/relationships/image" Target="../media/image548.emf"/><Relationship Id="rId27" Type="http://schemas.openxmlformats.org/officeDocument/2006/relationships/oleObject" Target="../embeddings/oleObject551.bin"/><Relationship Id="rId30" Type="http://schemas.openxmlformats.org/officeDocument/2006/relationships/image" Target="../media/image55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6.wmf"/><Relationship Id="rId13" Type="http://schemas.openxmlformats.org/officeDocument/2006/relationships/oleObject" Target="../embeddings/oleObject560.bin"/><Relationship Id="rId18" Type="http://schemas.openxmlformats.org/officeDocument/2006/relationships/image" Target="../media/image560.wmf"/><Relationship Id="rId26" Type="http://schemas.openxmlformats.org/officeDocument/2006/relationships/image" Target="../media/image564.emf"/><Relationship Id="rId3" Type="http://schemas.openxmlformats.org/officeDocument/2006/relationships/oleObject" Target="../embeddings/oleObject555.bin"/><Relationship Id="rId21" Type="http://schemas.openxmlformats.org/officeDocument/2006/relationships/oleObject" Target="../embeddings/oleObject564.bin"/><Relationship Id="rId7" Type="http://schemas.openxmlformats.org/officeDocument/2006/relationships/oleObject" Target="../embeddings/oleObject557.bin"/><Relationship Id="rId12" Type="http://schemas.openxmlformats.org/officeDocument/2006/relationships/image" Target="../media/image539.wmf"/><Relationship Id="rId17" Type="http://schemas.openxmlformats.org/officeDocument/2006/relationships/oleObject" Target="../embeddings/oleObject562.bin"/><Relationship Id="rId25" Type="http://schemas.openxmlformats.org/officeDocument/2006/relationships/oleObject" Target="../embeddings/oleObject5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9.wmf"/><Relationship Id="rId20" Type="http://schemas.openxmlformats.org/officeDocument/2006/relationships/image" Target="../media/image56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55.wmf"/><Relationship Id="rId11" Type="http://schemas.openxmlformats.org/officeDocument/2006/relationships/oleObject" Target="../embeddings/oleObject559.bin"/><Relationship Id="rId24" Type="http://schemas.openxmlformats.org/officeDocument/2006/relationships/image" Target="../media/image563.wmf"/><Relationship Id="rId5" Type="http://schemas.openxmlformats.org/officeDocument/2006/relationships/oleObject" Target="../embeddings/oleObject556.bin"/><Relationship Id="rId15" Type="http://schemas.openxmlformats.org/officeDocument/2006/relationships/oleObject" Target="../embeddings/oleObject561.bin"/><Relationship Id="rId23" Type="http://schemas.openxmlformats.org/officeDocument/2006/relationships/oleObject" Target="../embeddings/oleObject565.bin"/><Relationship Id="rId10" Type="http://schemas.openxmlformats.org/officeDocument/2006/relationships/image" Target="../media/image557.wmf"/><Relationship Id="rId19" Type="http://schemas.openxmlformats.org/officeDocument/2006/relationships/oleObject" Target="../embeddings/oleObject563.bin"/><Relationship Id="rId4" Type="http://schemas.openxmlformats.org/officeDocument/2006/relationships/image" Target="../media/image540.wmf"/><Relationship Id="rId9" Type="http://schemas.openxmlformats.org/officeDocument/2006/relationships/oleObject" Target="../embeddings/oleObject558.bin"/><Relationship Id="rId14" Type="http://schemas.openxmlformats.org/officeDocument/2006/relationships/image" Target="../media/image558.wmf"/><Relationship Id="rId22" Type="http://schemas.openxmlformats.org/officeDocument/2006/relationships/image" Target="../media/image56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7.wmf"/><Relationship Id="rId13" Type="http://schemas.openxmlformats.org/officeDocument/2006/relationships/oleObject" Target="../embeddings/oleObject572.bin"/><Relationship Id="rId18" Type="http://schemas.openxmlformats.org/officeDocument/2006/relationships/image" Target="../media/image572.wmf"/><Relationship Id="rId3" Type="http://schemas.openxmlformats.org/officeDocument/2006/relationships/oleObject" Target="../embeddings/oleObject567.bin"/><Relationship Id="rId7" Type="http://schemas.openxmlformats.org/officeDocument/2006/relationships/oleObject" Target="../embeddings/oleObject569.bin"/><Relationship Id="rId12" Type="http://schemas.openxmlformats.org/officeDocument/2006/relationships/image" Target="../media/image569.wmf"/><Relationship Id="rId17" Type="http://schemas.openxmlformats.org/officeDocument/2006/relationships/oleObject" Target="../embeddings/oleObject5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1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66.wmf"/><Relationship Id="rId11" Type="http://schemas.openxmlformats.org/officeDocument/2006/relationships/oleObject" Target="../embeddings/oleObject571.bin"/><Relationship Id="rId5" Type="http://schemas.openxmlformats.org/officeDocument/2006/relationships/oleObject" Target="../embeddings/oleObject568.bin"/><Relationship Id="rId15" Type="http://schemas.openxmlformats.org/officeDocument/2006/relationships/oleObject" Target="../embeddings/oleObject573.bin"/><Relationship Id="rId10" Type="http://schemas.openxmlformats.org/officeDocument/2006/relationships/image" Target="../media/image568.wmf"/><Relationship Id="rId4" Type="http://schemas.openxmlformats.org/officeDocument/2006/relationships/image" Target="../media/image565.wmf"/><Relationship Id="rId9" Type="http://schemas.openxmlformats.org/officeDocument/2006/relationships/oleObject" Target="../embeddings/oleObject570.bin"/><Relationship Id="rId14" Type="http://schemas.openxmlformats.org/officeDocument/2006/relationships/image" Target="../media/image57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wmf"/><Relationship Id="rId13" Type="http://schemas.openxmlformats.org/officeDocument/2006/relationships/oleObject" Target="../embeddings/oleObject580.bin"/><Relationship Id="rId3" Type="http://schemas.openxmlformats.org/officeDocument/2006/relationships/oleObject" Target="../embeddings/oleObject575.bin"/><Relationship Id="rId7" Type="http://schemas.openxmlformats.org/officeDocument/2006/relationships/oleObject" Target="../embeddings/oleObject577.bin"/><Relationship Id="rId12" Type="http://schemas.openxmlformats.org/officeDocument/2006/relationships/image" Target="../media/image5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20.wmf"/><Relationship Id="rId11" Type="http://schemas.openxmlformats.org/officeDocument/2006/relationships/oleObject" Target="../embeddings/oleObject579.bin"/><Relationship Id="rId5" Type="http://schemas.openxmlformats.org/officeDocument/2006/relationships/oleObject" Target="../embeddings/oleObject576.bin"/><Relationship Id="rId10" Type="http://schemas.openxmlformats.org/officeDocument/2006/relationships/image" Target="../media/image522.wmf"/><Relationship Id="rId4" Type="http://schemas.openxmlformats.org/officeDocument/2006/relationships/image" Target="../media/image519.wmf"/><Relationship Id="rId9" Type="http://schemas.openxmlformats.org/officeDocument/2006/relationships/oleObject" Target="../embeddings/oleObject578.bin"/><Relationship Id="rId14" Type="http://schemas.openxmlformats.org/officeDocument/2006/relationships/image" Target="../media/image52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1.bin"/><Relationship Id="rId13" Type="http://schemas.openxmlformats.org/officeDocument/2006/relationships/image" Target="../media/image575.emf"/><Relationship Id="rId3" Type="http://schemas.openxmlformats.org/officeDocument/2006/relationships/image" Target="../media/image576.wmf"/><Relationship Id="rId7" Type="http://schemas.openxmlformats.org/officeDocument/2006/relationships/image" Target="../media/image580.wmf"/><Relationship Id="rId12" Type="http://schemas.openxmlformats.org/officeDocument/2006/relationships/oleObject" Target="../embeddings/oleObject5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79.wmf"/><Relationship Id="rId11" Type="http://schemas.openxmlformats.org/officeDocument/2006/relationships/image" Target="../media/image574.emf"/><Relationship Id="rId5" Type="http://schemas.openxmlformats.org/officeDocument/2006/relationships/image" Target="../media/image578.wmf"/><Relationship Id="rId10" Type="http://schemas.openxmlformats.org/officeDocument/2006/relationships/oleObject" Target="../embeddings/oleObject582.bin"/><Relationship Id="rId4" Type="http://schemas.openxmlformats.org/officeDocument/2006/relationships/image" Target="../media/image577.wmf"/><Relationship Id="rId9" Type="http://schemas.openxmlformats.org/officeDocument/2006/relationships/image" Target="../media/image573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7.wmf"/><Relationship Id="rId3" Type="http://schemas.openxmlformats.org/officeDocument/2006/relationships/image" Target="../media/image582.emf"/><Relationship Id="rId7" Type="http://schemas.openxmlformats.org/officeDocument/2006/relationships/image" Target="../media/image586.emf"/><Relationship Id="rId2" Type="http://schemas.openxmlformats.org/officeDocument/2006/relationships/image" Target="../media/image5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5.emf"/><Relationship Id="rId5" Type="http://schemas.openxmlformats.org/officeDocument/2006/relationships/image" Target="../media/image584.wmf"/><Relationship Id="rId10" Type="http://schemas.openxmlformats.org/officeDocument/2006/relationships/image" Target="../media/image589.wmf"/><Relationship Id="rId4" Type="http://schemas.openxmlformats.org/officeDocument/2006/relationships/image" Target="../media/image583.wmf"/><Relationship Id="rId9" Type="http://schemas.openxmlformats.org/officeDocument/2006/relationships/image" Target="../media/image58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2.wmf"/><Relationship Id="rId13" Type="http://schemas.openxmlformats.org/officeDocument/2006/relationships/oleObject" Target="../embeddings/oleObject589.bin"/><Relationship Id="rId3" Type="http://schemas.openxmlformats.org/officeDocument/2006/relationships/oleObject" Target="../embeddings/oleObject584.bin"/><Relationship Id="rId7" Type="http://schemas.openxmlformats.org/officeDocument/2006/relationships/oleObject" Target="../embeddings/oleObject586.bin"/><Relationship Id="rId12" Type="http://schemas.openxmlformats.org/officeDocument/2006/relationships/image" Target="../media/image5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91.wmf"/><Relationship Id="rId11" Type="http://schemas.openxmlformats.org/officeDocument/2006/relationships/oleObject" Target="../embeddings/oleObject588.bin"/><Relationship Id="rId5" Type="http://schemas.openxmlformats.org/officeDocument/2006/relationships/oleObject" Target="../embeddings/oleObject585.bin"/><Relationship Id="rId10" Type="http://schemas.openxmlformats.org/officeDocument/2006/relationships/image" Target="../media/image593.wmf"/><Relationship Id="rId4" Type="http://schemas.openxmlformats.org/officeDocument/2006/relationships/image" Target="../media/image590.emf"/><Relationship Id="rId9" Type="http://schemas.openxmlformats.org/officeDocument/2006/relationships/oleObject" Target="../embeddings/oleObject587.bin"/><Relationship Id="rId14" Type="http://schemas.openxmlformats.org/officeDocument/2006/relationships/image" Target="../media/image59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9" Type="http://schemas.openxmlformats.org/officeDocument/2006/relationships/oleObject" Target="../embeddings/oleObject100.bin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97.w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9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100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98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8.wmf"/><Relationship Id="rId3" Type="http://schemas.openxmlformats.org/officeDocument/2006/relationships/oleObject" Target="../embeddings/oleObject590.bin"/><Relationship Id="rId7" Type="http://schemas.openxmlformats.org/officeDocument/2006/relationships/oleObject" Target="../embeddings/oleObject592.bin"/><Relationship Id="rId12" Type="http://schemas.openxmlformats.org/officeDocument/2006/relationships/image" Target="../media/image6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97.wmf"/><Relationship Id="rId11" Type="http://schemas.openxmlformats.org/officeDocument/2006/relationships/oleObject" Target="../embeddings/oleObject594.bin"/><Relationship Id="rId5" Type="http://schemas.openxmlformats.org/officeDocument/2006/relationships/oleObject" Target="../embeddings/oleObject591.bin"/><Relationship Id="rId10" Type="http://schemas.openxmlformats.org/officeDocument/2006/relationships/image" Target="../media/image599.wmf"/><Relationship Id="rId4" Type="http://schemas.openxmlformats.org/officeDocument/2006/relationships/image" Target="../media/image596.wmf"/><Relationship Id="rId9" Type="http://schemas.openxmlformats.org/officeDocument/2006/relationships/oleObject" Target="../embeddings/oleObject59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3.wmf"/><Relationship Id="rId3" Type="http://schemas.openxmlformats.org/officeDocument/2006/relationships/oleObject" Target="../embeddings/oleObject595.bin"/><Relationship Id="rId7" Type="http://schemas.openxmlformats.org/officeDocument/2006/relationships/oleObject" Target="../embeddings/oleObject5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602.wmf"/><Relationship Id="rId5" Type="http://schemas.openxmlformats.org/officeDocument/2006/relationships/oleObject" Target="../embeddings/oleObject596.bin"/><Relationship Id="rId4" Type="http://schemas.openxmlformats.org/officeDocument/2006/relationships/image" Target="../media/image60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6.wmf"/><Relationship Id="rId13" Type="http://schemas.openxmlformats.org/officeDocument/2006/relationships/oleObject" Target="../embeddings/oleObject603.bin"/><Relationship Id="rId18" Type="http://schemas.openxmlformats.org/officeDocument/2006/relationships/image" Target="../media/image603.wmf"/><Relationship Id="rId3" Type="http://schemas.openxmlformats.org/officeDocument/2006/relationships/oleObject" Target="../embeddings/oleObject598.bin"/><Relationship Id="rId7" Type="http://schemas.openxmlformats.org/officeDocument/2006/relationships/oleObject" Target="../embeddings/oleObject600.bin"/><Relationship Id="rId12" Type="http://schemas.openxmlformats.org/officeDocument/2006/relationships/image" Target="../media/image608.wmf"/><Relationship Id="rId17" Type="http://schemas.openxmlformats.org/officeDocument/2006/relationships/oleObject" Target="../embeddings/oleObject6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0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05.wmf"/><Relationship Id="rId11" Type="http://schemas.openxmlformats.org/officeDocument/2006/relationships/oleObject" Target="../embeddings/oleObject602.bin"/><Relationship Id="rId5" Type="http://schemas.openxmlformats.org/officeDocument/2006/relationships/oleObject" Target="../embeddings/oleObject599.bin"/><Relationship Id="rId15" Type="http://schemas.openxmlformats.org/officeDocument/2006/relationships/oleObject" Target="../embeddings/oleObject604.bin"/><Relationship Id="rId10" Type="http://schemas.openxmlformats.org/officeDocument/2006/relationships/image" Target="../media/image607.wmf"/><Relationship Id="rId4" Type="http://schemas.openxmlformats.org/officeDocument/2006/relationships/image" Target="../media/image604.wmf"/><Relationship Id="rId9" Type="http://schemas.openxmlformats.org/officeDocument/2006/relationships/oleObject" Target="../embeddings/oleObject601.bin"/><Relationship Id="rId14" Type="http://schemas.openxmlformats.org/officeDocument/2006/relationships/image" Target="../media/image60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wmf"/><Relationship Id="rId13" Type="http://schemas.openxmlformats.org/officeDocument/2006/relationships/oleObject" Target="../embeddings/oleObject611.bin"/><Relationship Id="rId3" Type="http://schemas.openxmlformats.org/officeDocument/2006/relationships/oleObject" Target="../embeddings/oleObject606.bin"/><Relationship Id="rId7" Type="http://schemas.openxmlformats.org/officeDocument/2006/relationships/oleObject" Target="../embeddings/oleObject608.bin"/><Relationship Id="rId12" Type="http://schemas.openxmlformats.org/officeDocument/2006/relationships/image" Target="../media/image6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7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12.wmf"/><Relationship Id="rId11" Type="http://schemas.openxmlformats.org/officeDocument/2006/relationships/oleObject" Target="../embeddings/oleObject610.bin"/><Relationship Id="rId5" Type="http://schemas.openxmlformats.org/officeDocument/2006/relationships/oleObject" Target="../embeddings/oleObject607.bin"/><Relationship Id="rId15" Type="http://schemas.openxmlformats.org/officeDocument/2006/relationships/oleObject" Target="../embeddings/oleObject612.bin"/><Relationship Id="rId10" Type="http://schemas.openxmlformats.org/officeDocument/2006/relationships/image" Target="../media/image614.wmf"/><Relationship Id="rId4" Type="http://schemas.openxmlformats.org/officeDocument/2006/relationships/image" Target="../media/image611.wmf"/><Relationship Id="rId9" Type="http://schemas.openxmlformats.org/officeDocument/2006/relationships/oleObject" Target="../embeddings/oleObject609.bin"/><Relationship Id="rId14" Type="http://schemas.openxmlformats.org/officeDocument/2006/relationships/image" Target="../media/image61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wmf"/><Relationship Id="rId13" Type="http://schemas.openxmlformats.org/officeDocument/2006/relationships/oleObject" Target="../embeddings/oleObject618.bin"/><Relationship Id="rId3" Type="http://schemas.openxmlformats.org/officeDocument/2006/relationships/oleObject" Target="../embeddings/oleObject613.bin"/><Relationship Id="rId7" Type="http://schemas.openxmlformats.org/officeDocument/2006/relationships/oleObject" Target="../embeddings/oleObject615.bin"/><Relationship Id="rId12" Type="http://schemas.openxmlformats.org/officeDocument/2006/relationships/image" Target="../media/image6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19.emf"/><Relationship Id="rId11" Type="http://schemas.openxmlformats.org/officeDocument/2006/relationships/oleObject" Target="../embeddings/oleObject617.bin"/><Relationship Id="rId5" Type="http://schemas.openxmlformats.org/officeDocument/2006/relationships/oleObject" Target="../embeddings/oleObject614.bin"/><Relationship Id="rId10" Type="http://schemas.openxmlformats.org/officeDocument/2006/relationships/image" Target="../media/image621.wmf"/><Relationship Id="rId4" Type="http://schemas.openxmlformats.org/officeDocument/2006/relationships/image" Target="../media/image618.emf"/><Relationship Id="rId9" Type="http://schemas.openxmlformats.org/officeDocument/2006/relationships/oleObject" Target="../embeddings/oleObject616.bin"/><Relationship Id="rId14" Type="http://schemas.openxmlformats.org/officeDocument/2006/relationships/image" Target="../media/image623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6.emf"/><Relationship Id="rId3" Type="http://schemas.openxmlformats.org/officeDocument/2006/relationships/oleObject" Target="../embeddings/oleObject619.bin"/><Relationship Id="rId7" Type="http://schemas.openxmlformats.org/officeDocument/2006/relationships/oleObject" Target="../embeddings/oleObject621.bin"/><Relationship Id="rId12" Type="http://schemas.openxmlformats.org/officeDocument/2006/relationships/image" Target="../media/image6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25.emf"/><Relationship Id="rId11" Type="http://schemas.openxmlformats.org/officeDocument/2006/relationships/oleObject" Target="../embeddings/oleObject623.bin"/><Relationship Id="rId5" Type="http://schemas.openxmlformats.org/officeDocument/2006/relationships/oleObject" Target="../embeddings/oleObject620.bin"/><Relationship Id="rId10" Type="http://schemas.openxmlformats.org/officeDocument/2006/relationships/image" Target="../media/image627.emf"/><Relationship Id="rId4" Type="http://schemas.openxmlformats.org/officeDocument/2006/relationships/image" Target="../media/image624.emf"/><Relationship Id="rId9" Type="http://schemas.openxmlformats.org/officeDocument/2006/relationships/oleObject" Target="../embeddings/oleObject62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emf"/><Relationship Id="rId3" Type="http://schemas.openxmlformats.org/officeDocument/2006/relationships/oleObject" Target="../embeddings/oleObject624.bin"/><Relationship Id="rId7" Type="http://schemas.openxmlformats.org/officeDocument/2006/relationships/oleObject" Target="../embeddings/oleObject626.bin"/><Relationship Id="rId12" Type="http://schemas.openxmlformats.org/officeDocument/2006/relationships/image" Target="../media/image6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30.wmf"/><Relationship Id="rId11" Type="http://schemas.openxmlformats.org/officeDocument/2006/relationships/oleObject" Target="../embeddings/oleObject628.bin"/><Relationship Id="rId5" Type="http://schemas.openxmlformats.org/officeDocument/2006/relationships/oleObject" Target="../embeddings/oleObject625.bin"/><Relationship Id="rId10" Type="http://schemas.openxmlformats.org/officeDocument/2006/relationships/image" Target="../media/image632.wmf"/><Relationship Id="rId4" Type="http://schemas.openxmlformats.org/officeDocument/2006/relationships/image" Target="../media/image629.emf"/><Relationship Id="rId9" Type="http://schemas.openxmlformats.org/officeDocument/2006/relationships/oleObject" Target="../embeddings/oleObject62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6.wmf"/><Relationship Id="rId13" Type="http://schemas.openxmlformats.org/officeDocument/2006/relationships/oleObject" Target="../embeddings/oleObject634.bin"/><Relationship Id="rId3" Type="http://schemas.openxmlformats.org/officeDocument/2006/relationships/oleObject" Target="../embeddings/oleObject629.bin"/><Relationship Id="rId7" Type="http://schemas.openxmlformats.org/officeDocument/2006/relationships/oleObject" Target="../embeddings/oleObject631.bin"/><Relationship Id="rId12" Type="http://schemas.openxmlformats.org/officeDocument/2006/relationships/image" Target="../media/image6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35.wmf"/><Relationship Id="rId11" Type="http://schemas.openxmlformats.org/officeDocument/2006/relationships/oleObject" Target="../embeddings/oleObject633.bin"/><Relationship Id="rId5" Type="http://schemas.openxmlformats.org/officeDocument/2006/relationships/oleObject" Target="../embeddings/oleObject630.bin"/><Relationship Id="rId10" Type="http://schemas.openxmlformats.org/officeDocument/2006/relationships/image" Target="../media/image637.wmf"/><Relationship Id="rId4" Type="http://schemas.openxmlformats.org/officeDocument/2006/relationships/image" Target="../media/image634.emf"/><Relationship Id="rId9" Type="http://schemas.openxmlformats.org/officeDocument/2006/relationships/oleObject" Target="../embeddings/oleObject632.bin"/><Relationship Id="rId14" Type="http://schemas.openxmlformats.org/officeDocument/2006/relationships/image" Target="../media/image63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wmf"/><Relationship Id="rId13" Type="http://schemas.openxmlformats.org/officeDocument/2006/relationships/oleObject" Target="../embeddings/oleObject640.bin"/><Relationship Id="rId18" Type="http://schemas.openxmlformats.org/officeDocument/2006/relationships/image" Target="../media/image645.wmf"/><Relationship Id="rId3" Type="http://schemas.openxmlformats.org/officeDocument/2006/relationships/oleObject" Target="../embeddings/oleObject635.bin"/><Relationship Id="rId7" Type="http://schemas.openxmlformats.org/officeDocument/2006/relationships/oleObject" Target="../embeddings/oleObject637.bin"/><Relationship Id="rId12" Type="http://schemas.openxmlformats.org/officeDocument/2006/relationships/image" Target="../media/image638.wmf"/><Relationship Id="rId17" Type="http://schemas.openxmlformats.org/officeDocument/2006/relationships/oleObject" Target="../embeddings/oleObject6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4.wmf"/><Relationship Id="rId20" Type="http://schemas.openxmlformats.org/officeDocument/2006/relationships/image" Target="../media/image646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35.wmf"/><Relationship Id="rId11" Type="http://schemas.openxmlformats.org/officeDocument/2006/relationships/oleObject" Target="../embeddings/oleObject639.bin"/><Relationship Id="rId5" Type="http://schemas.openxmlformats.org/officeDocument/2006/relationships/oleObject" Target="../embeddings/oleObject636.bin"/><Relationship Id="rId15" Type="http://schemas.openxmlformats.org/officeDocument/2006/relationships/oleObject" Target="../embeddings/oleObject641.bin"/><Relationship Id="rId10" Type="http://schemas.openxmlformats.org/officeDocument/2006/relationships/image" Target="../media/image642.wmf"/><Relationship Id="rId19" Type="http://schemas.openxmlformats.org/officeDocument/2006/relationships/oleObject" Target="../embeddings/oleObject643.bin"/><Relationship Id="rId4" Type="http://schemas.openxmlformats.org/officeDocument/2006/relationships/image" Target="../media/image640.emf"/><Relationship Id="rId9" Type="http://schemas.openxmlformats.org/officeDocument/2006/relationships/oleObject" Target="../embeddings/oleObject638.bin"/><Relationship Id="rId14" Type="http://schemas.openxmlformats.org/officeDocument/2006/relationships/image" Target="../media/image64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4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9" Type="http://schemas.openxmlformats.org/officeDocument/2006/relationships/oleObject" Target="../embeddings/oleObject119.bin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116.wmf"/><Relationship Id="rId42" Type="http://schemas.openxmlformats.org/officeDocument/2006/relationships/image" Target="../media/image120.wmf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38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29" Type="http://schemas.openxmlformats.org/officeDocument/2006/relationships/oleObject" Target="../embeddings/oleObject114.bin"/><Relationship Id="rId41" Type="http://schemas.openxmlformats.org/officeDocument/2006/relationships/oleObject" Target="../embeddings/oleObject12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1.wmf"/><Relationship Id="rId32" Type="http://schemas.openxmlformats.org/officeDocument/2006/relationships/image" Target="../media/image115.wmf"/><Relationship Id="rId37" Type="http://schemas.openxmlformats.org/officeDocument/2006/relationships/oleObject" Target="../embeddings/oleObject118.bin"/><Relationship Id="rId40" Type="http://schemas.openxmlformats.org/officeDocument/2006/relationships/image" Target="../media/image119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13.wmf"/><Relationship Id="rId36" Type="http://schemas.openxmlformats.org/officeDocument/2006/relationships/image" Target="../media/image117.w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4" Type="http://schemas.openxmlformats.org/officeDocument/2006/relationships/image" Target="../media/image121.e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4.wmf"/><Relationship Id="rId35" Type="http://schemas.openxmlformats.org/officeDocument/2006/relationships/oleObject" Target="../embeddings/oleObject117.bin"/><Relationship Id="rId43" Type="http://schemas.openxmlformats.org/officeDocument/2006/relationships/oleObject" Target="../embeddings/oleObject121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wmf"/><Relationship Id="rId13" Type="http://schemas.openxmlformats.org/officeDocument/2006/relationships/oleObject" Target="../embeddings/oleObject650.bin"/><Relationship Id="rId3" Type="http://schemas.openxmlformats.org/officeDocument/2006/relationships/oleObject" Target="../embeddings/oleObject645.bin"/><Relationship Id="rId7" Type="http://schemas.openxmlformats.org/officeDocument/2006/relationships/oleObject" Target="../embeddings/oleObject647.bin"/><Relationship Id="rId12" Type="http://schemas.openxmlformats.org/officeDocument/2006/relationships/image" Target="../media/image6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4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49.wmf"/><Relationship Id="rId11" Type="http://schemas.openxmlformats.org/officeDocument/2006/relationships/oleObject" Target="../embeddings/oleObject649.bin"/><Relationship Id="rId5" Type="http://schemas.openxmlformats.org/officeDocument/2006/relationships/oleObject" Target="../embeddings/oleObject646.bin"/><Relationship Id="rId15" Type="http://schemas.openxmlformats.org/officeDocument/2006/relationships/oleObject" Target="../embeddings/oleObject651.bin"/><Relationship Id="rId10" Type="http://schemas.openxmlformats.org/officeDocument/2006/relationships/image" Target="../media/image651.emf"/><Relationship Id="rId4" Type="http://schemas.openxmlformats.org/officeDocument/2006/relationships/image" Target="../media/image648.wmf"/><Relationship Id="rId9" Type="http://schemas.openxmlformats.org/officeDocument/2006/relationships/oleObject" Target="../embeddings/oleObject648.bin"/><Relationship Id="rId14" Type="http://schemas.openxmlformats.org/officeDocument/2006/relationships/image" Target="../media/image65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7.wmf"/><Relationship Id="rId13" Type="http://schemas.openxmlformats.org/officeDocument/2006/relationships/oleObject" Target="../embeddings/oleObject657.bin"/><Relationship Id="rId18" Type="http://schemas.openxmlformats.org/officeDocument/2006/relationships/image" Target="../media/image662.wmf"/><Relationship Id="rId3" Type="http://schemas.openxmlformats.org/officeDocument/2006/relationships/oleObject" Target="../embeddings/oleObject652.bin"/><Relationship Id="rId7" Type="http://schemas.openxmlformats.org/officeDocument/2006/relationships/oleObject" Target="../embeddings/oleObject654.bin"/><Relationship Id="rId12" Type="http://schemas.openxmlformats.org/officeDocument/2006/relationships/image" Target="../media/image659.wmf"/><Relationship Id="rId17" Type="http://schemas.openxmlformats.org/officeDocument/2006/relationships/oleObject" Target="../embeddings/oleObject6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1.wmf"/><Relationship Id="rId20" Type="http://schemas.openxmlformats.org/officeDocument/2006/relationships/image" Target="../media/image663.e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56.wmf"/><Relationship Id="rId11" Type="http://schemas.openxmlformats.org/officeDocument/2006/relationships/oleObject" Target="../embeddings/oleObject656.bin"/><Relationship Id="rId5" Type="http://schemas.openxmlformats.org/officeDocument/2006/relationships/oleObject" Target="../embeddings/oleObject653.bin"/><Relationship Id="rId15" Type="http://schemas.openxmlformats.org/officeDocument/2006/relationships/oleObject" Target="../embeddings/oleObject658.bin"/><Relationship Id="rId10" Type="http://schemas.openxmlformats.org/officeDocument/2006/relationships/image" Target="../media/image658.emf"/><Relationship Id="rId19" Type="http://schemas.openxmlformats.org/officeDocument/2006/relationships/oleObject" Target="../embeddings/oleObject660.bin"/><Relationship Id="rId4" Type="http://schemas.openxmlformats.org/officeDocument/2006/relationships/image" Target="../media/image655.wmf"/><Relationship Id="rId9" Type="http://schemas.openxmlformats.org/officeDocument/2006/relationships/oleObject" Target="../embeddings/oleObject655.bin"/><Relationship Id="rId14" Type="http://schemas.openxmlformats.org/officeDocument/2006/relationships/image" Target="../media/image66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6.emf"/><Relationship Id="rId13" Type="http://schemas.openxmlformats.org/officeDocument/2006/relationships/oleObject" Target="../embeddings/oleObject666.bin"/><Relationship Id="rId3" Type="http://schemas.openxmlformats.org/officeDocument/2006/relationships/oleObject" Target="../embeddings/oleObject661.bin"/><Relationship Id="rId7" Type="http://schemas.openxmlformats.org/officeDocument/2006/relationships/oleObject" Target="../embeddings/oleObject663.bin"/><Relationship Id="rId12" Type="http://schemas.openxmlformats.org/officeDocument/2006/relationships/image" Target="../media/image66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0.e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665.emf"/><Relationship Id="rId11" Type="http://schemas.openxmlformats.org/officeDocument/2006/relationships/oleObject" Target="../embeddings/oleObject665.bin"/><Relationship Id="rId5" Type="http://schemas.openxmlformats.org/officeDocument/2006/relationships/oleObject" Target="../embeddings/oleObject662.bin"/><Relationship Id="rId15" Type="http://schemas.openxmlformats.org/officeDocument/2006/relationships/oleObject" Target="../embeddings/oleObject667.bin"/><Relationship Id="rId10" Type="http://schemas.openxmlformats.org/officeDocument/2006/relationships/image" Target="../media/image667.emf"/><Relationship Id="rId4" Type="http://schemas.openxmlformats.org/officeDocument/2006/relationships/image" Target="../media/image664.wmf"/><Relationship Id="rId9" Type="http://schemas.openxmlformats.org/officeDocument/2006/relationships/oleObject" Target="../embeddings/oleObject664.bin"/><Relationship Id="rId14" Type="http://schemas.openxmlformats.org/officeDocument/2006/relationships/image" Target="../media/image669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3.wmf"/><Relationship Id="rId13" Type="http://schemas.openxmlformats.org/officeDocument/2006/relationships/oleObject" Target="../embeddings/oleObject673.bin"/><Relationship Id="rId3" Type="http://schemas.openxmlformats.org/officeDocument/2006/relationships/oleObject" Target="../embeddings/oleObject668.bin"/><Relationship Id="rId7" Type="http://schemas.openxmlformats.org/officeDocument/2006/relationships/oleObject" Target="../embeddings/oleObject670.bin"/><Relationship Id="rId12" Type="http://schemas.openxmlformats.org/officeDocument/2006/relationships/image" Target="../media/image6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72.emf"/><Relationship Id="rId11" Type="http://schemas.openxmlformats.org/officeDocument/2006/relationships/oleObject" Target="../embeddings/oleObject672.bin"/><Relationship Id="rId5" Type="http://schemas.openxmlformats.org/officeDocument/2006/relationships/oleObject" Target="../embeddings/oleObject669.bin"/><Relationship Id="rId10" Type="http://schemas.openxmlformats.org/officeDocument/2006/relationships/image" Target="../media/image674.wmf"/><Relationship Id="rId4" Type="http://schemas.openxmlformats.org/officeDocument/2006/relationships/image" Target="../media/image671.wmf"/><Relationship Id="rId9" Type="http://schemas.openxmlformats.org/officeDocument/2006/relationships/oleObject" Target="../embeddings/oleObject671.bin"/><Relationship Id="rId14" Type="http://schemas.openxmlformats.org/officeDocument/2006/relationships/image" Target="../media/image676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8.wmf"/><Relationship Id="rId3" Type="http://schemas.openxmlformats.org/officeDocument/2006/relationships/oleObject" Target="../embeddings/oleObject674.bin"/><Relationship Id="rId7" Type="http://schemas.openxmlformats.org/officeDocument/2006/relationships/oleObject" Target="../embeddings/oleObject676.bin"/><Relationship Id="rId12" Type="http://schemas.openxmlformats.org/officeDocument/2006/relationships/image" Target="../media/image6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77.wmf"/><Relationship Id="rId11" Type="http://schemas.openxmlformats.org/officeDocument/2006/relationships/oleObject" Target="../embeddings/oleObject678.bin"/><Relationship Id="rId5" Type="http://schemas.openxmlformats.org/officeDocument/2006/relationships/oleObject" Target="../embeddings/oleObject675.bin"/><Relationship Id="rId10" Type="http://schemas.openxmlformats.org/officeDocument/2006/relationships/image" Target="../media/image679.wmf"/><Relationship Id="rId4" Type="http://schemas.openxmlformats.org/officeDocument/2006/relationships/image" Target="../media/image676.wmf"/><Relationship Id="rId9" Type="http://schemas.openxmlformats.org/officeDocument/2006/relationships/oleObject" Target="../embeddings/oleObject677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3.emf"/><Relationship Id="rId3" Type="http://schemas.openxmlformats.org/officeDocument/2006/relationships/oleObject" Target="../embeddings/oleObject679.bin"/><Relationship Id="rId7" Type="http://schemas.openxmlformats.org/officeDocument/2006/relationships/oleObject" Target="../embeddings/oleObject681.bin"/><Relationship Id="rId12" Type="http://schemas.openxmlformats.org/officeDocument/2006/relationships/image" Target="../media/image6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82.emf"/><Relationship Id="rId11" Type="http://schemas.openxmlformats.org/officeDocument/2006/relationships/oleObject" Target="../embeddings/oleObject683.bin"/><Relationship Id="rId5" Type="http://schemas.openxmlformats.org/officeDocument/2006/relationships/oleObject" Target="../embeddings/oleObject680.bin"/><Relationship Id="rId10" Type="http://schemas.openxmlformats.org/officeDocument/2006/relationships/image" Target="../media/image684.emf"/><Relationship Id="rId4" Type="http://schemas.openxmlformats.org/officeDocument/2006/relationships/image" Target="../media/image681.emf"/><Relationship Id="rId9" Type="http://schemas.openxmlformats.org/officeDocument/2006/relationships/oleObject" Target="../embeddings/oleObject682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8.wmf"/><Relationship Id="rId13" Type="http://schemas.openxmlformats.org/officeDocument/2006/relationships/oleObject" Target="../embeddings/oleObject689.bin"/><Relationship Id="rId3" Type="http://schemas.openxmlformats.org/officeDocument/2006/relationships/oleObject" Target="../embeddings/oleObject684.bin"/><Relationship Id="rId7" Type="http://schemas.openxmlformats.org/officeDocument/2006/relationships/oleObject" Target="../embeddings/oleObject686.bin"/><Relationship Id="rId12" Type="http://schemas.openxmlformats.org/officeDocument/2006/relationships/image" Target="../media/image6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87.emf"/><Relationship Id="rId11" Type="http://schemas.openxmlformats.org/officeDocument/2006/relationships/oleObject" Target="../embeddings/oleObject688.bin"/><Relationship Id="rId5" Type="http://schemas.openxmlformats.org/officeDocument/2006/relationships/oleObject" Target="../embeddings/oleObject685.bin"/><Relationship Id="rId10" Type="http://schemas.openxmlformats.org/officeDocument/2006/relationships/image" Target="../media/image689.emf"/><Relationship Id="rId4" Type="http://schemas.openxmlformats.org/officeDocument/2006/relationships/image" Target="../media/image686.emf"/><Relationship Id="rId9" Type="http://schemas.openxmlformats.org/officeDocument/2006/relationships/oleObject" Target="../embeddings/oleObject687.bin"/><Relationship Id="rId14" Type="http://schemas.openxmlformats.org/officeDocument/2006/relationships/image" Target="../media/image691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4.wmf"/><Relationship Id="rId13" Type="http://schemas.openxmlformats.org/officeDocument/2006/relationships/oleObject" Target="../embeddings/oleObject695.bin"/><Relationship Id="rId3" Type="http://schemas.openxmlformats.org/officeDocument/2006/relationships/oleObject" Target="../embeddings/oleObject690.bin"/><Relationship Id="rId7" Type="http://schemas.openxmlformats.org/officeDocument/2006/relationships/oleObject" Target="../embeddings/oleObject692.bin"/><Relationship Id="rId12" Type="http://schemas.openxmlformats.org/officeDocument/2006/relationships/image" Target="../media/image69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8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93.wmf"/><Relationship Id="rId11" Type="http://schemas.openxmlformats.org/officeDocument/2006/relationships/oleObject" Target="../embeddings/oleObject694.bin"/><Relationship Id="rId5" Type="http://schemas.openxmlformats.org/officeDocument/2006/relationships/oleObject" Target="../embeddings/oleObject691.bin"/><Relationship Id="rId15" Type="http://schemas.openxmlformats.org/officeDocument/2006/relationships/oleObject" Target="../embeddings/oleObject696.bin"/><Relationship Id="rId10" Type="http://schemas.openxmlformats.org/officeDocument/2006/relationships/image" Target="../media/image695.wmf"/><Relationship Id="rId4" Type="http://schemas.openxmlformats.org/officeDocument/2006/relationships/image" Target="../media/image692.emf"/><Relationship Id="rId9" Type="http://schemas.openxmlformats.org/officeDocument/2006/relationships/oleObject" Target="../embeddings/oleObject693.bin"/><Relationship Id="rId14" Type="http://schemas.openxmlformats.org/officeDocument/2006/relationships/image" Target="../media/image697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1.wmf"/><Relationship Id="rId13" Type="http://schemas.openxmlformats.org/officeDocument/2006/relationships/oleObject" Target="../embeddings/oleObject702.bin"/><Relationship Id="rId3" Type="http://schemas.openxmlformats.org/officeDocument/2006/relationships/oleObject" Target="../embeddings/oleObject697.bin"/><Relationship Id="rId7" Type="http://schemas.openxmlformats.org/officeDocument/2006/relationships/oleObject" Target="../embeddings/oleObject699.bin"/><Relationship Id="rId12" Type="http://schemas.openxmlformats.org/officeDocument/2006/relationships/image" Target="../media/image7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5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700.wmf"/><Relationship Id="rId11" Type="http://schemas.openxmlformats.org/officeDocument/2006/relationships/oleObject" Target="../embeddings/oleObject701.bin"/><Relationship Id="rId5" Type="http://schemas.openxmlformats.org/officeDocument/2006/relationships/oleObject" Target="../embeddings/oleObject698.bin"/><Relationship Id="rId15" Type="http://schemas.openxmlformats.org/officeDocument/2006/relationships/oleObject" Target="../embeddings/oleObject703.bin"/><Relationship Id="rId10" Type="http://schemas.openxmlformats.org/officeDocument/2006/relationships/image" Target="../media/image702.wmf"/><Relationship Id="rId4" Type="http://schemas.openxmlformats.org/officeDocument/2006/relationships/image" Target="../media/image699.wmf"/><Relationship Id="rId9" Type="http://schemas.openxmlformats.org/officeDocument/2006/relationships/oleObject" Target="../embeddings/oleObject700.bin"/><Relationship Id="rId14" Type="http://schemas.openxmlformats.org/officeDocument/2006/relationships/image" Target="../media/image704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8.wmf"/><Relationship Id="rId13" Type="http://schemas.openxmlformats.org/officeDocument/2006/relationships/oleObject" Target="../embeddings/oleObject709.bin"/><Relationship Id="rId18" Type="http://schemas.openxmlformats.org/officeDocument/2006/relationships/image" Target="../media/image713.wmf"/><Relationship Id="rId3" Type="http://schemas.openxmlformats.org/officeDocument/2006/relationships/oleObject" Target="../embeddings/oleObject704.bin"/><Relationship Id="rId7" Type="http://schemas.openxmlformats.org/officeDocument/2006/relationships/oleObject" Target="../embeddings/oleObject706.bin"/><Relationship Id="rId12" Type="http://schemas.openxmlformats.org/officeDocument/2006/relationships/image" Target="../media/image710.wmf"/><Relationship Id="rId17" Type="http://schemas.openxmlformats.org/officeDocument/2006/relationships/oleObject" Target="../embeddings/oleObject7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2.wmf"/><Relationship Id="rId20" Type="http://schemas.openxmlformats.org/officeDocument/2006/relationships/image" Target="../media/image714.w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707.wmf"/><Relationship Id="rId11" Type="http://schemas.openxmlformats.org/officeDocument/2006/relationships/oleObject" Target="../embeddings/oleObject708.bin"/><Relationship Id="rId5" Type="http://schemas.openxmlformats.org/officeDocument/2006/relationships/oleObject" Target="../embeddings/oleObject705.bin"/><Relationship Id="rId15" Type="http://schemas.openxmlformats.org/officeDocument/2006/relationships/oleObject" Target="../embeddings/oleObject710.bin"/><Relationship Id="rId10" Type="http://schemas.openxmlformats.org/officeDocument/2006/relationships/image" Target="../media/image709.wmf"/><Relationship Id="rId19" Type="http://schemas.openxmlformats.org/officeDocument/2006/relationships/oleObject" Target="../embeddings/oleObject712.bin"/><Relationship Id="rId4" Type="http://schemas.openxmlformats.org/officeDocument/2006/relationships/image" Target="../media/image706.wmf"/><Relationship Id="rId9" Type="http://schemas.openxmlformats.org/officeDocument/2006/relationships/oleObject" Target="../embeddings/oleObject707.bin"/><Relationship Id="rId14" Type="http://schemas.openxmlformats.org/officeDocument/2006/relationships/image" Target="../media/image711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9.wmf"/><Relationship Id="rId26" Type="http://schemas.openxmlformats.org/officeDocument/2006/relationships/image" Target="../media/image133.wmf"/><Relationship Id="rId39" Type="http://schemas.openxmlformats.org/officeDocument/2006/relationships/oleObject" Target="../embeddings/oleObject140.bin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34" Type="http://schemas.openxmlformats.org/officeDocument/2006/relationships/image" Target="../media/image137.wmf"/><Relationship Id="rId42" Type="http://schemas.openxmlformats.org/officeDocument/2006/relationships/image" Target="../media/image141.wmf"/><Relationship Id="rId47" Type="http://schemas.openxmlformats.org/officeDocument/2006/relationships/oleObject" Target="../embeddings/oleObject144.bin"/><Relationship Id="rId50" Type="http://schemas.openxmlformats.org/officeDocument/2006/relationships/image" Target="../media/image145.wmf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33" Type="http://schemas.openxmlformats.org/officeDocument/2006/relationships/oleObject" Target="../embeddings/oleObject137.bin"/><Relationship Id="rId38" Type="http://schemas.openxmlformats.org/officeDocument/2006/relationships/image" Target="../media/image139.wmf"/><Relationship Id="rId46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29" Type="http://schemas.openxmlformats.org/officeDocument/2006/relationships/oleObject" Target="../embeddings/oleObject135.bin"/><Relationship Id="rId41" Type="http://schemas.openxmlformats.org/officeDocument/2006/relationships/oleObject" Target="../embeddings/oleObject14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32.wmf"/><Relationship Id="rId32" Type="http://schemas.openxmlformats.org/officeDocument/2006/relationships/image" Target="../media/image136.wmf"/><Relationship Id="rId37" Type="http://schemas.openxmlformats.org/officeDocument/2006/relationships/oleObject" Target="../embeddings/oleObject139.bin"/><Relationship Id="rId40" Type="http://schemas.openxmlformats.org/officeDocument/2006/relationships/image" Target="../media/image140.wmf"/><Relationship Id="rId45" Type="http://schemas.openxmlformats.org/officeDocument/2006/relationships/oleObject" Target="../embeddings/oleObject143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34.wmf"/><Relationship Id="rId36" Type="http://schemas.openxmlformats.org/officeDocument/2006/relationships/image" Target="../media/image138.wmf"/><Relationship Id="rId49" Type="http://schemas.openxmlformats.org/officeDocument/2006/relationships/oleObject" Target="../embeddings/oleObject145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30.bin"/><Relationship Id="rId31" Type="http://schemas.openxmlformats.org/officeDocument/2006/relationships/oleObject" Target="../embeddings/oleObject136.bin"/><Relationship Id="rId44" Type="http://schemas.openxmlformats.org/officeDocument/2006/relationships/image" Target="../media/image142.emf"/><Relationship Id="rId52" Type="http://schemas.openxmlformats.org/officeDocument/2006/relationships/image" Target="../media/image146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35.wmf"/><Relationship Id="rId35" Type="http://schemas.openxmlformats.org/officeDocument/2006/relationships/oleObject" Target="../embeddings/oleObject138.bin"/><Relationship Id="rId43" Type="http://schemas.openxmlformats.org/officeDocument/2006/relationships/oleObject" Target="../embeddings/oleObject142.bin"/><Relationship Id="rId48" Type="http://schemas.openxmlformats.org/officeDocument/2006/relationships/image" Target="../media/image144.wmf"/><Relationship Id="rId8" Type="http://schemas.openxmlformats.org/officeDocument/2006/relationships/image" Target="../media/image124.wmf"/><Relationship Id="rId51" Type="http://schemas.openxmlformats.org/officeDocument/2006/relationships/oleObject" Target="../embeddings/oleObject146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7.wmf"/><Relationship Id="rId3" Type="http://schemas.openxmlformats.org/officeDocument/2006/relationships/oleObject" Target="../embeddings/oleObject713.bin"/><Relationship Id="rId7" Type="http://schemas.openxmlformats.org/officeDocument/2006/relationships/oleObject" Target="../embeddings/oleObject7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716.wmf"/><Relationship Id="rId5" Type="http://schemas.openxmlformats.org/officeDocument/2006/relationships/oleObject" Target="../embeddings/oleObject714.bin"/><Relationship Id="rId10" Type="http://schemas.openxmlformats.org/officeDocument/2006/relationships/image" Target="../media/image718.emf"/><Relationship Id="rId4" Type="http://schemas.openxmlformats.org/officeDocument/2006/relationships/image" Target="../media/image715.emf"/><Relationship Id="rId9" Type="http://schemas.openxmlformats.org/officeDocument/2006/relationships/oleObject" Target="../embeddings/oleObject716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1.wmf"/><Relationship Id="rId3" Type="http://schemas.openxmlformats.org/officeDocument/2006/relationships/oleObject" Target="../embeddings/oleObject717.bin"/><Relationship Id="rId7" Type="http://schemas.openxmlformats.org/officeDocument/2006/relationships/oleObject" Target="../embeddings/oleObject7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720.wmf"/><Relationship Id="rId5" Type="http://schemas.openxmlformats.org/officeDocument/2006/relationships/oleObject" Target="../embeddings/oleObject718.bin"/><Relationship Id="rId10" Type="http://schemas.openxmlformats.org/officeDocument/2006/relationships/image" Target="../media/image722.wmf"/><Relationship Id="rId4" Type="http://schemas.openxmlformats.org/officeDocument/2006/relationships/image" Target="../media/image719.wmf"/><Relationship Id="rId9" Type="http://schemas.openxmlformats.org/officeDocument/2006/relationships/oleObject" Target="../embeddings/oleObject720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5.wmf"/><Relationship Id="rId13" Type="http://schemas.openxmlformats.org/officeDocument/2006/relationships/oleObject" Target="../embeddings/oleObject726.bin"/><Relationship Id="rId18" Type="http://schemas.openxmlformats.org/officeDocument/2006/relationships/image" Target="../media/image730.wmf"/><Relationship Id="rId26" Type="http://schemas.openxmlformats.org/officeDocument/2006/relationships/image" Target="../media/image734.wmf"/><Relationship Id="rId39" Type="http://schemas.openxmlformats.org/officeDocument/2006/relationships/oleObject" Target="../embeddings/oleObject739.bin"/><Relationship Id="rId3" Type="http://schemas.openxmlformats.org/officeDocument/2006/relationships/oleObject" Target="../embeddings/oleObject721.bin"/><Relationship Id="rId21" Type="http://schemas.openxmlformats.org/officeDocument/2006/relationships/oleObject" Target="../embeddings/oleObject730.bin"/><Relationship Id="rId34" Type="http://schemas.openxmlformats.org/officeDocument/2006/relationships/image" Target="../media/image738.wmf"/><Relationship Id="rId7" Type="http://schemas.openxmlformats.org/officeDocument/2006/relationships/oleObject" Target="../embeddings/oleObject723.bin"/><Relationship Id="rId12" Type="http://schemas.openxmlformats.org/officeDocument/2006/relationships/image" Target="../media/image727.wmf"/><Relationship Id="rId17" Type="http://schemas.openxmlformats.org/officeDocument/2006/relationships/oleObject" Target="../embeddings/oleObject728.bin"/><Relationship Id="rId25" Type="http://schemas.openxmlformats.org/officeDocument/2006/relationships/oleObject" Target="../embeddings/oleObject732.bin"/><Relationship Id="rId33" Type="http://schemas.openxmlformats.org/officeDocument/2006/relationships/oleObject" Target="../embeddings/oleObject736.bin"/><Relationship Id="rId38" Type="http://schemas.openxmlformats.org/officeDocument/2006/relationships/image" Target="../media/image7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9.wmf"/><Relationship Id="rId20" Type="http://schemas.openxmlformats.org/officeDocument/2006/relationships/image" Target="../media/image731.wmf"/><Relationship Id="rId29" Type="http://schemas.openxmlformats.org/officeDocument/2006/relationships/oleObject" Target="../embeddings/oleObject734.bin"/><Relationship Id="rId1" Type="http://schemas.openxmlformats.org/officeDocument/2006/relationships/vmlDrawing" Target="../drawings/vmlDrawing70.vml"/><Relationship Id="rId6" Type="http://schemas.openxmlformats.org/officeDocument/2006/relationships/image" Target="../media/image724.wmf"/><Relationship Id="rId11" Type="http://schemas.openxmlformats.org/officeDocument/2006/relationships/oleObject" Target="../embeddings/oleObject725.bin"/><Relationship Id="rId24" Type="http://schemas.openxmlformats.org/officeDocument/2006/relationships/image" Target="../media/image733.wmf"/><Relationship Id="rId32" Type="http://schemas.openxmlformats.org/officeDocument/2006/relationships/image" Target="../media/image737.wmf"/><Relationship Id="rId37" Type="http://schemas.openxmlformats.org/officeDocument/2006/relationships/oleObject" Target="../embeddings/oleObject738.bin"/><Relationship Id="rId40" Type="http://schemas.openxmlformats.org/officeDocument/2006/relationships/image" Target="../media/image741.emf"/><Relationship Id="rId5" Type="http://schemas.openxmlformats.org/officeDocument/2006/relationships/oleObject" Target="../embeddings/oleObject722.bin"/><Relationship Id="rId15" Type="http://schemas.openxmlformats.org/officeDocument/2006/relationships/oleObject" Target="../embeddings/oleObject727.bin"/><Relationship Id="rId23" Type="http://schemas.openxmlformats.org/officeDocument/2006/relationships/oleObject" Target="../embeddings/oleObject731.bin"/><Relationship Id="rId28" Type="http://schemas.openxmlformats.org/officeDocument/2006/relationships/image" Target="../media/image735.wmf"/><Relationship Id="rId36" Type="http://schemas.openxmlformats.org/officeDocument/2006/relationships/image" Target="../media/image739.wmf"/><Relationship Id="rId10" Type="http://schemas.openxmlformats.org/officeDocument/2006/relationships/image" Target="../media/image726.wmf"/><Relationship Id="rId19" Type="http://schemas.openxmlformats.org/officeDocument/2006/relationships/oleObject" Target="../embeddings/oleObject729.bin"/><Relationship Id="rId31" Type="http://schemas.openxmlformats.org/officeDocument/2006/relationships/oleObject" Target="../embeddings/oleObject735.bin"/><Relationship Id="rId4" Type="http://schemas.openxmlformats.org/officeDocument/2006/relationships/image" Target="../media/image723.wmf"/><Relationship Id="rId9" Type="http://schemas.openxmlformats.org/officeDocument/2006/relationships/oleObject" Target="../embeddings/oleObject724.bin"/><Relationship Id="rId14" Type="http://schemas.openxmlformats.org/officeDocument/2006/relationships/image" Target="../media/image728.wmf"/><Relationship Id="rId22" Type="http://schemas.openxmlformats.org/officeDocument/2006/relationships/image" Target="../media/image732.wmf"/><Relationship Id="rId27" Type="http://schemas.openxmlformats.org/officeDocument/2006/relationships/oleObject" Target="../embeddings/oleObject733.bin"/><Relationship Id="rId30" Type="http://schemas.openxmlformats.org/officeDocument/2006/relationships/image" Target="../media/image736.wmf"/><Relationship Id="rId35" Type="http://schemas.openxmlformats.org/officeDocument/2006/relationships/oleObject" Target="../embeddings/oleObject737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4.wmf"/><Relationship Id="rId13" Type="http://schemas.openxmlformats.org/officeDocument/2006/relationships/oleObject" Target="../embeddings/oleObject745.bin"/><Relationship Id="rId18" Type="http://schemas.openxmlformats.org/officeDocument/2006/relationships/image" Target="../media/image749.emf"/><Relationship Id="rId3" Type="http://schemas.openxmlformats.org/officeDocument/2006/relationships/oleObject" Target="../embeddings/oleObject740.bin"/><Relationship Id="rId7" Type="http://schemas.openxmlformats.org/officeDocument/2006/relationships/oleObject" Target="../embeddings/oleObject742.bin"/><Relationship Id="rId12" Type="http://schemas.openxmlformats.org/officeDocument/2006/relationships/image" Target="../media/image746.wmf"/><Relationship Id="rId17" Type="http://schemas.openxmlformats.org/officeDocument/2006/relationships/oleObject" Target="../embeddings/oleObject7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8.wmf"/><Relationship Id="rId20" Type="http://schemas.openxmlformats.org/officeDocument/2006/relationships/image" Target="../media/image750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743.wmf"/><Relationship Id="rId11" Type="http://schemas.openxmlformats.org/officeDocument/2006/relationships/oleObject" Target="../embeddings/oleObject744.bin"/><Relationship Id="rId5" Type="http://schemas.openxmlformats.org/officeDocument/2006/relationships/oleObject" Target="../embeddings/oleObject741.bin"/><Relationship Id="rId15" Type="http://schemas.openxmlformats.org/officeDocument/2006/relationships/oleObject" Target="../embeddings/oleObject746.bin"/><Relationship Id="rId10" Type="http://schemas.openxmlformats.org/officeDocument/2006/relationships/image" Target="../media/image745.wmf"/><Relationship Id="rId19" Type="http://schemas.openxmlformats.org/officeDocument/2006/relationships/oleObject" Target="../embeddings/oleObject748.bin"/><Relationship Id="rId4" Type="http://schemas.openxmlformats.org/officeDocument/2006/relationships/image" Target="../media/image742.emf"/><Relationship Id="rId9" Type="http://schemas.openxmlformats.org/officeDocument/2006/relationships/oleObject" Target="../embeddings/oleObject743.bin"/><Relationship Id="rId14" Type="http://schemas.openxmlformats.org/officeDocument/2006/relationships/image" Target="../media/image747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3.wmf"/><Relationship Id="rId13" Type="http://schemas.openxmlformats.org/officeDocument/2006/relationships/oleObject" Target="../embeddings/oleObject754.bin"/><Relationship Id="rId18" Type="http://schemas.openxmlformats.org/officeDocument/2006/relationships/image" Target="../media/image758.wmf"/><Relationship Id="rId3" Type="http://schemas.openxmlformats.org/officeDocument/2006/relationships/oleObject" Target="../embeddings/oleObject749.bin"/><Relationship Id="rId7" Type="http://schemas.openxmlformats.org/officeDocument/2006/relationships/oleObject" Target="../embeddings/oleObject751.bin"/><Relationship Id="rId12" Type="http://schemas.openxmlformats.org/officeDocument/2006/relationships/image" Target="../media/image755.wmf"/><Relationship Id="rId17" Type="http://schemas.openxmlformats.org/officeDocument/2006/relationships/oleObject" Target="../embeddings/oleObject7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7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752.wmf"/><Relationship Id="rId11" Type="http://schemas.openxmlformats.org/officeDocument/2006/relationships/oleObject" Target="../embeddings/oleObject753.bin"/><Relationship Id="rId5" Type="http://schemas.openxmlformats.org/officeDocument/2006/relationships/oleObject" Target="../embeddings/oleObject750.bin"/><Relationship Id="rId15" Type="http://schemas.openxmlformats.org/officeDocument/2006/relationships/oleObject" Target="../embeddings/oleObject755.bin"/><Relationship Id="rId10" Type="http://schemas.openxmlformats.org/officeDocument/2006/relationships/image" Target="../media/image754.wmf"/><Relationship Id="rId4" Type="http://schemas.openxmlformats.org/officeDocument/2006/relationships/image" Target="../media/image751.wmf"/><Relationship Id="rId9" Type="http://schemas.openxmlformats.org/officeDocument/2006/relationships/oleObject" Target="../embeddings/oleObject752.bin"/><Relationship Id="rId14" Type="http://schemas.openxmlformats.org/officeDocument/2006/relationships/image" Target="../media/image75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1.wmf"/><Relationship Id="rId13" Type="http://schemas.openxmlformats.org/officeDocument/2006/relationships/oleObject" Target="../embeddings/oleObject762.bin"/><Relationship Id="rId18" Type="http://schemas.openxmlformats.org/officeDocument/2006/relationships/image" Target="../media/image766.emf"/><Relationship Id="rId3" Type="http://schemas.openxmlformats.org/officeDocument/2006/relationships/oleObject" Target="../embeddings/oleObject757.bin"/><Relationship Id="rId21" Type="http://schemas.openxmlformats.org/officeDocument/2006/relationships/oleObject" Target="../embeddings/oleObject766.bin"/><Relationship Id="rId7" Type="http://schemas.openxmlformats.org/officeDocument/2006/relationships/oleObject" Target="../embeddings/oleObject759.bin"/><Relationship Id="rId12" Type="http://schemas.openxmlformats.org/officeDocument/2006/relationships/image" Target="../media/image763.wmf"/><Relationship Id="rId17" Type="http://schemas.openxmlformats.org/officeDocument/2006/relationships/oleObject" Target="../embeddings/oleObject7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5.wmf"/><Relationship Id="rId20" Type="http://schemas.openxmlformats.org/officeDocument/2006/relationships/image" Target="../media/image767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760.wmf"/><Relationship Id="rId11" Type="http://schemas.openxmlformats.org/officeDocument/2006/relationships/oleObject" Target="../embeddings/oleObject761.bin"/><Relationship Id="rId5" Type="http://schemas.openxmlformats.org/officeDocument/2006/relationships/oleObject" Target="../embeddings/oleObject758.bin"/><Relationship Id="rId15" Type="http://schemas.openxmlformats.org/officeDocument/2006/relationships/oleObject" Target="../embeddings/oleObject763.bin"/><Relationship Id="rId10" Type="http://schemas.openxmlformats.org/officeDocument/2006/relationships/image" Target="../media/image762.wmf"/><Relationship Id="rId19" Type="http://schemas.openxmlformats.org/officeDocument/2006/relationships/oleObject" Target="../embeddings/oleObject765.bin"/><Relationship Id="rId4" Type="http://schemas.openxmlformats.org/officeDocument/2006/relationships/image" Target="../media/image759.wmf"/><Relationship Id="rId9" Type="http://schemas.openxmlformats.org/officeDocument/2006/relationships/oleObject" Target="../embeddings/oleObject760.bin"/><Relationship Id="rId14" Type="http://schemas.openxmlformats.org/officeDocument/2006/relationships/image" Target="../media/image764.wmf"/><Relationship Id="rId22" Type="http://schemas.openxmlformats.org/officeDocument/2006/relationships/image" Target="../media/image768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769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2.wmf"/><Relationship Id="rId3" Type="http://schemas.openxmlformats.org/officeDocument/2006/relationships/oleObject" Target="../embeddings/oleObject768.bin"/><Relationship Id="rId7" Type="http://schemas.openxmlformats.org/officeDocument/2006/relationships/oleObject" Target="../embeddings/oleObject7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771.wmf"/><Relationship Id="rId5" Type="http://schemas.openxmlformats.org/officeDocument/2006/relationships/oleObject" Target="../embeddings/oleObject769.bin"/><Relationship Id="rId10" Type="http://schemas.openxmlformats.org/officeDocument/2006/relationships/image" Target="../media/image773.wmf"/><Relationship Id="rId4" Type="http://schemas.openxmlformats.org/officeDocument/2006/relationships/image" Target="../media/image770.wmf"/><Relationship Id="rId9" Type="http://schemas.openxmlformats.org/officeDocument/2006/relationships/oleObject" Target="../embeddings/oleObject771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6.wmf"/><Relationship Id="rId3" Type="http://schemas.openxmlformats.org/officeDocument/2006/relationships/oleObject" Target="../embeddings/oleObject772.bin"/><Relationship Id="rId7" Type="http://schemas.openxmlformats.org/officeDocument/2006/relationships/oleObject" Target="../embeddings/oleObject7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775.wmf"/><Relationship Id="rId5" Type="http://schemas.openxmlformats.org/officeDocument/2006/relationships/oleObject" Target="../embeddings/oleObject773.bin"/><Relationship Id="rId10" Type="http://schemas.openxmlformats.org/officeDocument/2006/relationships/image" Target="../media/image777.wmf"/><Relationship Id="rId4" Type="http://schemas.openxmlformats.org/officeDocument/2006/relationships/image" Target="../media/image774.wmf"/><Relationship Id="rId9" Type="http://schemas.openxmlformats.org/officeDocument/2006/relationships/oleObject" Target="../embeddings/oleObject775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wmf"/><Relationship Id="rId13" Type="http://schemas.openxmlformats.org/officeDocument/2006/relationships/oleObject" Target="../embeddings/oleObject781.bin"/><Relationship Id="rId3" Type="http://schemas.openxmlformats.org/officeDocument/2006/relationships/oleObject" Target="../embeddings/oleObject776.bin"/><Relationship Id="rId7" Type="http://schemas.openxmlformats.org/officeDocument/2006/relationships/oleObject" Target="../embeddings/oleObject778.bin"/><Relationship Id="rId12" Type="http://schemas.openxmlformats.org/officeDocument/2006/relationships/image" Target="../media/image7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779.wmf"/><Relationship Id="rId11" Type="http://schemas.openxmlformats.org/officeDocument/2006/relationships/oleObject" Target="../embeddings/oleObject780.bin"/><Relationship Id="rId5" Type="http://schemas.openxmlformats.org/officeDocument/2006/relationships/oleObject" Target="../embeddings/oleObject777.bin"/><Relationship Id="rId10" Type="http://schemas.openxmlformats.org/officeDocument/2006/relationships/image" Target="../media/image781.wmf"/><Relationship Id="rId4" Type="http://schemas.openxmlformats.org/officeDocument/2006/relationships/image" Target="../media/image778.wmf"/><Relationship Id="rId9" Type="http://schemas.openxmlformats.org/officeDocument/2006/relationships/oleObject" Target="../embeddings/oleObject779.bin"/><Relationship Id="rId14" Type="http://schemas.openxmlformats.org/officeDocument/2006/relationships/image" Target="../media/image78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34" Type="http://schemas.openxmlformats.org/officeDocument/2006/relationships/image" Target="../media/image162.wmf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8.bin"/><Relationship Id="rId33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29" Type="http://schemas.openxmlformats.org/officeDocument/2006/relationships/oleObject" Target="../embeddings/oleObject16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57.wmf"/><Relationship Id="rId32" Type="http://schemas.openxmlformats.org/officeDocument/2006/relationships/image" Target="../media/image161.w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28" Type="http://schemas.openxmlformats.org/officeDocument/2006/relationships/image" Target="../media/image159.wmf"/><Relationship Id="rId36" Type="http://schemas.openxmlformats.org/officeDocument/2006/relationships/image" Target="../media/image163.wmf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55.bin"/><Relationship Id="rId31" Type="http://schemas.openxmlformats.org/officeDocument/2006/relationships/oleObject" Target="../embeddings/oleObject161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Relationship Id="rId27" Type="http://schemas.openxmlformats.org/officeDocument/2006/relationships/oleObject" Target="../embeddings/oleObject159.bin"/><Relationship Id="rId30" Type="http://schemas.openxmlformats.org/officeDocument/2006/relationships/image" Target="../media/image160.wmf"/><Relationship Id="rId35" Type="http://schemas.openxmlformats.org/officeDocument/2006/relationships/oleObject" Target="../embeddings/oleObject163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6.wmf"/><Relationship Id="rId13" Type="http://schemas.openxmlformats.org/officeDocument/2006/relationships/oleObject" Target="../embeddings/oleObject787.bin"/><Relationship Id="rId3" Type="http://schemas.openxmlformats.org/officeDocument/2006/relationships/oleObject" Target="../embeddings/oleObject782.bin"/><Relationship Id="rId7" Type="http://schemas.openxmlformats.org/officeDocument/2006/relationships/oleObject" Target="../embeddings/oleObject784.bin"/><Relationship Id="rId12" Type="http://schemas.openxmlformats.org/officeDocument/2006/relationships/image" Target="../media/image7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785.wmf"/><Relationship Id="rId11" Type="http://schemas.openxmlformats.org/officeDocument/2006/relationships/oleObject" Target="../embeddings/oleObject786.bin"/><Relationship Id="rId5" Type="http://schemas.openxmlformats.org/officeDocument/2006/relationships/oleObject" Target="../embeddings/oleObject783.bin"/><Relationship Id="rId10" Type="http://schemas.openxmlformats.org/officeDocument/2006/relationships/image" Target="../media/image787.wmf"/><Relationship Id="rId4" Type="http://schemas.openxmlformats.org/officeDocument/2006/relationships/image" Target="../media/image784.wmf"/><Relationship Id="rId9" Type="http://schemas.openxmlformats.org/officeDocument/2006/relationships/oleObject" Target="../embeddings/oleObject785.bin"/><Relationship Id="rId14" Type="http://schemas.openxmlformats.org/officeDocument/2006/relationships/image" Target="../media/image789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0.bin"/><Relationship Id="rId13" Type="http://schemas.openxmlformats.org/officeDocument/2006/relationships/image" Target="../media/image791.wmf"/><Relationship Id="rId18" Type="http://schemas.openxmlformats.org/officeDocument/2006/relationships/oleObject" Target="../embeddings/oleObject795.bin"/><Relationship Id="rId26" Type="http://schemas.openxmlformats.org/officeDocument/2006/relationships/oleObject" Target="../embeddings/oleObject799.bin"/><Relationship Id="rId3" Type="http://schemas.openxmlformats.org/officeDocument/2006/relationships/image" Target="../media/image799.png"/><Relationship Id="rId21" Type="http://schemas.openxmlformats.org/officeDocument/2006/relationships/image" Target="../media/image795.wmf"/><Relationship Id="rId7" Type="http://schemas.openxmlformats.org/officeDocument/2006/relationships/image" Target="../media/image550.wmf"/><Relationship Id="rId12" Type="http://schemas.openxmlformats.org/officeDocument/2006/relationships/oleObject" Target="../embeddings/oleObject792.bin"/><Relationship Id="rId17" Type="http://schemas.openxmlformats.org/officeDocument/2006/relationships/image" Target="../media/image793.wmf"/><Relationship Id="rId25" Type="http://schemas.openxmlformats.org/officeDocument/2006/relationships/image" Target="../media/image7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4.bin"/><Relationship Id="rId20" Type="http://schemas.openxmlformats.org/officeDocument/2006/relationships/oleObject" Target="../embeddings/oleObject796.bin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789.bin"/><Relationship Id="rId11" Type="http://schemas.openxmlformats.org/officeDocument/2006/relationships/image" Target="../media/image552.wmf"/><Relationship Id="rId24" Type="http://schemas.openxmlformats.org/officeDocument/2006/relationships/oleObject" Target="../embeddings/oleObject798.bin"/><Relationship Id="rId5" Type="http://schemas.openxmlformats.org/officeDocument/2006/relationships/image" Target="../media/image790.wmf"/><Relationship Id="rId15" Type="http://schemas.openxmlformats.org/officeDocument/2006/relationships/image" Target="../media/image792.wmf"/><Relationship Id="rId23" Type="http://schemas.openxmlformats.org/officeDocument/2006/relationships/image" Target="../media/image796.wmf"/><Relationship Id="rId10" Type="http://schemas.openxmlformats.org/officeDocument/2006/relationships/oleObject" Target="../embeddings/oleObject791.bin"/><Relationship Id="rId19" Type="http://schemas.openxmlformats.org/officeDocument/2006/relationships/image" Target="../media/image794.emf"/><Relationship Id="rId4" Type="http://schemas.openxmlformats.org/officeDocument/2006/relationships/oleObject" Target="../embeddings/oleObject788.bin"/><Relationship Id="rId9" Type="http://schemas.openxmlformats.org/officeDocument/2006/relationships/image" Target="../media/image551.wmf"/><Relationship Id="rId14" Type="http://schemas.openxmlformats.org/officeDocument/2006/relationships/oleObject" Target="../embeddings/oleObject793.bin"/><Relationship Id="rId22" Type="http://schemas.openxmlformats.org/officeDocument/2006/relationships/oleObject" Target="../embeddings/oleObject797.bin"/><Relationship Id="rId27" Type="http://schemas.openxmlformats.org/officeDocument/2006/relationships/image" Target="../media/image798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2.wmf"/><Relationship Id="rId13" Type="http://schemas.openxmlformats.org/officeDocument/2006/relationships/oleObject" Target="../embeddings/oleObject805.bin"/><Relationship Id="rId18" Type="http://schemas.openxmlformats.org/officeDocument/2006/relationships/image" Target="../media/image807.emf"/><Relationship Id="rId26" Type="http://schemas.openxmlformats.org/officeDocument/2006/relationships/image" Target="../media/image795.wmf"/><Relationship Id="rId3" Type="http://schemas.openxmlformats.org/officeDocument/2006/relationships/oleObject" Target="../embeddings/oleObject800.bin"/><Relationship Id="rId21" Type="http://schemas.openxmlformats.org/officeDocument/2006/relationships/oleObject" Target="../embeddings/oleObject809.bin"/><Relationship Id="rId7" Type="http://schemas.openxmlformats.org/officeDocument/2006/relationships/oleObject" Target="../embeddings/oleObject802.bin"/><Relationship Id="rId12" Type="http://schemas.openxmlformats.org/officeDocument/2006/relationships/image" Target="../media/image804.wmf"/><Relationship Id="rId17" Type="http://schemas.openxmlformats.org/officeDocument/2006/relationships/oleObject" Target="../embeddings/oleObject807.bin"/><Relationship Id="rId25" Type="http://schemas.openxmlformats.org/officeDocument/2006/relationships/oleObject" Target="../embeddings/oleObject8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6.emf"/><Relationship Id="rId20" Type="http://schemas.openxmlformats.org/officeDocument/2006/relationships/image" Target="../media/image808.w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801.wmf"/><Relationship Id="rId11" Type="http://schemas.openxmlformats.org/officeDocument/2006/relationships/oleObject" Target="../embeddings/oleObject804.bin"/><Relationship Id="rId24" Type="http://schemas.openxmlformats.org/officeDocument/2006/relationships/image" Target="../media/image793.wmf"/><Relationship Id="rId5" Type="http://schemas.openxmlformats.org/officeDocument/2006/relationships/oleObject" Target="../embeddings/oleObject801.bin"/><Relationship Id="rId15" Type="http://schemas.openxmlformats.org/officeDocument/2006/relationships/oleObject" Target="../embeddings/oleObject806.bin"/><Relationship Id="rId23" Type="http://schemas.openxmlformats.org/officeDocument/2006/relationships/oleObject" Target="../embeddings/oleObject810.bin"/><Relationship Id="rId10" Type="http://schemas.openxmlformats.org/officeDocument/2006/relationships/image" Target="../media/image803.wmf"/><Relationship Id="rId19" Type="http://schemas.openxmlformats.org/officeDocument/2006/relationships/oleObject" Target="../embeddings/oleObject808.bin"/><Relationship Id="rId4" Type="http://schemas.openxmlformats.org/officeDocument/2006/relationships/image" Target="../media/image800.wmf"/><Relationship Id="rId9" Type="http://schemas.openxmlformats.org/officeDocument/2006/relationships/oleObject" Target="../embeddings/oleObject803.bin"/><Relationship Id="rId14" Type="http://schemas.openxmlformats.org/officeDocument/2006/relationships/image" Target="../media/image805.emf"/><Relationship Id="rId22" Type="http://schemas.openxmlformats.org/officeDocument/2006/relationships/image" Target="../media/image809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2.wmf"/><Relationship Id="rId13" Type="http://schemas.openxmlformats.org/officeDocument/2006/relationships/oleObject" Target="../embeddings/oleObject817.bin"/><Relationship Id="rId18" Type="http://schemas.openxmlformats.org/officeDocument/2006/relationships/image" Target="../media/image817.wmf"/><Relationship Id="rId26" Type="http://schemas.openxmlformats.org/officeDocument/2006/relationships/image" Target="../media/image821.emf"/><Relationship Id="rId3" Type="http://schemas.openxmlformats.org/officeDocument/2006/relationships/oleObject" Target="../embeddings/oleObject812.bin"/><Relationship Id="rId21" Type="http://schemas.openxmlformats.org/officeDocument/2006/relationships/oleObject" Target="../embeddings/oleObject821.bin"/><Relationship Id="rId7" Type="http://schemas.openxmlformats.org/officeDocument/2006/relationships/oleObject" Target="../embeddings/oleObject814.bin"/><Relationship Id="rId12" Type="http://schemas.openxmlformats.org/officeDocument/2006/relationships/image" Target="../media/image814.wmf"/><Relationship Id="rId17" Type="http://schemas.openxmlformats.org/officeDocument/2006/relationships/oleObject" Target="../embeddings/oleObject819.bin"/><Relationship Id="rId25" Type="http://schemas.openxmlformats.org/officeDocument/2006/relationships/oleObject" Target="../embeddings/oleObject8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6.wmf"/><Relationship Id="rId20" Type="http://schemas.openxmlformats.org/officeDocument/2006/relationships/image" Target="../media/image818.emf"/><Relationship Id="rId1" Type="http://schemas.openxmlformats.org/officeDocument/2006/relationships/vmlDrawing" Target="../drawings/vmlDrawing81.vml"/><Relationship Id="rId6" Type="http://schemas.openxmlformats.org/officeDocument/2006/relationships/image" Target="../media/image811.wmf"/><Relationship Id="rId11" Type="http://schemas.openxmlformats.org/officeDocument/2006/relationships/oleObject" Target="../embeddings/oleObject816.bin"/><Relationship Id="rId24" Type="http://schemas.openxmlformats.org/officeDocument/2006/relationships/image" Target="../media/image820.emf"/><Relationship Id="rId5" Type="http://schemas.openxmlformats.org/officeDocument/2006/relationships/oleObject" Target="../embeddings/oleObject813.bin"/><Relationship Id="rId15" Type="http://schemas.openxmlformats.org/officeDocument/2006/relationships/oleObject" Target="../embeddings/oleObject818.bin"/><Relationship Id="rId23" Type="http://schemas.openxmlformats.org/officeDocument/2006/relationships/oleObject" Target="../embeddings/oleObject822.bin"/><Relationship Id="rId10" Type="http://schemas.openxmlformats.org/officeDocument/2006/relationships/image" Target="../media/image813.wmf"/><Relationship Id="rId19" Type="http://schemas.openxmlformats.org/officeDocument/2006/relationships/oleObject" Target="../embeddings/oleObject820.bin"/><Relationship Id="rId4" Type="http://schemas.openxmlformats.org/officeDocument/2006/relationships/image" Target="../media/image810.wmf"/><Relationship Id="rId9" Type="http://schemas.openxmlformats.org/officeDocument/2006/relationships/oleObject" Target="../embeddings/oleObject815.bin"/><Relationship Id="rId14" Type="http://schemas.openxmlformats.org/officeDocument/2006/relationships/image" Target="../media/image815.wmf"/><Relationship Id="rId22" Type="http://schemas.openxmlformats.org/officeDocument/2006/relationships/image" Target="../media/image819.e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6.bin"/><Relationship Id="rId13" Type="http://schemas.openxmlformats.org/officeDocument/2006/relationships/image" Target="../media/image822.wmf"/><Relationship Id="rId18" Type="http://schemas.openxmlformats.org/officeDocument/2006/relationships/oleObject" Target="../embeddings/oleObject831.bin"/><Relationship Id="rId3" Type="http://schemas.openxmlformats.org/officeDocument/2006/relationships/image" Target="../media/image827.png"/><Relationship Id="rId21" Type="http://schemas.openxmlformats.org/officeDocument/2006/relationships/oleObject" Target="../embeddings/oleObject833.bin"/><Relationship Id="rId7" Type="http://schemas.openxmlformats.org/officeDocument/2006/relationships/image" Target="../media/image550.wmf"/><Relationship Id="rId12" Type="http://schemas.openxmlformats.org/officeDocument/2006/relationships/oleObject" Target="../embeddings/oleObject828.bin"/><Relationship Id="rId17" Type="http://schemas.openxmlformats.org/officeDocument/2006/relationships/image" Target="../media/image8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0.bin"/><Relationship Id="rId20" Type="http://schemas.openxmlformats.org/officeDocument/2006/relationships/image" Target="../media/image825.emf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825.bin"/><Relationship Id="rId11" Type="http://schemas.openxmlformats.org/officeDocument/2006/relationships/image" Target="../media/image552.wmf"/><Relationship Id="rId5" Type="http://schemas.openxmlformats.org/officeDocument/2006/relationships/image" Target="../media/image790.wmf"/><Relationship Id="rId15" Type="http://schemas.openxmlformats.org/officeDocument/2006/relationships/image" Target="../media/image823.wmf"/><Relationship Id="rId10" Type="http://schemas.openxmlformats.org/officeDocument/2006/relationships/oleObject" Target="../embeddings/oleObject827.bin"/><Relationship Id="rId19" Type="http://schemas.openxmlformats.org/officeDocument/2006/relationships/oleObject" Target="../embeddings/oleObject832.bin"/><Relationship Id="rId4" Type="http://schemas.openxmlformats.org/officeDocument/2006/relationships/oleObject" Target="../embeddings/oleObject824.bin"/><Relationship Id="rId9" Type="http://schemas.openxmlformats.org/officeDocument/2006/relationships/image" Target="../media/image551.wmf"/><Relationship Id="rId14" Type="http://schemas.openxmlformats.org/officeDocument/2006/relationships/oleObject" Target="../embeddings/oleObject829.bin"/><Relationship Id="rId22" Type="http://schemas.openxmlformats.org/officeDocument/2006/relationships/image" Target="../media/image826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6.bin"/><Relationship Id="rId13" Type="http://schemas.openxmlformats.org/officeDocument/2006/relationships/image" Target="../media/image828.wmf"/><Relationship Id="rId18" Type="http://schemas.openxmlformats.org/officeDocument/2006/relationships/oleObject" Target="../embeddings/oleObject841.bin"/><Relationship Id="rId26" Type="http://schemas.openxmlformats.org/officeDocument/2006/relationships/oleObject" Target="../embeddings/oleObject845.bin"/><Relationship Id="rId3" Type="http://schemas.openxmlformats.org/officeDocument/2006/relationships/image" Target="../media/image827.png"/><Relationship Id="rId21" Type="http://schemas.openxmlformats.org/officeDocument/2006/relationships/image" Target="../media/image832.wmf"/><Relationship Id="rId7" Type="http://schemas.openxmlformats.org/officeDocument/2006/relationships/image" Target="../media/image550.wmf"/><Relationship Id="rId12" Type="http://schemas.openxmlformats.org/officeDocument/2006/relationships/oleObject" Target="../embeddings/oleObject838.bin"/><Relationship Id="rId17" Type="http://schemas.openxmlformats.org/officeDocument/2006/relationships/image" Target="../media/image830.emf"/><Relationship Id="rId25" Type="http://schemas.openxmlformats.org/officeDocument/2006/relationships/image" Target="../media/image834.wmf"/><Relationship Id="rId33" Type="http://schemas.openxmlformats.org/officeDocument/2006/relationships/image" Target="../media/image83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0.bin"/><Relationship Id="rId20" Type="http://schemas.openxmlformats.org/officeDocument/2006/relationships/oleObject" Target="../embeddings/oleObject842.bin"/><Relationship Id="rId29" Type="http://schemas.openxmlformats.org/officeDocument/2006/relationships/image" Target="../media/image836.wmf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835.bin"/><Relationship Id="rId11" Type="http://schemas.openxmlformats.org/officeDocument/2006/relationships/image" Target="../media/image552.wmf"/><Relationship Id="rId24" Type="http://schemas.openxmlformats.org/officeDocument/2006/relationships/oleObject" Target="../embeddings/oleObject844.bin"/><Relationship Id="rId32" Type="http://schemas.openxmlformats.org/officeDocument/2006/relationships/oleObject" Target="../embeddings/oleObject848.bin"/><Relationship Id="rId5" Type="http://schemas.openxmlformats.org/officeDocument/2006/relationships/image" Target="../media/image790.wmf"/><Relationship Id="rId15" Type="http://schemas.openxmlformats.org/officeDocument/2006/relationships/image" Target="../media/image829.wmf"/><Relationship Id="rId23" Type="http://schemas.openxmlformats.org/officeDocument/2006/relationships/image" Target="../media/image833.wmf"/><Relationship Id="rId28" Type="http://schemas.openxmlformats.org/officeDocument/2006/relationships/oleObject" Target="../embeddings/oleObject846.bin"/><Relationship Id="rId10" Type="http://schemas.openxmlformats.org/officeDocument/2006/relationships/oleObject" Target="../embeddings/oleObject837.bin"/><Relationship Id="rId19" Type="http://schemas.openxmlformats.org/officeDocument/2006/relationships/image" Target="../media/image831.wmf"/><Relationship Id="rId31" Type="http://schemas.openxmlformats.org/officeDocument/2006/relationships/image" Target="../media/image823.wmf"/><Relationship Id="rId4" Type="http://schemas.openxmlformats.org/officeDocument/2006/relationships/oleObject" Target="../embeddings/oleObject834.bin"/><Relationship Id="rId9" Type="http://schemas.openxmlformats.org/officeDocument/2006/relationships/image" Target="../media/image551.wmf"/><Relationship Id="rId14" Type="http://schemas.openxmlformats.org/officeDocument/2006/relationships/oleObject" Target="../embeddings/oleObject839.bin"/><Relationship Id="rId22" Type="http://schemas.openxmlformats.org/officeDocument/2006/relationships/oleObject" Target="../embeddings/oleObject843.bin"/><Relationship Id="rId27" Type="http://schemas.openxmlformats.org/officeDocument/2006/relationships/image" Target="../media/image835.wmf"/><Relationship Id="rId30" Type="http://schemas.openxmlformats.org/officeDocument/2006/relationships/oleObject" Target="../embeddings/oleObject847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emf"/><Relationship Id="rId13" Type="http://schemas.openxmlformats.org/officeDocument/2006/relationships/oleObject" Target="../embeddings/oleObject854.bin"/><Relationship Id="rId18" Type="http://schemas.openxmlformats.org/officeDocument/2006/relationships/image" Target="../media/image845.wmf"/><Relationship Id="rId26" Type="http://schemas.openxmlformats.org/officeDocument/2006/relationships/oleObject" Target="../embeddings/oleObject860.bin"/><Relationship Id="rId3" Type="http://schemas.openxmlformats.org/officeDocument/2006/relationships/oleObject" Target="../embeddings/oleObject849.bin"/><Relationship Id="rId21" Type="http://schemas.openxmlformats.org/officeDocument/2006/relationships/image" Target="../media/image847.png"/><Relationship Id="rId7" Type="http://schemas.openxmlformats.org/officeDocument/2006/relationships/oleObject" Target="../embeddings/oleObject851.bin"/><Relationship Id="rId12" Type="http://schemas.openxmlformats.org/officeDocument/2006/relationships/image" Target="../media/image842.wmf"/><Relationship Id="rId17" Type="http://schemas.openxmlformats.org/officeDocument/2006/relationships/oleObject" Target="../embeddings/oleObject856.bin"/><Relationship Id="rId25" Type="http://schemas.openxmlformats.org/officeDocument/2006/relationships/image" Target="../media/image5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4.emf"/><Relationship Id="rId20" Type="http://schemas.openxmlformats.org/officeDocument/2006/relationships/image" Target="../media/image846.wmf"/><Relationship Id="rId29" Type="http://schemas.openxmlformats.org/officeDocument/2006/relationships/image" Target="../media/image552.w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839.wmf"/><Relationship Id="rId11" Type="http://schemas.openxmlformats.org/officeDocument/2006/relationships/oleObject" Target="../embeddings/oleObject853.bin"/><Relationship Id="rId24" Type="http://schemas.openxmlformats.org/officeDocument/2006/relationships/oleObject" Target="../embeddings/oleObject859.bin"/><Relationship Id="rId5" Type="http://schemas.openxmlformats.org/officeDocument/2006/relationships/oleObject" Target="../embeddings/oleObject850.bin"/><Relationship Id="rId15" Type="http://schemas.openxmlformats.org/officeDocument/2006/relationships/oleObject" Target="../embeddings/oleObject855.bin"/><Relationship Id="rId23" Type="http://schemas.openxmlformats.org/officeDocument/2006/relationships/image" Target="../media/image790.wmf"/><Relationship Id="rId28" Type="http://schemas.openxmlformats.org/officeDocument/2006/relationships/oleObject" Target="../embeddings/oleObject861.bin"/><Relationship Id="rId10" Type="http://schemas.openxmlformats.org/officeDocument/2006/relationships/image" Target="../media/image841.emf"/><Relationship Id="rId19" Type="http://schemas.openxmlformats.org/officeDocument/2006/relationships/oleObject" Target="../embeddings/oleObject857.bin"/><Relationship Id="rId4" Type="http://schemas.openxmlformats.org/officeDocument/2006/relationships/image" Target="../media/image838.wmf"/><Relationship Id="rId9" Type="http://schemas.openxmlformats.org/officeDocument/2006/relationships/oleObject" Target="../embeddings/oleObject852.bin"/><Relationship Id="rId14" Type="http://schemas.openxmlformats.org/officeDocument/2006/relationships/image" Target="../media/image843.wmf"/><Relationship Id="rId22" Type="http://schemas.openxmlformats.org/officeDocument/2006/relationships/oleObject" Target="../embeddings/oleObject858.bin"/><Relationship Id="rId27" Type="http://schemas.openxmlformats.org/officeDocument/2006/relationships/image" Target="../media/image551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emf"/><Relationship Id="rId13" Type="http://schemas.openxmlformats.org/officeDocument/2006/relationships/oleObject" Target="../embeddings/oleObject867.bin"/><Relationship Id="rId18" Type="http://schemas.openxmlformats.org/officeDocument/2006/relationships/image" Target="../media/image855.emf"/><Relationship Id="rId3" Type="http://schemas.openxmlformats.org/officeDocument/2006/relationships/oleObject" Target="../embeddings/oleObject862.bin"/><Relationship Id="rId21" Type="http://schemas.openxmlformats.org/officeDocument/2006/relationships/oleObject" Target="../embeddings/oleObject871.bin"/><Relationship Id="rId7" Type="http://schemas.openxmlformats.org/officeDocument/2006/relationships/oleObject" Target="../embeddings/oleObject864.bin"/><Relationship Id="rId12" Type="http://schemas.openxmlformats.org/officeDocument/2006/relationships/image" Target="../media/image852.emf"/><Relationship Id="rId17" Type="http://schemas.openxmlformats.org/officeDocument/2006/relationships/oleObject" Target="../embeddings/oleObject8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4.wmf"/><Relationship Id="rId20" Type="http://schemas.openxmlformats.org/officeDocument/2006/relationships/image" Target="../media/image856.e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849.wmf"/><Relationship Id="rId11" Type="http://schemas.openxmlformats.org/officeDocument/2006/relationships/oleObject" Target="../embeddings/oleObject866.bin"/><Relationship Id="rId24" Type="http://schemas.openxmlformats.org/officeDocument/2006/relationships/image" Target="../media/image858.wmf"/><Relationship Id="rId5" Type="http://schemas.openxmlformats.org/officeDocument/2006/relationships/oleObject" Target="../embeddings/oleObject863.bin"/><Relationship Id="rId15" Type="http://schemas.openxmlformats.org/officeDocument/2006/relationships/oleObject" Target="../embeddings/oleObject868.bin"/><Relationship Id="rId23" Type="http://schemas.openxmlformats.org/officeDocument/2006/relationships/oleObject" Target="../embeddings/oleObject872.bin"/><Relationship Id="rId10" Type="http://schemas.openxmlformats.org/officeDocument/2006/relationships/image" Target="../media/image851.emf"/><Relationship Id="rId19" Type="http://schemas.openxmlformats.org/officeDocument/2006/relationships/oleObject" Target="../embeddings/oleObject870.bin"/><Relationship Id="rId4" Type="http://schemas.openxmlformats.org/officeDocument/2006/relationships/image" Target="../media/image848.wmf"/><Relationship Id="rId9" Type="http://schemas.openxmlformats.org/officeDocument/2006/relationships/oleObject" Target="../embeddings/oleObject865.bin"/><Relationship Id="rId14" Type="http://schemas.openxmlformats.org/officeDocument/2006/relationships/image" Target="../media/image853.wmf"/><Relationship Id="rId22" Type="http://schemas.openxmlformats.org/officeDocument/2006/relationships/image" Target="../media/image857.e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wmf"/><Relationship Id="rId13" Type="http://schemas.openxmlformats.org/officeDocument/2006/relationships/oleObject" Target="../embeddings/oleObject878.bin"/><Relationship Id="rId18" Type="http://schemas.openxmlformats.org/officeDocument/2006/relationships/image" Target="../media/image866.wmf"/><Relationship Id="rId3" Type="http://schemas.openxmlformats.org/officeDocument/2006/relationships/oleObject" Target="../embeddings/oleObject873.bin"/><Relationship Id="rId21" Type="http://schemas.openxmlformats.org/officeDocument/2006/relationships/oleObject" Target="../embeddings/oleObject882.bin"/><Relationship Id="rId7" Type="http://schemas.openxmlformats.org/officeDocument/2006/relationships/oleObject" Target="../embeddings/oleObject875.bin"/><Relationship Id="rId12" Type="http://schemas.openxmlformats.org/officeDocument/2006/relationships/image" Target="../media/image863.wmf"/><Relationship Id="rId17" Type="http://schemas.openxmlformats.org/officeDocument/2006/relationships/oleObject" Target="../embeddings/oleObject8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5.wmf"/><Relationship Id="rId20" Type="http://schemas.openxmlformats.org/officeDocument/2006/relationships/image" Target="../media/image867.wmf"/><Relationship Id="rId1" Type="http://schemas.openxmlformats.org/officeDocument/2006/relationships/vmlDrawing" Target="../drawings/vmlDrawing86.vml"/><Relationship Id="rId6" Type="http://schemas.openxmlformats.org/officeDocument/2006/relationships/image" Target="../media/image860.wmf"/><Relationship Id="rId11" Type="http://schemas.openxmlformats.org/officeDocument/2006/relationships/oleObject" Target="../embeddings/oleObject877.bin"/><Relationship Id="rId5" Type="http://schemas.openxmlformats.org/officeDocument/2006/relationships/oleObject" Target="../embeddings/oleObject874.bin"/><Relationship Id="rId15" Type="http://schemas.openxmlformats.org/officeDocument/2006/relationships/oleObject" Target="../embeddings/oleObject879.bin"/><Relationship Id="rId10" Type="http://schemas.openxmlformats.org/officeDocument/2006/relationships/image" Target="../media/image862.wmf"/><Relationship Id="rId19" Type="http://schemas.openxmlformats.org/officeDocument/2006/relationships/oleObject" Target="../embeddings/oleObject881.bin"/><Relationship Id="rId4" Type="http://schemas.openxmlformats.org/officeDocument/2006/relationships/image" Target="../media/image859.wmf"/><Relationship Id="rId9" Type="http://schemas.openxmlformats.org/officeDocument/2006/relationships/oleObject" Target="../embeddings/oleObject876.bin"/><Relationship Id="rId14" Type="http://schemas.openxmlformats.org/officeDocument/2006/relationships/image" Target="../media/image864.wmf"/><Relationship Id="rId22" Type="http://schemas.openxmlformats.org/officeDocument/2006/relationships/image" Target="../media/image868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1.emf"/><Relationship Id="rId13" Type="http://schemas.openxmlformats.org/officeDocument/2006/relationships/oleObject" Target="../embeddings/oleObject888.bin"/><Relationship Id="rId18" Type="http://schemas.openxmlformats.org/officeDocument/2006/relationships/image" Target="../media/image876.emf"/><Relationship Id="rId26" Type="http://schemas.openxmlformats.org/officeDocument/2006/relationships/image" Target="../media/image880.wmf"/><Relationship Id="rId39" Type="http://schemas.openxmlformats.org/officeDocument/2006/relationships/oleObject" Target="../embeddings/oleObject901.bin"/><Relationship Id="rId3" Type="http://schemas.openxmlformats.org/officeDocument/2006/relationships/oleObject" Target="../embeddings/oleObject883.bin"/><Relationship Id="rId21" Type="http://schemas.openxmlformats.org/officeDocument/2006/relationships/oleObject" Target="../embeddings/oleObject892.bin"/><Relationship Id="rId34" Type="http://schemas.openxmlformats.org/officeDocument/2006/relationships/image" Target="../media/image884.wmf"/><Relationship Id="rId7" Type="http://schemas.openxmlformats.org/officeDocument/2006/relationships/oleObject" Target="../embeddings/oleObject885.bin"/><Relationship Id="rId12" Type="http://schemas.openxmlformats.org/officeDocument/2006/relationships/image" Target="../media/image873.emf"/><Relationship Id="rId17" Type="http://schemas.openxmlformats.org/officeDocument/2006/relationships/oleObject" Target="../embeddings/oleObject890.bin"/><Relationship Id="rId25" Type="http://schemas.openxmlformats.org/officeDocument/2006/relationships/oleObject" Target="../embeddings/oleObject894.bin"/><Relationship Id="rId33" Type="http://schemas.openxmlformats.org/officeDocument/2006/relationships/oleObject" Target="../embeddings/oleObject898.bin"/><Relationship Id="rId38" Type="http://schemas.openxmlformats.org/officeDocument/2006/relationships/image" Target="../media/image88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5.emf"/><Relationship Id="rId20" Type="http://schemas.openxmlformats.org/officeDocument/2006/relationships/image" Target="../media/image877.emf"/><Relationship Id="rId29" Type="http://schemas.openxmlformats.org/officeDocument/2006/relationships/oleObject" Target="../embeddings/oleObject896.bin"/><Relationship Id="rId1" Type="http://schemas.openxmlformats.org/officeDocument/2006/relationships/vmlDrawing" Target="../drawings/vmlDrawing87.vml"/><Relationship Id="rId6" Type="http://schemas.openxmlformats.org/officeDocument/2006/relationships/image" Target="../media/image870.emf"/><Relationship Id="rId11" Type="http://schemas.openxmlformats.org/officeDocument/2006/relationships/oleObject" Target="../embeddings/oleObject887.bin"/><Relationship Id="rId24" Type="http://schemas.openxmlformats.org/officeDocument/2006/relationships/image" Target="../media/image879.emf"/><Relationship Id="rId32" Type="http://schemas.openxmlformats.org/officeDocument/2006/relationships/image" Target="../media/image883.wmf"/><Relationship Id="rId37" Type="http://schemas.openxmlformats.org/officeDocument/2006/relationships/oleObject" Target="../embeddings/oleObject900.bin"/><Relationship Id="rId40" Type="http://schemas.openxmlformats.org/officeDocument/2006/relationships/image" Target="../media/image887.emf"/><Relationship Id="rId5" Type="http://schemas.openxmlformats.org/officeDocument/2006/relationships/oleObject" Target="../embeddings/oleObject884.bin"/><Relationship Id="rId15" Type="http://schemas.openxmlformats.org/officeDocument/2006/relationships/oleObject" Target="../embeddings/oleObject889.bin"/><Relationship Id="rId23" Type="http://schemas.openxmlformats.org/officeDocument/2006/relationships/oleObject" Target="../embeddings/oleObject893.bin"/><Relationship Id="rId28" Type="http://schemas.openxmlformats.org/officeDocument/2006/relationships/image" Target="../media/image881.wmf"/><Relationship Id="rId36" Type="http://schemas.openxmlformats.org/officeDocument/2006/relationships/image" Target="../media/image885.wmf"/><Relationship Id="rId10" Type="http://schemas.openxmlformats.org/officeDocument/2006/relationships/image" Target="../media/image872.emf"/><Relationship Id="rId19" Type="http://schemas.openxmlformats.org/officeDocument/2006/relationships/oleObject" Target="../embeddings/oleObject891.bin"/><Relationship Id="rId31" Type="http://schemas.openxmlformats.org/officeDocument/2006/relationships/oleObject" Target="../embeddings/oleObject897.bin"/><Relationship Id="rId4" Type="http://schemas.openxmlformats.org/officeDocument/2006/relationships/image" Target="../media/image869.emf"/><Relationship Id="rId9" Type="http://schemas.openxmlformats.org/officeDocument/2006/relationships/oleObject" Target="../embeddings/oleObject886.bin"/><Relationship Id="rId14" Type="http://schemas.openxmlformats.org/officeDocument/2006/relationships/image" Target="../media/image874.wmf"/><Relationship Id="rId22" Type="http://schemas.openxmlformats.org/officeDocument/2006/relationships/image" Target="../media/image878.wmf"/><Relationship Id="rId27" Type="http://schemas.openxmlformats.org/officeDocument/2006/relationships/oleObject" Target="../embeddings/oleObject895.bin"/><Relationship Id="rId30" Type="http://schemas.openxmlformats.org/officeDocument/2006/relationships/image" Target="../media/image882.wmf"/><Relationship Id="rId35" Type="http://schemas.openxmlformats.org/officeDocument/2006/relationships/oleObject" Target="../embeddings/oleObject89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1.wmf"/><Relationship Id="rId26" Type="http://schemas.openxmlformats.org/officeDocument/2006/relationships/image" Target="../media/image175.wmf"/><Relationship Id="rId39" Type="http://schemas.openxmlformats.org/officeDocument/2006/relationships/oleObject" Target="../embeddings/oleObject182.bin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34" Type="http://schemas.openxmlformats.org/officeDocument/2006/relationships/image" Target="../media/image179.wmf"/><Relationship Id="rId42" Type="http://schemas.openxmlformats.org/officeDocument/2006/relationships/image" Target="../media/image183.wmf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33" Type="http://schemas.openxmlformats.org/officeDocument/2006/relationships/oleObject" Target="../embeddings/oleObject179.bin"/><Relationship Id="rId38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emf"/><Relationship Id="rId29" Type="http://schemas.openxmlformats.org/officeDocument/2006/relationships/oleObject" Target="../embeddings/oleObject177.bin"/><Relationship Id="rId41" Type="http://schemas.openxmlformats.org/officeDocument/2006/relationships/oleObject" Target="../embeddings/oleObject18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74.emf"/><Relationship Id="rId32" Type="http://schemas.openxmlformats.org/officeDocument/2006/relationships/image" Target="../media/image178.wmf"/><Relationship Id="rId37" Type="http://schemas.openxmlformats.org/officeDocument/2006/relationships/oleObject" Target="../embeddings/oleObject181.bin"/><Relationship Id="rId40" Type="http://schemas.openxmlformats.org/officeDocument/2006/relationships/image" Target="../media/image182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176.wmf"/><Relationship Id="rId36" Type="http://schemas.openxmlformats.org/officeDocument/2006/relationships/image" Target="../media/image180.wmf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72.bin"/><Relationship Id="rId31" Type="http://schemas.openxmlformats.org/officeDocument/2006/relationships/oleObject" Target="../embeddings/oleObject178.bin"/><Relationship Id="rId44" Type="http://schemas.openxmlformats.org/officeDocument/2006/relationships/image" Target="../media/image184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9.wmf"/><Relationship Id="rId22" Type="http://schemas.openxmlformats.org/officeDocument/2006/relationships/image" Target="../media/image173.emf"/><Relationship Id="rId27" Type="http://schemas.openxmlformats.org/officeDocument/2006/relationships/oleObject" Target="../embeddings/oleObject176.bin"/><Relationship Id="rId30" Type="http://schemas.openxmlformats.org/officeDocument/2006/relationships/image" Target="../media/image177.wmf"/><Relationship Id="rId35" Type="http://schemas.openxmlformats.org/officeDocument/2006/relationships/oleObject" Target="../embeddings/oleObject180.bin"/><Relationship Id="rId43" Type="http://schemas.openxmlformats.org/officeDocument/2006/relationships/oleObject" Target="../embeddings/oleObject184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wmf"/><Relationship Id="rId13" Type="http://schemas.openxmlformats.org/officeDocument/2006/relationships/oleObject" Target="../embeddings/oleObject907.bin"/><Relationship Id="rId18" Type="http://schemas.openxmlformats.org/officeDocument/2006/relationships/image" Target="../media/image895.emf"/><Relationship Id="rId26" Type="http://schemas.openxmlformats.org/officeDocument/2006/relationships/image" Target="../media/image899.emf"/><Relationship Id="rId3" Type="http://schemas.openxmlformats.org/officeDocument/2006/relationships/oleObject" Target="../embeddings/oleObject902.bin"/><Relationship Id="rId21" Type="http://schemas.openxmlformats.org/officeDocument/2006/relationships/oleObject" Target="../embeddings/oleObject911.bin"/><Relationship Id="rId34" Type="http://schemas.openxmlformats.org/officeDocument/2006/relationships/image" Target="../media/image903.wmf"/><Relationship Id="rId7" Type="http://schemas.openxmlformats.org/officeDocument/2006/relationships/oleObject" Target="../embeddings/oleObject904.bin"/><Relationship Id="rId12" Type="http://schemas.openxmlformats.org/officeDocument/2006/relationships/image" Target="../media/image892.emf"/><Relationship Id="rId17" Type="http://schemas.openxmlformats.org/officeDocument/2006/relationships/oleObject" Target="../embeddings/oleObject909.bin"/><Relationship Id="rId25" Type="http://schemas.openxmlformats.org/officeDocument/2006/relationships/oleObject" Target="../embeddings/oleObject913.bin"/><Relationship Id="rId33" Type="http://schemas.openxmlformats.org/officeDocument/2006/relationships/oleObject" Target="../embeddings/oleObject9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94.emf"/><Relationship Id="rId20" Type="http://schemas.openxmlformats.org/officeDocument/2006/relationships/image" Target="../media/image896.emf"/><Relationship Id="rId29" Type="http://schemas.openxmlformats.org/officeDocument/2006/relationships/oleObject" Target="../embeddings/oleObject915.bin"/><Relationship Id="rId1" Type="http://schemas.openxmlformats.org/officeDocument/2006/relationships/vmlDrawing" Target="../drawings/vmlDrawing88.vml"/><Relationship Id="rId6" Type="http://schemas.openxmlformats.org/officeDocument/2006/relationships/image" Target="../media/image889.emf"/><Relationship Id="rId11" Type="http://schemas.openxmlformats.org/officeDocument/2006/relationships/oleObject" Target="../embeddings/oleObject906.bin"/><Relationship Id="rId24" Type="http://schemas.openxmlformats.org/officeDocument/2006/relationships/image" Target="../media/image898.emf"/><Relationship Id="rId32" Type="http://schemas.openxmlformats.org/officeDocument/2006/relationships/image" Target="../media/image902.wmf"/><Relationship Id="rId5" Type="http://schemas.openxmlformats.org/officeDocument/2006/relationships/oleObject" Target="../embeddings/oleObject903.bin"/><Relationship Id="rId15" Type="http://schemas.openxmlformats.org/officeDocument/2006/relationships/oleObject" Target="../embeddings/oleObject908.bin"/><Relationship Id="rId23" Type="http://schemas.openxmlformats.org/officeDocument/2006/relationships/oleObject" Target="../embeddings/oleObject912.bin"/><Relationship Id="rId28" Type="http://schemas.openxmlformats.org/officeDocument/2006/relationships/image" Target="../media/image900.wmf"/><Relationship Id="rId36" Type="http://schemas.openxmlformats.org/officeDocument/2006/relationships/image" Target="../media/image904.wmf"/><Relationship Id="rId10" Type="http://schemas.openxmlformats.org/officeDocument/2006/relationships/image" Target="../media/image891.emf"/><Relationship Id="rId19" Type="http://schemas.openxmlformats.org/officeDocument/2006/relationships/oleObject" Target="../embeddings/oleObject910.bin"/><Relationship Id="rId31" Type="http://schemas.openxmlformats.org/officeDocument/2006/relationships/oleObject" Target="../embeddings/oleObject916.bin"/><Relationship Id="rId4" Type="http://schemas.openxmlformats.org/officeDocument/2006/relationships/image" Target="../media/image888.emf"/><Relationship Id="rId9" Type="http://schemas.openxmlformats.org/officeDocument/2006/relationships/oleObject" Target="../embeddings/oleObject905.bin"/><Relationship Id="rId14" Type="http://schemas.openxmlformats.org/officeDocument/2006/relationships/image" Target="../media/image893.emf"/><Relationship Id="rId22" Type="http://schemas.openxmlformats.org/officeDocument/2006/relationships/image" Target="../media/image897.emf"/><Relationship Id="rId27" Type="http://schemas.openxmlformats.org/officeDocument/2006/relationships/oleObject" Target="../embeddings/oleObject914.bin"/><Relationship Id="rId30" Type="http://schemas.openxmlformats.org/officeDocument/2006/relationships/image" Target="../media/image901.wmf"/><Relationship Id="rId35" Type="http://schemas.openxmlformats.org/officeDocument/2006/relationships/oleObject" Target="../embeddings/oleObject918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7.wmf"/><Relationship Id="rId13" Type="http://schemas.openxmlformats.org/officeDocument/2006/relationships/oleObject" Target="../embeddings/oleObject924.bin"/><Relationship Id="rId18" Type="http://schemas.openxmlformats.org/officeDocument/2006/relationships/image" Target="../media/image863.wmf"/><Relationship Id="rId3" Type="http://schemas.openxmlformats.org/officeDocument/2006/relationships/oleObject" Target="../embeddings/oleObject919.bin"/><Relationship Id="rId21" Type="http://schemas.openxmlformats.org/officeDocument/2006/relationships/oleObject" Target="../embeddings/oleObject928.bin"/><Relationship Id="rId7" Type="http://schemas.openxmlformats.org/officeDocument/2006/relationships/oleObject" Target="../embeddings/oleObject921.bin"/><Relationship Id="rId12" Type="http://schemas.openxmlformats.org/officeDocument/2006/relationships/image" Target="../media/image909.wmf"/><Relationship Id="rId17" Type="http://schemas.openxmlformats.org/officeDocument/2006/relationships/oleObject" Target="../embeddings/oleObject9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2.wmf"/><Relationship Id="rId20" Type="http://schemas.openxmlformats.org/officeDocument/2006/relationships/image" Target="../media/image910.wmf"/><Relationship Id="rId1" Type="http://schemas.openxmlformats.org/officeDocument/2006/relationships/vmlDrawing" Target="../drawings/vmlDrawing89.vml"/><Relationship Id="rId6" Type="http://schemas.openxmlformats.org/officeDocument/2006/relationships/image" Target="../media/image906.wmf"/><Relationship Id="rId11" Type="http://schemas.openxmlformats.org/officeDocument/2006/relationships/oleObject" Target="../embeddings/oleObject923.bin"/><Relationship Id="rId5" Type="http://schemas.openxmlformats.org/officeDocument/2006/relationships/oleObject" Target="../embeddings/oleObject920.bin"/><Relationship Id="rId15" Type="http://schemas.openxmlformats.org/officeDocument/2006/relationships/oleObject" Target="../embeddings/oleObject925.bin"/><Relationship Id="rId10" Type="http://schemas.openxmlformats.org/officeDocument/2006/relationships/image" Target="../media/image908.wmf"/><Relationship Id="rId19" Type="http://schemas.openxmlformats.org/officeDocument/2006/relationships/oleObject" Target="../embeddings/oleObject927.bin"/><Relationship Id="rId4" Type="http://schemas.openxmlformats.org/officeDocument/2006/relationships/image" Target="../media/image905.wmf"/><Relationship Id="rId9" Type="http://schemas.openxmlformats.org/officeDocument/2006/relationships/oleObject" Target="../embeddings/oleObject922.bin"/><Relationship Id="rId14" Type="http://schemas.openxmlformats.org/officeDocument/2006/relationships/image" Target="../media/image861.wmf"/><Relationship Id="rId22" Type="http://schemas.openxmlformats.org/officeDocument/2006/relationships/image" Target="../media/image911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3.jpeg"/><Relationship Id="rId7" Type="http://schemas.openxmlformats.org/officeDocument/2006/relationships/image" Target="../media/image917.wmf"/><Relationship Id="rId2" Type="http://schemas.openxmlformats.org/officeDocument/2006/relationships/image" Target="../media/image9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6.wmf"/><Relationship Id="rId5" Type="http://schemas.openxmlformats.org/officeDocument/2006/relationships/image" Target="../media/image915.wmf"/><Relationship Id="rId4" Type="http://schemas.openxmlformats.org/officeDocument/2006/relationships/image" Target="../media/image91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9.wmf"/><Relationship Id="rId2" Type="http://schemas.openxmlformats.org/officeDocument/2006/relationships/image" Target="../media/image91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2.emf"/><Relationship Id="rId5" Type="http://schemas.openxmlformats.org/officeDocument/2006/relationships/image" Target="../media/image921.wmf"/><Relationship Id="rId4" Type="http://schemas.openxmlformats.org/officeDocument/2006/relationships/image" Target="../media/image920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4.emf"/><Relationship Id="rId7" Type="http://schemas.openxmlformats.org/officeDocument/2006/relationships/image" Target="../media/image928.wmf"/><Relationship Id="rId2" Type="http://schemas.openxmlformats.org/officeDocument/2006/relationships/image" Target="../media/image9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7.wmf"/><Relationship Id="rId5" Type="http://schemas.openxmlformats.org/officeDocument/2006/relationships/image" Target="../media/image926.wmf"/><Relationship Id="rId4" Type="http://schemas.openxmlformats.org/officeDocument/2006/relationships/image" Target="../media/image925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5.wmf"/><Relationship Id="rId3" Type="http://schemas.openxmlformats.org/officeDocument/2006/relationships/image" Target="../media/image930.wmf"/><Relationship Id="rId7" Type="http://schemas.openxmlformats.org/officeDocument/2006/relationships/image" Target="../media/image934.wmf"/><Relationship Id="rId2" Type="http://schemas.openxmlformats.org/officeDocument/2006/relationships/image" Target="../media/image92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3.emf"/><Relationship Id="rId5" Type="http://schemas.openxmlformats.org/officeDocument/2006/relationships/image" Target="../media/image932.emf"/><Relationship Id="rId4" Type="http://schemas.openxmlformats.org/officeDocument/2006/relationships/image" Target="../media/image931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7.wmf"/><Relationship Id="rId2" Type="http://schemas.openxmlformats.org/officeDocument/2006/relationships/image" Target="../media/image93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0.wmf"/><Relationship Id="rId5" Type="http://schemas.openxmlformats.org/officeDocument/2006/relationships/image" Target="../media/image939.wmf"/><Relationship Id="rId4" Type="http://schemas.openxmlformats.org/officeDocument/2006/relationships/image" Target="../media/image938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3.wmf"/><Relationship Id="rId13" Type="http://schemas.openxmlformats.org/officeDocument/2006/relationships/image" Target="../media/image961.png"/><Relationship Id="rId18" Type="http://schemas.openxmlformats.org/officeDocument/2006/relationships/oleObject" Target="../embeddings/oleObject936.bin"/><Relationship Id="rId26" Type="http://schemas.openxmlformats.org/officeDocument/2006/relationships/oleObject" Target="../embeddings/oleObject940.bin"/><Relationship Id="rId39" Type="http://schemas.openxmlformats.org/officeDocument/2006/relationships/oleObject" Target="../embeddings/oleObject946.bin"/><Relationship Id="rId3" Type="http://schemas.openxmlformats.org/officeDocument/2006/relationships/oleObject" Target="../embeddings/oleObject929.bin"/><Relationship Id="rId21" Type="http://schemas.openxmlformats.org/officeDocument/2006/relationships/image" Target="../media/image949.emf"/><Relationship Id="rId34" Type="http://schemas.openxmlformats.org/officeDocument/2006/relationships/image" Target="../media/image955.emf"/><Relationship Id="rId42" Type="http://schemas.openxmlformats.org/officeDocument/2006/relationships/image" Target="../media/image959.emf"/><Relationship Id="rId47" Type="http://schemas.openxmlformats.org/officeDocument/2006/relationships/oleObject" Target="../embeddings/oleObject952.bin"/><Relationship Id="rId7" Type="http://schemas.openxmlformats.org/officeDocument/2006/relationships/oleObject" Target="../embeddings/oleObject931.bin"/><Relationship Id="rId12" Type="http://schemas.openxmlformats.org/officeDocument/2006/relationships/image" Target="../media/image945.wmf"/><Relationship Id="rId17" Type="http://schemas.openxmlformats.org/officeDocument/2006/relationships/image" Target="../media/image947.emf"/><Relationship Id="rId25" Type="http://schemas.openxmlformats.org/officeDocument/2006/relationships/image" Target="../media/image951.wmf"/><Relationship Id="rId33" Type="http://schemas.openxmlformats.org/officeDocument/2006/relationships/oleObject" Target="../embeddings/oleObject943.bin"/><Relationship Id="rId38" Type="http://schemas.openxmlformats.org/officeDocument/2006/relationships/image" Target="../media/image957.emf"/><Relationship Id="rId46" Type="http://schemas.openxmlformats.org/officeDocument/2006/relationships/oleObject" Target="../embeddings/oleObject95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5.bin"/><Relationship Id="rId20" Type="http://schemas.openxmlformats.org/officeDocument/2006/relationships/oleObject" Target="../embeddings/oleObject937.bin"/><Relationship Id="rId29" Type="http://schemas.openxmlformats.org/officeDocument/2006/relationships/image" Target="../media/image953.wmf"/><Relationship Id="rId41" Type="http://schemas.openxmlformats.org/officeDocument/2006/relationships/oleObject" Target="../embeddings/oleObject947.bin"/><Relationship Id="rId1" Type="http://schemas.openxmlformats.org/officeDocument/2006/relationships/vmlDrawing" Target="../drawings/vmlDrawing90.vml"/><Relationship Id="rId6" Type="http://schemas.openxmlformats.org/officeDocument/2006/relationships/image" Target="../media/image942.wmf"/><Relationship Id="rId11" Type="http://schemas.openxmlformats.org/officeDocument/2006/relationships/oleObject" Target="../embeddings/oleObject933.bin"/><Relationship Id="rId24" Type="http://schemas.openxmlformats.org/officeDocument/2006/relationships/oleObject" Target="../embeddings/oleObject939.bin"/><Relationship Id="rId32" Type="http://schemas.openxmlformats.org/officeDocument/2006/relationships/image" Target="../media/image962.png"/><Relationship Id="rId37" Type="http://schemas.openxmlformats.org/officeDocument/2006/relationships/oleObject" Target="../embeddings/oleObject945.bin"/><Relationship Id="rId40" Type="http://schemas.openxmlformats.org/officeDocument/2006/relationships/image" Target="../media/image958.emf"/><Relationship Id="rId45" Type="http://schemas.openxmlformats.org/officeDocument/2006/relationships/oleObject" Target="../embeddings/oleObject950.bin"/><Relationship Id="rId5" Type="http://schemas.openxmlformats.org/officeDocument/2006/relationships/oleObject" Target="../embeddings/oleObject930.bin"/><Relationship Id="rId15" Type="http://schemas.openxmlformats.org/officeDocument/2006/relationships/image" Target="../media/image946.emf"/><Relationship Id="rId23" Type="http://schemas.openxmlformats.org/officeDocument/2006/relationships/image" Target="../media/image950.emf"/><Relationship Id="rId28" Type="http://schemas.openxmlformats.org/officeDocument/2006/relationships/oleObject" Target="../embeddings/oleObject941.bin"/><Relationship Id="rId36" Type="http://schemas.openxmlformats.org/officeDocument/2006/relationships/image" Target="../media/image956.emf"/><Relationship Id="rId10" Type="http://schemas.openxmlformats.org/officeDocument/2006/relationships/image" Target="../media/image944.wmf"/><Relationship Id="rId19" Type="http://schemas.openxmlformats.org/officeDocument/2006/relationships/image" Target="../media/image948.emf"/><Relationship Id="rId31" Type="http://schemas.openxmlformats.org/officeDocument/2006/relationships/image" Target="../media/image954.wmf"/><Relationship Id="rId44" Type="http://schemas.openxmlformats.org/officeDocument/2006/relationships/oleObject" Target="../embeddings/oleObject949.bin"/><Relationship Id="rId4" Type="http://schemas.openxmlformats.org/officeDocument/2006/relationships/image" Target="../media/image941.wmf"/><Relationship Id="rId9" Type="http://schemas.openxmlformats.org/officeDocument/2006/relationships/oleObject" Target="../embeddings/oleObject932.bin"/><Relationship Id="rId14" Type="http://schemas.openxmlformats.org/officeDocument/2006/relationships/oleObject" Target="../embeddings/oleObject934.bin"/><Relationship Id="rId22" Type="http://schemas.openxmlformats.org/officeDocument/2006/relationships/oleObject" Target="../embeddings/oleObject938.bin"/><Relationship Id="rId27" Type="http://schemas.openxmlformats.org/officeDocument/2006/relationships/image" Target="../media/image952.wmf"/><Relationship Id="rId30" Type="http://schemas.openxmlformats.org/officeDocument/2006/relationships/oleObject" Target="../embeddings/oleObject942.bin"/><Relationship Id="rId35" Type="http://schemas.openxmlformats.org/officeDocument/2006/relationships/oleObject" Target="../embeddings/oleObject944.bin"/><Relationship Id="rId43" Type="http://schemas.openxmlformats.org/officeDocument/2006/relationships/oleObject" Target="../embeddings/oleObject948.bin"/><Relationship Id="rId48" Type="http://schemas.openxmlformats.org/officeDocument/2006/relationships/image" Target="../media/image960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&#26354;&#38754;&#31215;&#20998;%20%20&#20064;&#39064;&#35838;.ppt#38" TargetMode="External"/><Relationship Id="rId7" Type="http://schemas.openxmlformats.org/officeDocument/2006/relationships/image" Target="../media/image967.wmf"/><Relationship Id="rId2" Type="http://schemas.openxmlformats.org/officeDocument/2006/relationships/image" Target="../media/image9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6.wmf"/><Relationship Id="rId5" Type="http://schemas.openxmlformats.org/officeDocument/2006/relationships/image" Target="../media/image965.wmf"/><Relationship Id="rId4" Type="http://schemas.openxmlformats.org/officeDocument/2006/relationships/image" Target="../media/image964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4.wmf"/><Relationship Id="rId3" Type="http://schemas.openxmlformats.org/officeDocument/2006/relationships/image" Target="../media/image969.wmf"/><Relationship Id="rId7" Type="http://schemas.openxmlformats.org/officeDocument/2006/relationships/image" Target="../media/image973.wmf"/><Relationship Id="rId2" Type="http://schemas.openxmlformats.org/officeDocument/2006/relationships/image" Target="../media/image96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2.emf"/><Relationship Id="rId5" Type="http://schemas.openxmlformats.org/officeDocument/2006/relationships/image" Target="../media/image971.wmf"/><Relationship Id="rId4" Type="http://schemas.openxmlformats.org/officeDocument/2006/relationships/image" Target="../media/image97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Text Box 2"/>
          <p:cNvSpPr txBox="1">
            <a:spLocks noChangeArrowheads="1"/>
          </p:cNvSpPr>
          <p:nvPr/>
        </p:nvSpPr>
        <p:spPr bwMode="auto">
          <a:xfrm>
            <a:off x="517525" y="115888"/>
            <a:ext cx="8231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第四部分    曲线积分与曲面积分</a:t>
            </a:r>
          </a:p>
        </p:txBody>
      </p:sp>
      <p:sp>
        <p:nvSpPr>
          <p:cNvPr id="804867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6551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、第一类曲线积分（对弧长）</a:t>
            </a:r>
          </a:p>
        </p:txBody>
      </p:sp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684213" y="549275"/>
            <a:ext cx="5735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一、曲线积分</a:t>
            </a:r>
          </a:p>
        </p:txBody>
      </p:sp>
      <p:graphicFrame>
        <p:nvGraphicFramePr>
          <p:cNvPr id="8048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425884"/>
              </p:ext>
            </p:extLst>
          </p:nvPr>
        </p:nvGraphicFramePr>
        <p:xfrm>
          <a:off x="635000" y="1739900"/>
          <a:ext cx="1016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" name="Equation" r:id="rId3" imgW="533160" imgH="215640" progId="Equation.DSMT4">
                  <p:embed/>
                </p:oleObj>
              </mc:Choice>
              <mc:Fallback>
                <p:oleObj name="Equation" r:id="rId3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739900"/>
                        <a:ext cx="1016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91832"/>
              </p:ext>
            </p:extLst>
          </p:nvPr>
        </p:nvGraphicFramePr>
        <p:xfrm>
          <a:off x="1931988" y="1695450"/>
          <a:ext cx="14398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" name="Equation" r:id="rId5" imgW="761760" imgH="291960" progId="Equation.DSMT4">
                  <p:embed/>
                </p:oleObj>
              </mc:Choice>
              <mc:Fallback>
                <p:oleObj name="Equation" r:id="rId5" imgW="761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1695450"/>
                        <a:ext cx="14398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570301"/>
              </p:ext>
            </p:extLst>
          </p:nvPr>
        </p:nvGraphicFramePr>
        <p:xfrm>
          <a:off x="3429000" y="1576388"/>
          <a:ext cx="7366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" name="Equation" r:id="rId7" imgW="444240" imgH="279360" progId="Equation.DSMT4">
                  <p:embed/>
                </p:oleObj>
              </mc:Choice>
              <mc:Fallback>
                <p:oleObj name="Equation" r:id="rId7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76388"/>
                        <a:ext cx="7366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96314"/>
              </p:ext>
            </p:extLst>
          </p:nvPr>
        </p:nvGraphicFramePr>
        <p:xfrm>
          <a:off x="4175125" y="1557338"/>
          <a:ext cx="2209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" name="Equation" r:id="rId9" imgW="1168200" imgH="431640" progId="Equation.DSMT4">
                  <p:embed/>
                </p:oleObj>
              </mc:Choice>
              <mc:Fallback>
                <p:oleObj name="Equation" r:id="rId9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1557338"/>
                        <a:ext cx="22098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54525"/>
              </p:ext>
            </p:extLst>
          </p:nvPr>
        </p:nvGraphicFramePr>
        <p:xfrm>
          <a:off x="646113" y="2276475"/>
          <a:ext cx="2301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" name="Equation" r:id="rId11" imgW="1218960" imgH="215640" progId="Equation.DSMT4">
                  <p:embed/>
                </p:oleObj>
              </mc:Choice>
              <mc:Fallback>
                <p:oleObj name="Equation" r:id="rId11" imgW="121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276475"/>
                        <a:ext cx="2301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31279"/>
              </p:ext>
            </p:extLst>
          </p:nvPr>
        </p:nvGraphicFramePr>
        <p:xfrm>
          <a:off x="3106738" y="2216150"/>
          <a:ext cx="23510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" name="Equation" r:id="rId13" imgW="1244520" imgH="291960" progId="Equation.DSMT4">
                  <p:embed/>
                </p:oleObj>
              </mc:Choice>
              <mc:Fallback>
                <p:oleObj name="Equation" r:id="rId13" imgW="1244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2216150"/>
                        <a:ext cx="23510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9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9972"/>
              </p:ext>
            </p:extLst>
          </p:nvPr>
        </p:nvGraphicFramePr>
        <p:xfrm>
          <a:off x="1849438" y="2846388"/>
          <a:ext cx="16795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" name="Equation" r:id="rId15" imgW="888840" imgH="291960" progId="Equation.DSMT4">
                  <p:embed/>
                </p:oleObj>
              </mc:Choice>
              <mc:Fallback>
                <p:oleObj name="Equation" r:id="rId15" imgW="888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2846388"/>
                        <a:ext cx="16795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9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187479"/>
              </p:ext>
            </p:extLst>
          </p:nvPr>
        </p:nvGraphicFramePr>
        <p:xfrm>
          <a:off x="3522663" y="2727325"/>
          <a:ext cx="7350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" name="Equation" r:id="rId17" imgW="444240" imgH="279360" progId="Equation.DSMT4">
                  <p:embed/>
                </p:oleObj>
              </mc:Choice>
              <mc:Fallback>
                <p:oleObj name="Equation" r:id="rId17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2727325"/>
                        <a:ext cx="7350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052687"/>
              </p:ext>
            </p:extLst>
          </p:nvPr>
        </p:nvGraphicFramePr>
        <p:xfrm>
          <a:off x="4305300" y="2709863"/>
          <a:ext cx="25717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" name="Equation" r:id="rId19" imgW="1358640" imgH="431640" progId="Equation.DSMT4">
                  <p:embed/>
                </p:oleObj>
              </mc:Choice>
              <mc:Fallback>
                <p:oleObj name="Equation" r:id="rId19" imgW="1358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709863"/>
                        <a:ext cx="25717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64504"/>
              </p:ext>
            </p:extLst>
          </p:nvPr>
        </p:nvGraphicFramePr>
        <p:xfrm>
          <a:off x="685800" y="3455988"/>
          <a:ext cx="2324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" name="Equation" r:id="rId21" imgW="1231560" imgH="215640" progId="Equation.DSMT4">
                  <p:embed/>
                </p:oleObj>
              </mc:Choice>
              <mc:Fallback>
                <p:oleObj name="Equation" r:id="rId21" imgW="1231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55988"/>
                        <a:ext cx="23241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2910"/>
              </p:ext>
            </p:extLst>
          </p:nvPr>
        </p:nvGraphicFramePr>
        <p:xfrm>
          <a:off x="3048000" y="3414713"/>
          <a:ext cx="2590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" name="Equation" r:id="rId23" imgW="1371600" imgH="291960" progId="Equation.DSMT4">
                  <p:embed/>
                </p:oleObj>
              </mc:Choice>
              <mc:Fallback>
                <p:oleObj name="Equation" r:id="rId23" imgW="1371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14713"/>
                        <a:ext cx="2590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08735"/>
              </p:ext>
            </p:extLst>
          </p:nvPr>
        </p:nvGraphicFramePr>
        <p:xfrm>
          <a:off x="635000" y="4470400"/>
          <a:ext cx="16462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" name="Equation" r:id="rId25" imgW="863280" imgH="215640" progId="Equation.DSMT4">
                  <p:embed/>
                </p:oleObj>
              </mc:Choice>
              <mc:Fallback>
                <p:oleObj name="Equation" r:id="rId25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470400"/>
                        <a:ext cx="16462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24834"/>
              </p:ext>
            </p:extLst>
          </p:nvPr>
        </p:nvGraphicFramePr>
        <p:xfrm>
          <a:off x="2568575" y="4470400"/>
          <a:ext cx="54197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" name="Equation" r:id="rId27" imgW="2844720" imgH="215640" progId="Equation.DSMT4">
                  <p:embed/>
                </p:oleObj>
              </mc:Choice>
              <mc:Fallback>
                <p:oleObj name="Equation" r:id="rId27" imgW="2844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4470400"/>
                        <a:ext cx="54197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661431"/>
              </p:ext>
            </p:extLst>
          </p:nvPr>
        </p:nvGraphicFramePr>
        <p:xfrm>
          <a:off x="604838" y="5095875"/>
          <a:ext cx="22542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" name="Equation" r:id="rId29" imgW="1193760" imgH="203040" progId="Equation.DSMT4">
                  <p:embed/>
                </p:oleObj>
              </mc:Choice>
              <mc:Fallback>
                <p:oleObj name="Equation" r:id="rId29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095875"/>
                        <a:ext cx="22542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22805"/>
              </p:ext>
            </p:extLst>
          </p:nvPr>
        </p:nvGraphicFramePr>
        <p:xfrm>
          <a:off x="3175000" y="5108575"/>
          <a:ext cx="2949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" name="Equation" r:id="rId31" imgW="1562040" imgH="203040" progId="Equation.DSMT4">
                  <p:embed/>
                </p:oleObj>
              </mc:Choice>
              <mc:Fallback>
                <p:oleObj name="Equation" r:id="rId31" imgW="1562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108575"/>
                        <a:ext cx="2949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26873"/>
              </p:ext>
            </p:extLst>
          </p:nvPr>
        </p:nvGraphicFramePr>
        <p:xfrm>
          <a:off x="6284913" y="5108575"/>
          <a:ext cx="14144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" name="Equation" r:id="rId33" imgW="749160" imgH="203040" progId="Equation.DSMT4">
                  <p:embed/>
                </p:oleObj>
              </mc:Choice>
              <mc:Fallback>
                <p:oleObj name="Equation" r:id="rId33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108575"/>
                        <a:ext cx="14144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000826"/>
              </p:ext>
            </p:extLst>
          </p:nvPr>
        </p:nvGraphicFramePr>
        <p:xfrm>
          <a:off x="7724775" y="5108575"/>
          <a:ext cx="3603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" name="Equation" r:id="rId35" imgW="190440" imgH="203040" progId="Equation.DSMT4">
                  <p:embed/>
                </p:oleObj>
              </mc:Choice>
              <mc:Fallback>
                <p:oleObj name="Equation" r:id="rId35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775" y="5108575"/>
                        <a:ext cx="3603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676484"/>
              </p:ext>
            </p:extLst>
          </p:nvPr>
        </p:nvGraphicFramePr>
        <p:xfrm>
          <a:off x="923925" y="5662613"/>
          <a:ext cx="16795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" name="Equation" r:id="rId37" imgW="888840" imgH="291960" progId="Equation.DSMT4">
                  <p:embed/>
                </p:oleObj>
              </mc:Choice>
              <mc:Fallback>
                <p:oleObj name="Equation" r:id="rId37" imgW="888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662613"/>
                        <a:ext cx="16795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282852"/>
              </p:ext>
            </p:extLst>
          </p:nvPr>
        </p:nvGraphicFramePr>
        <p:xfrm>
          <a:off x="2735263" y="5629275"/>
          <a:ext cx="58531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" name="Equation" r:id="rId39" imgW="3098520" imgH="330120" progId="Equation.DSMT4">
                  <p:embed/>
                </p:oleObj>
              </mc:Choice>
              <mc:Fallback>
                <p:oleObj name="Equation" r:id="rId39" imgW="3098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5629275"/>
                        <a:ext cx="58531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910" name="Line 46"/>
          <p:cNvSpPr>
            <a:spLocks noChangeShapeType="1"/>
          </p:cNvSpPr>
          <p:nvPr/>
        </p:nvSpPr>
        <p:spPr bwMode="auto">
          <a:xfrm>
            <a:off x="3595688" y="6180138"/>
            <a:ext cx="1439862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4911" name="Rectangle 47"/>
          <p:cNvSpPr>
            <a:spLocks noChangeArrowheads="1"/>
          </p:cNvSpPr>
          <p:nvPr/>
        </p:nvSpPr>
        <p:spPr bwMode="auto">
          <a:xfrm>
            <a:off x="4316413" y="6413500"/>
            <a:ext cx="900112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FFFF00"/>
                </a:solidFill>
                <a:ea typeface="隶书" pitchFamily="49" charset="-122"/>
              </a:rPr>
              <a:t>一代</a:t>
            </a:r>
          </a:p>
        </p:txBody>
      </p:sp>
      <p:sp>
        <p:nvSpPr>
          <p:cNvPr id="804912" name="Line 48"/>
          <p:cNvSpPr>
            <a:spLocks noChangeShapeType="1"/>
          </p:cNvSpPr>
          <p:nvPr/>
        </p:nvSpPr>
        <p:spPr bwMode="auto">
          <a:xfrm flipV="1">
            <a:off x="4676775" y="6180138"/>
            <a:ext cx="0" cy="2333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4913" name="Line 49"/>
          <p:cNvSpPr>
            <a:spLocks noChangeShapeType="1"/>
          </p:cNvSpPr>
          <p:nvPr/>
        </p:nvSpPr>
        <p:spPr bwMode="auto">
          <a:xfrm flipV="1">
            <a:off x="5216525" y="6180138"/>
            <a:ext cx="3479800" cy="111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4914" name="Rectangle 50"/>
          <p:cNvSpPr>
            <a:spLocks noChangeArrowheads="1"/>
          </p:cNvSpPr>
          <p:nvPr/>
        </p:nvSpPr>
        <p:spPr bwMode="auto">
          <a:xfrm>
            <a:off x="6296025" y="6424613"/>
            <a:ext cx="900113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FFFF00"/>
                </a:solidFill>
                <a:ea typeface="隶书" pitchFamily="49" charset="-122"/>
              </a:rPr>
              <a:t>二换</a:t>
            </a:r>
          </a:p>
        </p:txBody>
      </p:sp>
      <p:sp>
        <p:nvSpPr>
          <p:cNvPr id="804915" name="Line 51"/>
          <p:cNvSpPr>
            <a:spLocks noChangeShapeType="1"/>
          </p:cNvSpPr>
          <p:nvPr/>
        </p:nvSpPr>
        <p:spPr bwMode="auto">
          <a:xfrm flipV="1">
            <a:off x="6656388" y="6191250"/>
            <a:ext cx="0" cy="2333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4916" name="Line 52"/>
          <p:cNvSpPr>
            <a:spLocks noChangeShapeType="1"/>
          </p:cNvSpPr>
          <p:nvPr/>
        </p:nvSpPr>
        <p:spPr bwMode="auto">
          <a:xfrm>
            <a:off x="2835275" y="6202363"/>
            <a:ext cx="3524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4917" name="Rectangle 53"/>
          <p:cNvSpPr>
            <a:spLocks noChangeArrowheads="1"/>
          </p:cNvSpPr>
          <p:nvPr/>
        </p:nvSpPr>
        <p:spPr bwMode="auto">
          <a:xfrm>
            <a:off x="2695575" y="6424613"/>
            <a:ext cx="900113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 dirty="0">
                <a:solidFill>
                  <a:srgbClr val="FFFF00"/>
                </a:solidFill>
                <a:ea typeface="隶书" pitchFamily="49" charset="-122"/>
              </a:rPr>
              <a:t>三定限</a:t>
            </a:r>
          </a:p>
        </p:txBody>
      </p:sp>
      <p:sp>
        <p:nvSpPr>
          <p:cNvPr id="804918" name="Line 54"/>
          <p:cNvSpPr>
            <a:spLocks noChangeShapeType="1"/>
          </p:cNvSpPr>
          <p:nvPr/>
        </p:nvSpPr>
        <p:spPr bwMode="auto">
          <a:xfrm flipV="1">
            <a:off x="3055938" y="6191250"/>
            <a:ext cx="0" cy="2333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80491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225981"/>
              </p:ext>
            </p:extLst>
          </p:nvPr>
        </p:nvGraphicFramePr>
        <p:xfrm>
          <a:off x="635000" y="3978275"/>
          <a:ext cx="1352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Equation" r:id="rId41" imgW="711000" imgH="203040" progId="Equation.DSMT4">
                  <p:embed/>
                </p:oleObj>
              </mc:Choice>
              <mc:Fallback>
                <p:oleObj name="Equation" r:id="rId41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978275"/>
                        <a:ext cx="1352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2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90085"/>
              </p:ext>
            </p:extLst>
          </p:nvPr>
        </p:nvGraphicFramePr>
        <p:xfrm>
          <a:off x="2159000" y="3971925"/>
          <a:ext cx="23987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Equation" r:id="rId43" imgW="1269720" imgH="203040" progId="Equation.DSMT4">
                  <p:embed/>
                </p:oleObj>
              </mc:Choice>
              <mc:Fallback>
                <p:oleObj name="Equation" r:id="rId43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971925"/>
                        <a:ext cx="23987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2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991737"/>
              </p:ext>
            </p:extLst>
          </p:nvPr>
        </p:nvGraphicFramePr>
        <p:xfrm>
          <a:off x="695325" y="6381750"/>
          <a:ext cx="12398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Equation" r:id="rId45" imgW="723600" imgH="215640" progId="Equation.DSMT4">
                  <p:embed/>
                </p:oleObj>
              </mc:Choice>
              <mc:Fallback>
                <p:oleObj name="Equation" r:id="rId45" imgW="723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6381750"/>
                        <a:ext cx="12398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7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0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0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0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0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0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0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0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0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0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0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80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80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80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80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80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80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80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80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0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80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80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80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0"/>
                                        <p:tgtEl>
                                          <p:spTgt spid="80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0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0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80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0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0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80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0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0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80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7" grpId="0" autoUpdateAnimBg="0"/>
      <p:bldP spid="804869" grpId="0" build="p"/>
      <p:bldP spid="804910" grpId="0" animBg="1"/>
      <p:bldP spid="804911" grpId="0" animBg="1"/>
      <p:bldP spid="804912" grpId="0" animBg="1"/>
      <p:bldP spid="804913" grpId="0" animBg="1"/>
      <p:bldP spid="804914" grpId="0" animBg="1"/>
      <p:bldP spid="804915" grpId="0" animBg="1"/>
      <p:bldP spid="804916" grpId="0" animBg="1"/>
      <p:bldP spid="804917" grpId="0" animBg="1"/>
      <p:bldP spid="8049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8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37424"/>
              </p:ext>
            </p:extLst>
          </p:nvPr>
        </p:nvGraphicFramePr>
        <p:xfrm>
          <a:off x="695325" y="188913"/>
          <a:ext cx="42354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2" name="Equation" r:id="rId3" imgW="2222280" imgH="215640" progId="Equation.DSMT4">
                  <p:embed/>
                </p:oleObj>
              </mc:Choice>
              <mc:Fallback>
                <p:oleObj name="Equation" r:id="rId3" imgW="222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88913"/>
                        <a:ext cx="42354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934725"/>
              </p:ext>
            </p:extLst>
          </p:nvPr>
        </p:nvGraphicFramePr>
        <p:xfrm>
          <a:off x="5076825" y="127000"/>
          <a:ext cx="37258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" name="Equation" r:id="rId5" imgW="1955520" imgH="368280" progId="Equation.DSMT4">
                  <p:embed/>
                </p:oleObj>
              </mc:Choice>
              <mc:Fallback>
                <p:oleObj name="Equation" r:id="rId5" imgW="19555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27000"/>
                        <a:ext cx="37258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59956"/>
              </p:ext>
            </p:extLst>
          </p:nvPr>
        </p:nvGraphicFramePr>
        <p:xfrm>
          <a:off x="49213" y="849313"/>
          <a:ext cx="13779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849313"/>
                        <a:ext cx="13779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906492"/>
              </p:ext>
            </p:extLst>
          </p:nvPr>
        </p:nvGraphicFramePr>
        <p:xfrm>
          <a:off x="1630363" y="776288"/>
          <a:ext cx="58324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5" name="Equation" r:id="rId9" imgW="3060360" imgH="368280" progId="Equation.DSMT4">
                  <p:embed/>
                </p:oleObj>
              </mc:Choice>
              <mc:Fallback>
                <p:oleObj name="Equation" r:id="rId9" imgW="3060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776288"/>
                        <a:ext cx="58324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31784"/>
              </p:ext>
            </p:extLst>
          </p:nvPr>
        </p:nvGraphicFramePr>
        <p:xfrm>
          <a:off x="719138" y="1485900"/>
          <a:ext cx="35083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6" name="Equation" r:id="rId11" imgW="1841400" imgH="215640" progId="Equation.DSMT4">
                  <p:embed/>
                </p:oleObj>
              </mc:Choice>
              <mc:Fallback>
                <p:oleObj name="Equation" r:id="rId11" imgW="1841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485900"/>
                        <a:ext cx="35083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47385"/>
              </p:ext>
            </p:extLst>
          </p:nvPr>
        </p:nvGraphicFramePr>
        <p:xfrm>
          <a:off x="4608513" y="1509713"/>
          <a:ext cx="21764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7" name="Equation" r:id="rId13" imgW="1143000" imgH="203040" progId="Equation.DSMT4">
                  <p:embed/>
                </p:oleObj>
              </mc:Choice>
              <mc:Fallback>
                <p:oleObj name="Equation" r:id="rId13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1509713"/>
                        <a:ext cx="21764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553712"/>
              </p:ext>
            </p:extLst>
          </p:nvPr>
        </p:nvGraphicFramePr>
        <p:xfrm>
          <a:off x="7056438" y="1484313"/>
          <a:ext cx="1377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8" name="Equation" r:id="rId15" imgW="723600" imgH="241200" progId="Equation.DSMT4">
                  <p:embed/>
                </p:oleObj>
              </mc:Choice>
              <mc:Fallback>
                <p:oleObj name="Equation" r:id="rId15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8" y="1484313"/>
                        <a:ext cx="13779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247112"/>
              </p:ext>
            </p:extLst>
          </p:nvPr>
        </p:nvGraphicFramePr>
        <p:xfrm>
          <a:off x="682625" y="1989138"/>
          <a:ext cx="32162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9" name="Equation" r:id="rId17" imgW="1688760" imgH="304560" progId="Equation.DSMT4">
                  <p:embed/>
                </p:oleObj>
              </mc:Choice>
              <mc:Fallback>
                <p:oleObj name="Equation" r:id="rId17" imgW="1688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989138"/>
                        <a:ext cx="32162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390811"/>
              </p:ext>
            </p:extLst>
          </p:nvPr>
        </p:nvGraphicFramePr>
        <p:xfrm>
          <a:off x="3868738" y="2081213"/>
          <a:ext cx="942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" name="Equation" r:id="rId19" imgW="495000" imgH="203040" progId="Equation.DSMT4">
                  <p:embed/>
                </p:oleObj>
              </mc:Choice>
              <mc:Fallback>
                <p:oleObj name="Equation" r:id="rId19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081213"/>
                        <a:ext cx="942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4587"/>
              </p:ext>
            </p:extLst>
          </p:nvPr>
        </p:nvGraphicFramePr>
        <p:xfrm>
          <a:off x="4840288" y="2081213"/>
          <a:ext cx="942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1" name="Equation" r:id="rId21" imgW="495000" imgH="203040" progId="Equation.DSMT4">
                  <p:embed/>
                </p:oleObj>
              </mc:Choice>
              <mc:Fallback>
                <p:oleObj name="Equation" r:id="rId21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2081213"/>
                        <a:ext cx="942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94466"/>
              </p:ext>
            </p:extLst>
          </p:nvPr>
        </p:nvGraphicFramePr>
        <p:xfrm>
          <a:off x="839788" y="2667000"/>
          <a:ext cx="17414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2" name="Equation" r:id="rId23" imgW="914400" imgH="368280" progId="Equation.DSMT4">
                  <p:embed/>
                </p:oleObj>
              </mc:Choice>
              <mc:Fallback>
                <p:oleObj name="Equation" r:id="rId23" imgW="914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667000"/>
                        <a:ext cx="17414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212034"/>
              </p:ext>
            </p:extLst>
          </p:nvPr>
        </p:nvGraphicFramePr>
        <p:xfrm>
          <a:off x="2603500" y="2667000"/>
          <a:ext cx="22494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3" name="Equation" r:id="rId25" imgW="1180800" imgH="368280" progId="Equation.DSMT4">
                  <p:embed/>
                </p:oleObj>
              </mc:Choice>
              <mc:Fallback>
                <p:oleObj name="Equation" r:id="rId25" imgW="1180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667000"/>
                        <a:ext cx="224948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830150"/>
              </p:ext>
            </p:extLst>
          </p:nvPr>
        </p:nvGraphicFramePr>
        <p:xfrm>
          <a:off x="820738" y="3498850"/>
          <a:ext cx="19843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4" name="Equation" r:id="rId27" imgW="1041120" imgH="368280" progId="Equation.DSMT4">
                  <p:embed/>
                </p:oleObj>
              </mc:Choice>
              <mc:Fallback>
                <p:oleObj name="Equation" r:id="rId27" imgW="1041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498850"/>
                        <a:ext cx="19843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4619"/>
              </p:ext>
            </p:extLst>
          </p:nvPr>
        </p:nvGraphicFramePr>
        <p:xfrm>
          <a:off x="2832100" y="3498850"/>
          <a:ext cx="24193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" name="Equation" r:id="rId29" imgW="1269720" imgH="368280" progId="Equation.DSMT4">
                  <p:embed/>
                </p:oleObj>
              </mc:Choice>
              <mc:Fallback>
                <p:oleObj name="Equation" r:id="rId29" imgW="1269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498850"/>
                        <a:ext cx="24193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307920"/>
              </p:ext>
            </p:extLst>
          </p:nvPr>
        </p:nvGraphicFramePr>
        <p:xfrm>
          <a:off x="173038" y="4257675"/>
          <a:ext cx="52974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" name="Equation" r:id="rId31" imgW="2781000" imgH="215640" progId="Equation.DSMT4">
                  <p:embed/>
                </p:oleObj>
              </mc:Choice>
              <mc:Fallback>
                <p:oleObj name="Equation" r:id="rId31" imgW="278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4257675"/>
                        <a:ext cx="52974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93" name="Text Box 17"/>
          <p:cNvSpPr txBox="1">
            <a:spLocks noChangeArrowheads="1"/>
          </p:cNvSpPr>
          <p:nvPr/>
        </p:nvSpPr>
        <p:spPr bwMode="auto">
          <a:xfrm>
            <a:off x="611188" y="4760913"/>
            <a:ext cx="853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、利用格林公式 计算第二类曲线积分常见的错误</a:t>
            </a:r>
          </a:p>
        </p:txBody>
      </p:sp>
      <p:graphicFrame>
        <p:nvGraphicFramePr>
          <p:cNvPr id="8181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740850"/>
              </p:ext>
            </p:extLst>
          </p:nvPr>
        </p:nvGraphicFramePr>
        <p:xfrm>
          <a:off x="735013" y="5300663"/>
          <a:ext cx="16240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7" name="Equation" r:id="rId33" imgW="799920" imgH="215640" progId="Equation.DSMT4">
                  <p:embed/>
                </p:oleObj>
              </mc:Choice>
              <mc:Fallback>
                <p:oleObj name="Equation" r:id="rId33" imgW="799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5300663"/>
                        <a:ext cx="16240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60347"/>
              </p:ext>
            </p:extLst>
          </p:nvPr>
        </p:nvGraphicFramePr>
        <p:xfrm>
          <a:off x="731838" y="5805488"/>
          <a:ext cx="28575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8" name="Equation" r:id="rId35" imgW="1498320" imgH="215640" progId="Equation.DSMT4">
                  <p:embed/>
                </p:oleObj>
              </mc:Choice>
              <mc:Fallback>
                <p:oleObj name="Equation" r:id="rId35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805488"/>
                        <a:ext cx="28575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67127"/>
              </p:ext>
            </p:extLst>
          </p:nvPr>
        </p:nvGraphicFramePr>
        <p:xfrm>
          <a:off x="727075" y="6308725"/>
          <a:ext cx="3484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9" name="Equation" r:id="rId37" imgW="1828800" imgH="215640" progId="Equation.DSMT4">
                  <p:embed/>
                </p:oleObj>
              </mc:Choice>
              <mc:Fallback>
                <p:oleObj name="Equation" r:id="rId37" imgW="1828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6308725"/>
                        <a:ext cx="34845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201" name="Object 25"/>
          <p:cNvGraphicFramePr>
            <a:graphicFrameLocks noChangeAspect="1"/>
          </p:cNvGraphicFramePr>
          <p:nvPr/>
        </p:nvGraphicFramePr>
        <p:xfrm>
          <a:off x="2627313" y="5300663"/>
          <a:ext cx="12588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0" name="公式" r:id="rId39" imgW="660240" imgH="203040" progId="Equation.3">
                  <p:embed/>
                </p:oleObj>
              </mc:Choice>
              <mc:Fallback>
                <p:oleObj name="公式" r:id="rId39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00663"/>
                        <a:ext cx="125888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202" name="Object 26"/>
          <p:cNvGraphicFramePr>
            <a:graphicFrameLocks noChangeAspect="1"/>
          </p:cNvGraphicFramePr>
          <p:nvPr/>
        </p:nvGraphicFramePr>
        <p:xfrm>
          <a:off x="3995738" y="5300663"/>
          <a:ext cx="677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1" name="公式" r:id="rId41" imgW="355320" imgH="190440" progId="Equation.3">
                  <p:embed/>
                </p:oleObj>
              </mc:Choice>
              <mc:Fallback>
                <p:oleObj name="公式" r:id="rId41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300663"/>
                        <a:ext cx="6778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203" name="Object 27"/>
          <p:cNvGraphicFramePr>
            <a:graphicFrameLocks noChangeAspect="1"/>
          </p:cNvGraphicFramePr>
          <p:nvPr/>
        </p:nvGraphicFramePr>
        <p:xfrm>
          <a:off x="3749675" y="5805488"/>
          <a:ext cx="12588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2" name="公式" r:id="rId43" imgW="660240" imgH="203040" progId="Equation.3">
                  <p:embed/>
                </p:oleObj>
              </mc:Choice>
              <mc:Fallback>
                <p:oleObj name="公式" r:id="rId43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5805488"/>
                        <a:ext cx="12588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204" name="Object 28"/>
          <p:cNvGraphicFramePr>
            <a:graphicFrameLocks noChangeAspect="1"/>
          </p:cNvGraphicFramePr>
          <p:nvPr/>
        </p:nvGraphicFramePr>
        <p:xfrm>
          <a:off x="5118100" y="5805488"/>
          <a:ext cx="677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" name="公式" r:id="rId45" imgW="355320" imgH="190440" progId="Equation.3">
                  <p:embed/>
                </p:oleObj>
              </mc:Choice>
              <mc:Fallback>
                <p:oleObj name="公式" r:id="rId45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5805488"/>
                        <a:ext cx="677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9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1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1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1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1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1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1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81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81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81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1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81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81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81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A1FB8E15-2449-4D04-B89A-87FA9179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4925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侧面积</a:t>
            </a:r>
          </a:p>
        </p:txBody>
      </p:sp>
      <p:pic>
        <p:nvPicPr>
          <p:cNvPr id="8195" name="Object 3">
            <a:extLst>
              <a:ext uri="{FF2B5EF4-FFF2-40B4-BE49-F238E27FC236}">
                <a16:creationId xmlns:a16="http://schemas.microsoft.com/office/drawing/2014/main" id="{8843EFAF-F69C-46CA-8305-50192AA7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"/>
            <a:ext cx="26543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Object 4">
            <a:extLst>
              <a:ext uri="{FF2B5EF4-FFF2-40B4-BE49-F238E27FC236}">
                <a16:creationId xmlns:a16="http://schemas.microsoft.com/office/drawing/2014/main" id="{141903C5-4FBB-465E-8891-5B9A7310F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43053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7" name="Object 5">
            <a:extLst>
              <a:ext uri="{FF2B5EF4-FFF2-40B4-BE49-F238E27FC236}">
                <a16:creationId xmlns:a16="http://schemas.microsoft.com/office/drawing/2014/main" id="{661BE3D1-CAF4-4FAA-A581-17442286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4686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Object 6">
            <a:extLst>
              <a:ext uri="{FF2B5EF4-FFF2-40B4-BE49-F238E27FC236}">
                <a16:creationId xmlns:a16="http://schemas.microsoft.com/office/drawing/2014/main" id="{4DBB4E7E-99D6-477D-8EBD-BACB1061C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3378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9" name="Object 7">
            <a:extLst>
              <a:ext uri="{FF2B5EF4-FFF2-40B4-BE49-F238E27FC236}">
                <a16:creationId xmlns:a16="http://schemas.microsoft.com/office/drawing/2014/main" id="{4F3D40FD-B96B-4661-9F1E-F2C331F0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19600"/>
            <a:ext cx="2184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0" name="Object 8">
            <a:extLst>
              <a:ext uri="{FF2B5EF4-FFF2-40B4-BE49-F238E27FC236}">
                <a16:creationId xmlns:a16="http://schemas.microsoft.com/office/drawing/2014/main" id="{358744DE-F4A0-4618-A2BB-ED505D6A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95800"/>
            <a:ext cx="1727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1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B32104E8-0007-450C-8430-102B6404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96875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DFB180BE-5CF5-4E14-AC75-3E3866D90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8382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>
                <a:solidFill>
                  <a:schemeClr val="accent2"/>
                </a:solidFill>
                <a:ea typeface="黑体" panose="02010609060101010101" pitchFamily="49" charset="-122"/>
              </a:rPr>
              <a:t>曲面面积的计算法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DECA7235-E263-4A62-BE79-F1F2CD233EBF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1539875"/>
            <a:ext cx="3846512" cy="3489325"/>
            <a:chOff x="624" y="1561"/>
            <a:chExt cx="2423" cy="2198"/>
          </a:xfrm>
        </p:grpSpPr>
        <p:grpSp>
          <p:nvGrpSpPr>
            <p:cNvPr id="9221" name="Group 5">
              <a:extLst>
                <a:ext uri="{FF2B5EF4-FFF2-40B4-BE49-F238E27FC236}">
                  <a16:creationId xmlns:a16="http://schemas.microsoft.com/office/drawing/2014/main" id="{033B6F99-809D-4508-84A6-FF13A07429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728"/>
              <a:ext cx="2112" cy="1824"/>
              <a:chOff x="768" y="1728"/>
              <a:chExt cx="2112" cy="1824"/>
            </a:xfrm>
          </p:grpSpPr>
          <p:sp>
            <p:nvSpPr>
              <p:cNvPr id="9222" name="Line 6">
                <a:extLst>
                  <a:ext uri="{FF2B5EF4-FFF2-40B4-BE49-F238E27FC236}">
                    <a16:creationId xmlns:a16="http://schemas.microsoft.com/office/drawing/2014/main" id="{2FD2E252-6924-4399-8B9B-C62A21954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880"/>
                <a:ext cx="14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3" name="Line 7">
                <a:extLst>
                  <a:ext uri="{FF2B5EF4-FFF2-40B4-BE49-F238E27FC236}">
                    <a16:creationId xmlns:a16="http://schemas.microsoft.com/office/drawing/2014/main" id="{47C1A5F4-5F58-4BF0-87EA-793598FDD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1728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4" name="Line 8">
                <a:extLst>
                  <a:ext uri="{FF2B5EF4-FFF2-40B4-BE49-F238E27FC236}">
                    <a16:creationId xmlns:a16="http://schemas.microsoft.com/office/drawing/2014/main" id="{E2CED3FB-16D2-4387-B3D5-428FEB336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8" y="2880"/>
                <a:ext cx="672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5" name="Group 9">
              <a:extLst>
                <a:ext uri="{FF2B5EF4-FFF2-40B4-BE49-F238E27FC236}">
                  <a16:creationId xmlns:a16="http://schemas.microsoft.com/office/drawing/2014/main" id="{BE99D68C-73A7-45C0-8DBB-E0F970CCA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2016"/>
              <a:ext cx="1628" cy="913"/>
              <a:chOff x="2500" y="1248"/>
              <a:chExt cx="1628" cy="913"/>
            </a:xfrm>
          </p:grpSpPr>
          <p:sp>
            <p:nvSpPr>
              <p:cNvPr id="9226" name="Arc 10">
                <a:extLst>
                  <a:ext uri="{FF2B5EF4-FFF2-40B4-BE49-F238E27FC236}">
                    <a16:creationId xmlns:a16="http://schemas.microsoft.com/office/drawing/2014/main" id="{F16F234F-39DF-4A2F-BDF6-331D04BA0252}"/>
                  </a:ext>
                </a:extLst>
              </p:cNvPr>
              <p:cNvSpPr>
                <a:spLocks/>
              </p:cNvSpPr>
              <p:nvPr/>
            </p:nvSpPr>
            <p:spPr bwMode="auto">
              <a:xfrm rot="9588922" flipV="1">
                <a:off x="2535" y="1351"/>
                <a:ext cx="730" cy="4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626"/>
                  <a:gd name="T1" fmla="*/ 0 h 21600"/>
                  <a:gd name="T2" fmla="*/ 19626 w 19626"/>
                  <a:gd name="T3" fmla="*/ 12580 h 21600"/>
                  <a:gd name="T4" fmla="*/ 0 w 196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626" h="21600" fill="none" extrusionOk="0">
                    <a:moveTo>
                      <a:pt x="-1" y="0"/>
                    </a:moveTo>
                    <a:cubicBezTo>
                      <a:pt x="8437" y="0"/>
                      <a:pt x="16102" y="4913"/>
                      <a:pt x="19626" y="12579"/>
                    </a:cubicBezTo>
                  </a:path>
                  <a:path w="19626" h="21600" stroke="0" extrusionOk="0">
                    <a:moveTo>
                      <a:pt x="-1" y="0"/>
                    </a:moveTo>
                    <a:cubicBezTo>
                      <a:pt x="8437" y="0"/>
                      <a:pt x="16102" y="4913"/>
                      <a:pt x="19626" y="1257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7" name="Arc 11">
                <a:extLst>
                  <a:ext uri="{FF2B5EF4-FFF2-40B4-BE49-F238E27FC236}">
                    <a16:creationId xmlns:a16="http://schemas.microsoft.com/office/drawing/2014/main" id="{92E36F3D-6312-481D-864B-4F3BD2CE8616}"/>
                  </a:ext>
                </a:extLst>
              </p:cNvPr>
              <p:cNvSpPr>
                <a:spLocks/>
              </p:cNvSpPr>
              <p:nvPr/>
            </p:nvSpPr>
            <p:spPr bwMode="auto">
              <a:xfrm rot="9588922" flipV="1">
                <a:off x="3365" y="1504"/>
                <a:ext cx="763" cy="427"/>
              </a:xfrm>
              <a:custGeom>
                <a:avLst/>
                <a:gdLst>
                  <a:gd name="G0" fmla="+- 0 0 0"/>
                  <a:gd name="G1" fmla="+- 21585 0 0"/>
                  <a:gd name="G2" fmla="+- 21600 0 0"/>
                  <a:gd name="T0" fmla="*/ 792 w 20498"/>
                  <a:gd name="T1" fmla="*/ 0 h 21585"/>
                  <a:gd name="T2" fmla="*/ 20498 w 20498"/>
                  <a:gd name="T3" fmla="*/ 14775 h 21585"/>
                  <a:gd name="T4" fmla="*/ 0 w 20498"/>
                  <a:gd name="T5" fmla="*/ 21585 h 2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98" h="21585" fill="none" extrusionOk="0">
                    <a:moveTo>
                      <a:pt x="792" y="-1"/>
                    </a:moveTo>
                    <a:cubicBezTo>
                      <a:pt x="9800" y="330"/>
                      <a:pt x="17656" y="6220"/>
                      <a:pt x="20498" y="14774"/>
                    </a:cubicBezTo>
                  </a:path>
                  <a:path w="20498" h="21585" stroke="0" extrusionOk="0">
                    <a:moveTo>
                      <a:pt x="792" y="-1"/>
                    </a:moveTo>
                    <a:cubicBezTo>
                      <a:pt x="9800" y="330"/>
                      <a:pt x="17656" y="6220"/>
                      <a:pt x="20498" y="14774"/>
                    </a:cubicBezTo>
                    <a:lnTo>
                      <a:pt x="0" y="21585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8" name="Arc 12">
                <a:extLst>
                  <a:ext uri="{FF2B5EF4-FFF2-40B4-BE49-F238E27FC236}">
                    <a16:creationId xmlns:a16="http://schemas.microsoft.com/office/drawing/2014/main" id="{5888AFB3-0A72-4B1B-A3B9-49EFFEC76BB6}"/>
                  </a:ext>
                </a:extLst>
              </p:cNvPr>
              <p:cNvSpPr>
                <a:spLocks/>
              </p:cNvSpPr>
              <p:nvPr/>
            </p:nvSpPr>
            <p:spPr bwMode="auto">
              <a:xfrm rot="12297849" flipV="1">
                <a:off x="3079" y="1248"/>
                <a:ext cx="1046" cy="422"/>
              </a:xfrm>
              <a:custGeom>
                <a:avLst/>
                <a:gdLst>
                  <a:gd name="G0" fmla="+- 0 0 0"/>
                  <a:gd name="G1" fmla="+- 21324 0 0"/>
                  <a:gd name="G2" fmla="+- 21600 0 0"/>
                  <a:gd name="T0" fmla="*/ 3443 w 19163"/>
                  <a:gd name="T1" fmla="*/ 0 h 21324"/>
                  <a:gd name="T2" fmla="*/ 19163 w 19163"/>
                  <a:gd name="T3" fmla="*/ 11358 h 21324"/>
                  <a:gd name="T4" fmla="*/ 0 w 19163"/>
                  <a:gd name="T5" fmla="*/ 21324 h 21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163" h="21324" fill="none" extrusionOk="0">
                    <a:moveTo>
                      <a:pt x="3442" y="0"/>
                    </a:moveTo>
                    <a:cubicBezTo>
                      <a:pt x="10183" y="1088"/>
                      <a:pt x="16012" y="5300"/>
                      <a:pt x="19163" y="11357"/>
                    </a:cubicBezTo>
                  </a:path>
                  <a:path w="19163" h="21324" stroke="0" extrusionOk="0">
                    <a:moveTo>
                      <a:pt x="3442" y="0"/>
                    </a:moveTo>
                    <a:cubicBezTo>
                      <a:pt x="10183" y="1088"/>
                      <a:pt x="16012" y="5300"/>
                      <a:pt x="19163" y="11357"/>
                    </a:cubicBezTo>
                    <a:lnTo>
                      <a:pt x="0" y="2132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9" name="Arc 13">
                <a:extLst>
                  <a:ext uri="{FF2B5EF4-FFF2-40B4-BE49-F238E27FC236}">
                    <a16:creationId xmlns:a16="http://schemas.microsoft.com/office/drawing/2014/main" id="{EDBD01FB-1B99-419C-ACCB-8F36529E9C41}"/>
                  </a:ext>
                </a:extLst>
              </p:cNvPr>
              <p:cNvSpPr>
                <a:spLocks/>
              </p:cNvSpPr>
              <p:nvPr/>
            </p:nvSpPr>
            <p:spPr bwMode="auto">
              <a:xfrm rot="12297849" flipV="1">
                <a:off x="2500" y="1739"/>
                <a:ext cx="1041" cy="422"/>
              </a:xfrm>
              <a:custGeom>
                <a:avLst/>
                <a:gdLst>
                  <a:gd name="G0" fmla="+- 0 0 0"/>
                  <a:gd name="G1" fmla="+- 21324 0 0"/>
                  <a:gd name="G2" fmla="+- 21600 0 0"/>
                  <a:gd name="T0" fmla="*/ 3443 w 17314"/>
                  <a:gd name="T1" fmla="*/ 0 h 21324"/>
                  <a:gd name="T2" fmla="*/ 17314 w 17314"/>
                  <a:gd name="T3" fmla="*/ 8410 h 21324"/>
                  <a:gd name="T4" fmla="*/ 0 w 17314"/>
                  <a:gd name="T5" fmla="*/ 21324 h 21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14" h="21324" fill="none" extrusionOk="0">
                    <a:moveTo>
                      <a:pt x="3442" y="0"/>
                    </a:moveTo>
                    <a:cubicBezTo>
                      <a:pt x="8983" y="894"/>
                      <a:pt x="13958" y="3910"/>
                      <a:pt x="17314" y="8409"/>
                    </a:cubicBezTo>
                  </a:path>
                  <a:path w="17314" h="21324" stroke="0" extrusionOk="0">
                    <a:moveTo>
                      <a:pt x="3442" y="0"/>
                    </a:moveTo>
                    <a:cubicBezTo>
                      <a:pt x="8983" y="894"/>
                      <a:pt x="13958" y="3910"/>
                      <a:pt x="17314" y="8409"/>
                    </a:cubicBezTo>
                    <a:lnTo>
                      <a:pt x="0" y="2132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0" name="Group 14">
              <a:extLst>
                <a:ext uri="{FF2B5EF4-FFF2-40B4-BE49-F238E27FC236}">
                  <a16:creationId xmlns:a16="http://schemas.microsoft.com/office/drawing/2014/main" id="{76A5020A-503C-4BF4-9F31-A8F80138B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112"/>
              <a:ext cx="576" cy="1296"/>
              <a:chOff x="4416" y="2016"/>
              <a:chExt cx="576" cy="1296"/>
            </a:xfrm>
          </p:grpSpPr>
          <p:sp>
            <p:nvSpPr>
              <p:cNvPr id="9231" name="Oval 15">
                <a:extLst>
                  <a:ext uri="{FF2B5EF4-FFF2-40B4-BE49-F238E27FC236}">
                    <a16:creationId xmlns:a16="http://schemas.microsoft.com/office/drawing/2014/main" id="{DB3A0071-9917-4198-AD32-74BCF5414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576" cy="432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CN" sz="2400" b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9232" name="Oval 16">
                <a:extLst>
                  <a:ext uri="{FF2B5EF4-FFF2-40B4-BE49-F238E27FC236}">
                    <a16:creationId xmlns:a16="http://schemas.microsoft.com/office/drawing/2014/main" id="{00DF758A-2399-4976-A5E6-6DB346886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576" cy="336"/>
              </a:xfrm>
              <a:prstGeom prst="ellipse">
                <a:avLst/>
              </a:prstGeom>
              <a:solidFill>
                <a:srgbClr val="3366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CN" sz="2400" b="0">
                    <a:solidFill>
                      <a:schemeClr val="bg1"/>
                    </a:solidFill>
                  </a:rPr>
                  <a:t>D</a:t>
                </a:r>
                <a:r>
                  <a:rPr kumimoji="0" lang="en-US" altLang="zh-CN" sz="1400" b="0">
                    <a:solidFill>
                      <a:schemeClr val="bg1"/>
                    </a:solidFill>
                  </a:rPr>
                  <a:t>xy</a:t>
                </a:r>
                <a:endParaRPr kumimoji="0" lang="en-US" altLang="zh-CN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33" name="Line 17">
                <a:extLst>
                  <a:ext uri="{FF2B5EF4-FFF2-40B4-BE49-F238E27FC236}">
                    <a16:creationId xmlns:a16="http://schemas.microsoft.com/office/drawing/2014/main" id="{5B9EC254-071F-473F-B362-73B9DB391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220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4" name="Line 18">
                <a:extLst>
                  <a:ext uri="{FF2B5EF4-FFF2-40B4-BE49-F238E27FC236}">
                    <a16:creationId xmlns:a16="http://schemas.microsoft.com/office/drawing/2014/main" id="{33CFF542-FA2C-48E3-A390-B6EED1D13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208"/>
                <a:ext cx="0" cy="1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9235" name="Object 19">
              <a:extLst>
                <a:ext uri="{FF2B5EF4-FFF2-40B4-BE49-F238E27FC236}">
                  <a16:creationId xmlns:a16="http://schemas.microsoft.com/office/drawing/2014/main" id="{32449D5B-8D2B-4E24-B68E-3EA3938FF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881"/>
              <a:ext cx="86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36" name="Object 20">
              <a:extLst>
                <a:ext uri="{FF2B5EF4-FFF2-40B4-BE49-F238E27FC236}">
                  <a16:creationId xmlns:a16="http://schemas.microsoft.com/office/drawing/2014/main" id="{BD81C46D-4FC7-4386-A9F6-DC066D9BF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600"/>
              <a:ext cx="167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37" name="Object 21">
              <a:extLst>
                <a:ext uri="{FF2B5EF4-FFF2-40B4-BE49-F238E27FC236}">
                  <a16:creationId xmlns:a16="http://schemas.microsoft.com/office/drawing/2014/main" id="{75A9DF5F-424E-4382-855A-54C439BDE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808"/>
              <a:ext cx="16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38" name="Object 22">
              <a:extLst>
                <a:ext uri="{FF2B5EF4-FFF2-40B4-BE49-F238E27FC236}">
                  <a16:creationId xmlns:a16="http://schemas.microsoft.com/office/drawing/2014/main" id="{D4D21915-1701-4CCE-8B26-448800F42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" y="2928"/>
              <a:ext cx="14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39" name="Object 23">
              <a:extLst>
                <a:ext uri="{FF2B5EF4-FFF2-40B4-BE49-F238E27FC236}">
                  <a16:creationId xmlns:a16="http://schemas.microsoft.com/office/drawing/2014/main" id="{1157DCF1-286A-459F-B327-55BCFF8AE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561"/>
              <a:ext cx="135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9240" name="Object 24">
            <a:extLst>
              <a:ext uri="{FF2B5EF4-FFF2-40B4-BE49-F238E27FC236}">
                <a16:creationId xmlns:a16="http://schemas.microsoft.com/office/drawing/2014/main" id="{253C6829-C343-4836-B147-02C7C9CB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724400"/>
            <a:ext cx="12636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1" name="Object 25">
            <a:extLst>
              <a:ext uri="{FF2B5EF4-FFF2-40B4-BE49-F238E27FC236}">
                <a16:creationId xmlns:a16="http://schemas.microsoft.com/office/drawing/2014/main" id="{BD8D480C-2827-48CF-B2D6-1A1E12BC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5410200"/>
            <a:ext cx="241617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242" name="Group 26">
            <a:extLst>
              <a:ext uri="{FF2B5EF4-FFF2-40B4-BE49-F238E27FC236}">
                <a16:creationId xmlns:a16="http://schemas.microsoft.com/office/drawing/2014/main" id="{15A36DBE-93D1-4B52-A27E-434421DAF76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524000"/>
            <a:ext cx="3810000" cy="3489325"/>
            <a:chOff x="2880" y="1258"/>
            <a:chExt cx="2400" cy="2198"/>
          </a:xfrm>
        </p:grpSpPr>
        <p:grpSp>
          <p:nvGrpSpPr>
            <p:cNvPr id="9243" name="Group 27">
              <a:extLst>
                <a:ext uri="{FF2B5EF4-FFF2-40B4-BE49-F238E27FC236}">
                  <a16:creationId xmlns:a16="http://schemas.microsoft.com/office/drawing/2014/main" id="{ADEAB11F-88EF-4C2A-9305-50CF124A7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258"/>
              <a:ext cx="2400" cy="2198"/>
              <a:chOff x="3072" y="1609"/>
              <a:chExt cx="2400" cy="2198"/>
            </a:xfrm>
          </p:grpSpPr>
          <p:grpSp>
            <p:nvGrpSpPr>
              <p:cNvPr id="9244" name="Group 28">
                <a:extLst>
                  <a:ext uri="{FF2B5EF4-FFF2-40B4-BE49-F238E27FC236}">
                    <a16:creationId xmlns:a16="http://schemas.microsoft.com/office/drawing/2014/main" id="{4FC65F3F-00A7-4C46-8095-B14FE8163E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1776"/>
                <a:ext cx="2112" cy="1824"/>
                <a:chOff x="768" y="1728"/>
                <a:chExt cx="2112" cy="1824"/>
              </a:xfrm>
            </p:grpSpPr>
            <p:sp>
              <p:nvSpPr>
                <p:cNvPr id="9245" name="Line 29">
                  <a:extLst>
                    <a:ext uri="{FF2B5EF4-FFF2-40B4-BE49-F238E27FC236}">
                      <a16:creationId xmlns:a16="http://schemas.microsoft.com/office/drawing/2014/main" id="{CF970B71-84B4-438F-9310-D5EF5E3FD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14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6" name="Line 30">
                  <a:extLst>
                    <a:ext uri="{FF2B5EF4-FFF2-40B4-BE49-F238E27FC236}">
                      <a16:creationId xmlns:a16="http://schemas.microsoft.com/office/drawing/2014/main" id="{10154E75-5DD8-4540-95E0-F94FD8342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0" y="1728"/>
                  <a:ext cx="0" cy="11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7" name="Line 31">
                  <a:extLst>
                    <a:ext uri="{FF2B5EF4-FFF2-40B4-BE49-F238E27FC236}">
                      <a16:creationId xmlns:a16="http://schemas.microsoft.com/office/drawing/2014/main" id="{34A76C59-356D-4220-86B3-CCB214C27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8" y="2880"/>
                  <a:ext cx="672" cy="6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48" name="Group 32">
                <a:extLst>
                  <a:ext uri="{FF2B5EF4-FFF2-40B4-BE49-F238E27FC236}">
                    <a16:creationId xmlns:a16="http://schemas.microsoft.com/office/drawing/2014/main" id="{B0E87BA7-996B-4515-A34E-CE1EC9276A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2160"/>
                <a:ext cx="1628" cy="913"/>
                <a:chOff x="2500" y="1248"/>
                <a:chExt cx="1628" cy="913"/>
              </a:xfrm>
            </p:grpSpPr>
            <p:sp>
              <p:nvSpPr>
                <p:cNvPr id="9249" name="Arc 33">
                  <a:extLst>
                    <a:ext uri="{FF2B5EF4-FFF2-40B4-BE49-F238E27FC236}">
                      <a16:creationId xmlns:a16="http://schemas.microsoft.com/office/drawing/2014/main" id="{F0882765-45CD-48E3-9AA8-0AD4D50D5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9588922" flipV="1">
                  <a:off x="2535" y="1351"/>
                  <a:ext cx="730" cy="42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9626"/>
                    <a:gd name="T1" fmla="*/ 0 h 21600"/>
                    <a:gd name="T2" fmla="*/ 19626 w 19626"/>
                    <a:gd name="T3" fmla="*/ 12580 h 21600"/>
                    <a:gd name="T4" fmla="*/ 0 w 196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626" h="21600" fill="none" extrusionOk="0">
                      <a:moveTo>
                        <a:pt x="-1" y="0"/>
                      </a:moveTo>
                      <a:cubicBezTo>
                        <a:pt x="8437" y="0"/>
                        <a:pt x="16102" y="4913"/>
                        <a:pt x="19626" y="12579"/>
                      </a:cubicBezTo>
                    </a:path>
                    <a:path w="19626" h="21600" stroke="0" extrusionOk="0">
                      <a:moveTo>
                        <a:pt x="-1" y="0"/>
                      </a:moveTo>
                      <a:cubicBezTo>
                        <a:pt x="8437" y="0"/>
                        <a:pt x="16102" y="4913"/>
                        <a:pt x="19626" y="1257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0" name="Arc 34">
                  <a:extLst>
                    <a:ext uri="{FF2B5EF4-FFF2-40B4-BE49-F238E27FC236}">
                      <a16:creationId xmlns:a16="http://schemas.microsoft.com/office/drawing/2014/main" id="{5EE4D227-A708-4929-B233-CD6A95528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9588922" flipV="1">
                  <a:off x="3365" y="1504"/>
                  <a:ext cx="763" cy="427"/>
                </a:xfrm>
                <a:custGeom>
                  <a:avLst/>
                  <a:gdLst>
                    <a:gd name="G0" fmla="+- 0 0 0"/>
                    <a:gd name="G1" fmla="+- 21585 0 0"/>
                    <a:gd name="G2" fmla="+- 21600 0 0"/>
                    <a:gd name="T0" fmla="*/ 792 w 20498"/>
                    <a:gd name="T1" fmla="*/ 0 h 21585"/>
                    <a:gd name="T2" fmla="*/ 20498 w 20498"/>
                    <a:gd name="T3" fmla="*/ 14775 h 21585"/>
                    <a:gd name="T4" fmla="*/ 0 w 20498"/>
                    <a:gd name="T5" fmla="*/ 21585 h 21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498" h="21585" fill="none" extrusionOk="0">
                      <a:moveTo>
                        <a:pt x="792" y="-1"/>
                      </a:moveTo>
                      <a:cubicBezTo>
                        <a:pt x="9800" y="330"/>
                        <a:pt x="17656" y="6220"/>
                        <a:pt x="20498" y="14774"/>
                      </a:cubicBezTo>
                    </a:path>
                    <a:path w="20498" h="21585" stroke="0" extrusionOk="0">
                      <a:moveTo>
                        <a:pt x="792" y="-1"/>
                      </a:moveTo>
                      <a:cubicBezTo>
                        <a:pt x="9800" y="330"/>
                        <a:pt x="17656" y="6220"/>
                        <a:pt x="20498" y="14774"/>
                      </a:cubicBezTo>
                      <a:lnTo>
                        <a:pt x="0" y="21585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1" name="Arc 35">
                  <a:extLst>
                    <a:ext uri="{FF2B5EF4-FFF2-40B4-BE49-F238E27FC236}">
                      <a16:creationId xmlns:a16="http://schemas.microsoft.com/office/drawing/2014/main" id="{C080F7B4-EE40-44F7-91F8-738F1A93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297849" flipV="1">
                  <a:off x="3079" y="1248"/>
                  <a:ext cx="1046" cy="422"/>
                </a:xfrm>
                <a:custGeom>
                  <a:avLst/>
                  <a:gdLst>
                    <a:gd name="G0" fmla="+- 0 0 0"/>
                    <a:gd name="G1" fmla="+- 21324 0 0"/>
                    <a:gd name="G2" fmla="+- 21600 0 0"/>
                    <a:gd name="T0" fmla="*/ 3443 w 19163"/>
                    <a:gd name="T1" fmla="*/ 0 h 21324"/>
                    <a:gd name="T2" fmla="*/ 19163 w 19163"/>
                    <a:gd name="T3" fmla="*/ 11358 h 21324"/>
                    <a:gd name="T4" fmla="*/ 0 w 19163"/>
                    <a:gd name="T5" fmla="*/ 21324 h 21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163" h="21324" fill="none" extrusionOk="0">
                      <a:moveTo>
                        <a:pt x="3442" y="0"/>
                      </a:moveTo>
                      <a:cubicBezTo>
                        <a:pt x="10183" y="1088"/>
                        <a:pt x="16012" y="5300"/>
                        <a:pt x="19163" y="11357"/>
                      </a:cubicBezTo>
                    </a:path>
                    <a:path w="19163" h="21324" stroke="0" extrusionOk="0">
                      <a:moveTo>
                        <a:pt x="3442" y="0"/>
                      </a:moveTo>
                      <a:cubicBezTo>
                        <a:pt x="10183" y="1088"/>
                        <a:pt x="16012" y="5300"/>
                        <a:pt x="19163" y="11357"/>
                      </a:cubicBezTo>
                      <a:lnTo>
                        <a:pt x="0" y="21324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2" name="Arc 36">
                  <a:extLst>
                    <a:ext uri="{FF2B5EF4-FFF2-40B4-BE49-F238E27FC236}">
                      <a16:creationId xmlns:a16="http://schemas.microsoft.com/office/drawing/2014/main" id="{D8E1BE2E-9385-43C4-AB59-D8334AE24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297849" flipV="1">
                  <a:off x="2500" y="1739"/>
                  <a:ext cx="1041" cy="422"/>
                </a:xfrm>
                <a:custGeom>
                  <a:avLst/>
                  <a:gdLst>
                    <a:gd name="G0" fmla="+- 0 0 0"/>
                    <a:gd name="G1" fmla="+- 21324 0 0"/>
                    <a:gd name="G2" fmla="+- 21600 0 0"/>
                    <a:gd name="T0" fmla="*/ 3443 w 17314"/>
                    <a:gd name="T1" fmla="*/ 0 h 21324"/>
                    <a:gd name="T2" fmla="*/ 17314 w 17314"/>
                    <a:gd name="T3" fmla="*/ 8410 h 21324"/>
                    <a:gd name="T4" fmla="*/ 0 w 17314"/>
                    <a:gd name="T5" fmla="*/ 21324 h 21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14" h="21324" fill="none" extrusionOk="0">
                      <a:moveTo>
                        <a:pt x="3442" y="0"/>
                      </a:moveTo>
                      <a:cubicBezTo>
                        <a:pt x="8983" y="894"/>
                        <a:pt x="13958" y="3910"/>
                        <a:pt x="17314" y="8409"/>
                      </a:cubicBezTo>
                    </a:path>
                    <a:path w="17314" h="21324" stroke="0" extrusionOk="0">
                      <a:moveTo>
                        <a:pt x="3442" y="0"/>
                      </a:moveTo>
                      <a:cubicBezTo>
                        <a:pt x="8983" y="894"/>
                        <a:pt x="13958" y="3910"/>
                        <a:pt x="17314" y="8409"/>
                      </a:cubicBezTo>
                      <a:lnTo>
                        <a:pt x="0" y="21324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3" name="Group 37">
                <a:extLst>
                  <a:ext uri="{FF2B5EF4-FFF2-40B4-BE49-F238E27FC236}">
                    <a16:creationId xmlns:a16="http://schemas.microsoft.com/office/drawing/2014/main" id="{527C540B-C4E8-43F5-8474-FB75EC9E2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2304"/>
                <a:ext cx="624" cy="1056"/>
                <a:chOff x="384" y="1824"/>
                <a:chExt cx="624" cy="1056"/>
              </a:xfrm>
            </p:grpSpPr>
            <p:cxnSp>
              <p:nvCxnSpPr>
                <p:cNvPr id="9254" name="AutoShape 38">
                  <a:extLst>
                    <a:ext uri="{FF2B5EF4-FFF2-40B4-BE49-F238E27FC236}">
                      <a16:creationId xmlns:a16="http://schemas.microsoft.com/office/drawing/2014/main" id="{73CC957E-BD90-40A8-BC04-CD7DDBDC71A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84" y="1824"/>
                  <a:ext cx="624" cy="33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55" name="AutoShape 39">
                  <a:extLst>
                    <a:ext uri="{FF2B5EF4-FFF2-40B4-BE49-F238E27FC236}">
                      <a16:creationId xmlns:a16="http://schemas.microsoft.com/office/drawing/2014/main" id="{725CD161-8800-4581-B6D7-7731EF28630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84" y="2532"/>
                  <a:ext cx="624" cy="33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256" name="Line 40">
                  <a:extLst>
                    <a:ext uri="{FF2B5EF4-FFF2-40B4-BE49-F238E27FC236}">
                      <a16:creationId xmlns:a16="http://schemas.microsoft.com/office/drawing/2014/main" id="{4CECF761-CF2E-47AC-8316-3396BA6C7F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160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7" name="Line 41">
                  <a:extLst>
                    <a:ext uri="{FF2B5EF4-FFF2-40B4-BE49-F238E27FC236}">
                      <a16:creationId xmlns:a16="http://schemas.microsoft.com/office/drawing/2014/main" id="{8B4D4C6E-3F58-4465-B04F-C5F7BECF9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160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8" name="Line 42">
                  <a:extLst>
                    <a:ext uri="{FF2B5EF4-FFF2-40B4-BE49-F238E27FC236}">
                      <a16:creationId xmlns:a16="http://schemas.microsoft.com/office/drawing/2014/main" id="{66A0C38C-F8A5-4602-B0C1-E082E9FF0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1824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9259" name="AutoShape 43">
                  <a:extLst>
                    <a:ext uri="{FF2B5EF4-FFF2-40B4-BE49-F238E27FC236}">
                      <a16:creationId xmlns:a16="http://schemas.microsoft.com/office/drawing/2014/main" id="{EA34B0FD-AB92-4D74-952A-B720E6ED04D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84" y="1824"/>
                  <a:ext cx="624" cy="33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60" name="AutoShape 44">
                  <a:extLst>
                    <a:ext uri="{FF2B5EF4-FFF2-40B4-BE49-F238E27FC236}">
                      <a16:creationId xmlns:a16="http://schemas.microsoft.com/office/drawing/2014/main" id="{405184CC-411F-4FEB-97C1-B0797FF6E41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84" y="2532"/>
                  <a:ext cx="624" cy="33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261" name="Line 45">
                  <a:extLst>
                    <a:ext uri="{FF2B5EF4-FFF2-40B4-BE49-F238E27FC236}">
                      <a16:creationId xmlns:a16="http://schemas.microsoft.com/office/drawing/2014/main" id="{D0270501-A05D-41BE-B21E-520EF6477C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160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2" name="Line 46">
                  <a:extLst>
                    <a:ext uri="{FF2B5EF4-FFF2-40B4-BE49-F238E27FC236}">
                      <a16:creationId xmlns:a16="http://schemas.microsoft.com/office/drawing/2014/main" id="{BE4A3CB0-E96C-4DEA-BD82-906767D521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2160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3" name="Line 47">
                  <a:extLst>
                    <a:ext uri="{FF2B5EF4-FFF2-40B4-BE49-F238E27FC236}">
                      <a16:creationId xmlns:a16="http://schemas.microsoft.com/office/drawing/2014/main" id="{C9B6E411-3A5F-4B56-AB12-49A2B7B7A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1824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4" name="Line 48">
                  <a:extLst>
                    <a:ext uri="{FF2B5EF4-FFF2-40B4-BE49-F238E27FC236}">
                      <a16:creationId xmlns:a16="http://schemas.microsoft.com/office/drawing/2014/main" id="{A09F7EAE-E18E-42E1-81F2-3BA510442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2160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5" name="Line 49">
                  <a:extLst>
                    <a:ext uri="{FF2B5EF4-FFF2-40B4-BE49-F238E27FC236}">
                      <a16:creationId xmlns:a16="http://schemas.microsoft.com/office/drawing/2014/main" id="{7DA32A45-9C16-4CB0-A76D-CC49B05C1F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1920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6" name="Line 50">
                  <a:extLst>
                    <a:ext uri="{FF2B5EF4-FFF2-40B4-BE49-F238E27FC236}">
                      <a16:creationId xmlns:a16="http://schemas.microsoft.com/office/drawing/2014/main" id="{D269CA09-49E4-4D43-9B57-A437CD33BD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7" name="Line 51">
                  <a:extLst>
                    <a:ext uri="{FF2B5EF4-FFF2-40B4-BE49-F238E27FC236}">
                      <a16:creationId xmlns:a16="http://schemas.microsoft.com/office/drawing/2014/main" id="{E121D212-6892-46BC-8F87-566204A3B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824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9268" name="Object 52">
                <a:extLst>
                  <a:ext uri="{FF2B5EF4-FFF2-40B4-BE49-F238E27FC236}">
                    <a16:creationId xmlns:a16="http://schemas.microsoft.com/office/drawing/2014/main" id="{2C363B09-10B7-4C6E-902E-169DAA335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9" y="1609"/>
                <a:ext cx="135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269" name="Object 53">
                <a:extLst>
                  <a:ext uri="{FF2B5EF4-FFF2-40B4-BE49-F238E27FC236}">
                    <a16:creationId xmlns:a16="http://schemas.microsoft.com/office/drawing/2014/main" id="{87FC97C4-E188-49CD-9952-D1BFEBA29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" y="3648"/>
                <a:ext cx="167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270" name="Object 54">
                <a:extLst>
                  <a:ext uri="{FF2B5EF4-FFF2-40B4-BE49-F238E27FC236}">
                    <a16:creationId xmlns:a16="http://schemas.microsoft.com/office/drawing/2014/main" id="{51F17069-0CD5-4E83-BA18-0805DBB77E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0" y="2976"/>
                <a:ext cx="144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271" name="Object 55">
                <a:extLst>
                  <a:ext uri="{FF2B5EF4-FFF2-40B4-BE49-F238E27FC236}">
                    <a16:creationId xmlns:a16="http://schemas.microsoft.com/office/drawing/2014/main" id="{E7152E0D-2285-4819-9769-5DEFC51EF2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5" y="2832"/>
                <a:ext cx="167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272" name="Object 56">
                <a:extLst>
                  <a:ext uri="{FF2B5EF4-FFF2-40B4-BE49-F238E27FC236}">
                    <a16:creationId xmlns:a16="http://schemas.microsoft.com/office/drawing/2014/main" id="{99CB704D-87F6-474E-98B1-2FED1F4B68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1962"/>
                <a:ext cx="864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273" name="Object 57">
              <a:extLst>
                <a:ext uri="{FF2B5EF4-FFF2-40B4-BE49-F238E27FC236}">
                  <a16:creationId xmlns:a16="http://schemas.microsoft.com/office/drawing/2014/main" id="{2778F8C3-7315-4BAA-BF45-EFE593F74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448"/>
              <a:ext cx="127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74" name="Object 58">
              <a:extLst>
                <a:ext uri="{FF2B5EF4-FFF2-40B4-BE49-F238E27FC236}">
                  <a16:creationId xmlns:a16="http://schemas.microsoft.com/office/drawing/2014/main" id="{37B4775C-FC83-42E0-9B7C-F3FE18447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784"/>
              <a:ext cx="17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75" name="Object 59">
              <a:extLst>
                <a:ext uri="{FF2B5EF4-FFF2-40B4-BE49-F238E27FC236}">
                  <a16:creationId xmlns:a16="http://schemas.microsoft.com/office/drawing/2014/main" id="{9AA6DFA0-F03B-400B-B526-D83CF0B24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024"/>
              <a:ext cx="14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76" name="Object 60">
              <a:extLst>
                <a:ext uri="{FF2B5EF4-FFF2-40B4-BE49-F238E27FC236}">
                  <a16:creationId xmlns:a16="http://schemas.microsoft.com/office/drawing/2014/main" id="{D05ED6DC-8940-4558-94B0-0200539E6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688"/>
              <a:ext cx="14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77" name="Line 61">
              <a:extLst>
                <a:ext uri="{FF2B5EF4-FFF2-40B4-BE49-F238E27FC236}">
                  <a16:creationId xmlns:a16="http://schemas.microsoft.com/office/drawing/2014/main" id="{A568004E-F174-41AF-B52B-F0E10D582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02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8" name="Line 62">
              <a:extLst>
                <a:ext uri="{FF2B5EF4-FFF2-40B4-BE49-F238E27FC236}">
                  <a16:creationId xmlns:a16="http://schemas.microsoft.com/office/drawing/2014/main" id="{4D69283B-3FAA-4DB7-9C50-DED0A10C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6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279" name="Object 63">
              <a:extLst>
                <a:ext uri="{FF2B5EF4-FFF2-40B4-BE49-F238E27FC236}">
                  <a16:creationId xmlns:a16="http://schemas.microsoft.com/office/drawing/2014/main" id="{4D1C0D76-C854-4A0F-A26C-60543B996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9" y="2942"/>
              <a:ext cx="10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80" name="Object 64">
              <a:extLst>
                <a:ext uri="{FF2B5EF4-FFF2-40B4-BE49-F238E27FC236}">
                  <a16:creationId xmlns:a16="http://schemas.microsoft.com/office/drawing/2014/main" id="{3B451B59-F9B7-46FA-906B-5C6DA9CF8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2526"/>
              <a:ext cx="10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9281" name="Object 65">
            <a:extLst>
              <a:ext uri="{FF2B5EF4-FFF2-40B4-BE49-F238E27FC236}">
                <a16:creationId xmlns:a16="http://schemas.microsoft.com/office/drawing/2014/main" id="{31BC8971-8646-46B4-B4E6-4CD0800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4724400"/>
            <a:ext cx="26717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82" name="Object 66">
            <a:extLst>
              <a:ext uri="{FF2B5EF4-FFF2-40B4-BE49-F238E27FC236}">
                <a16:creationId xmlns:a16="http://schemas.microsoft.com/office/drawing/2014/main" id="{C043D395-D738-4DCC-8BDB-827E52D3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5334000"/>
            <a:ext cx="29860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8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5DFBA853-0F52-413E-99D2-18F578A78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曲顶柱体的表面积 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8CC1E163-2509-422D-8226-C5BD70EFB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50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tx1"/>
                </a:solidFill>
              </a:rPr>
              <a:t>如图曲顶柱体，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B7C1CAFF-32BA-456A-AFF5-DF2D686C093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084388"/>
            <a:ext cx="3546475" cy="3173412"/>
            <a:chOff x="2400" y="1152"/>
            <a:chExt cx="2234" cy="1999"/>
          </a:xfrm>
        </p:grpSpPr>
        <p:sp>
          <p:nvSpPr>
            <p:cNvPr id="10245" name="Line 5">
              <a:extLst>
                <a:ext uri="{FF2B5EF4-FFF2-40B4-BE49-F238E27FC236}">
                  <a16:creationId xmlns:a16="http://schemas.microsoft.com/office/drawing/2014/main" id="{2B1BB5F7-AD58-482A-B28B-6362A471C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920"/>
              <a:ext cx="0" cy="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Line 6">
              <a:extLst>
                <a:ext uri="{FF2B5EF4-FFF2-40B4-BE49-F238E27FC236}">
                  <a16:creationId xmlns:a16="http://schemas.microsoft.com/office/drawing/2014/main" id="{D616B984-D3F0-4AC6-A182-22E12D74E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6" y="1680"/>
              <a:ext cx="0" cy="1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Oval 7">
              <a:extLst>
                <a:ext uri="{FF2B5EF4-FFF2-40B4-BE49-F238E27FC236}">
                  <a16:creationId xmlns:a16="http://schemas.microsoft.com/office/drawing/2014/main" id="{1F823592-14F3-416B-AAAA-85AEA165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1125" cy="304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8">
              <a:extLst>
                <a:ext uri="{FF2B5EF4-FFF2-40B4-BE49-F238E27FC236}">
                  <a16:creationId xmlns:a16="http://schemas.microsoft.com/office/drawing/2014/main" id="{A8F4824B-5883-438D-AB75-C585C0F41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" y="2481"/>
              <a:ext cx="1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9">
              <a:extLst>
                <a:ext uri="{FF2B5EF4-FFF2-40B4-BE49-F238E27FC236}">
                  <a16:creationId xmlns:a16="http://schemas.microsoft.com/office/drawing/2014/main" id="{A6716FE1-CABE-40D4-A034-16C230205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81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Line 10">
              <a:extLst>
                <a:ext uri="{FF2B5EF4-FFF2-40B4-BE49-F238E27FC236}">
                  <a16:creationId xmlns:a16="http://schemas.microsoft.com/office/drawing/2014/main" id="{3B984340-641B-4734-A7A1-7EEAD3869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496"/>
              <a:ext cx="602" cy="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11">
              <a:extLst>
                <a:ext uri="{FF2B5EF4-FFF2-40B4-BE49-F238E27FC236}">
                  <a16:creationId xmlns:a16="http://schemas.microsoft.com/office/drawing/2014/main" id="{98B822EF-2475-44F6-A17F-965D518CD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344"/>
              <a:ext cx="0" cy="1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12">
              <a:extLst>
                <a:ext uri="{FF2B5EF4-FFF2-40B4-BE49-F238E27FC236}">
                  <a16:creationId xmlns:a16="http://schemas.microsoft.com/office/drawing/2014/main" id="{81C1C9C5-F0DC-4F05-8216-150B2415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680"/>
              <a:ext cx="1141" cy="248"/>
            </a:xfrm>
            <a:custGeom>
              <a:avLst/>
              <a:gdLst>
                <a:gd name="T0" fmla="*/ 1650 w 1650"/>
                <a:gd name="T1" fmla="*/ 0 h 675"/>
                <a:gd name="T2" fmla="*/ 1545 w 1650"/>
                <a:gd name="T3" fmla="*/ 195 h 675"/>
                <a:gd name="T4" fmla="*/ 1500 w 1650"/>
                <a:gd name="T5" fmla="*/ 240 h 675"/>
                <a:gd name="T6" fmla="*/ 1350 w 1650"/>
                <a:gd name="T7" fmla="*/ 390 h 675"/>
                <a:gd name="T8" fmla="*/ 1170 w 1650"/>
                <a:gd name="T9" fmla="*/ 510 h 675"/>
                <a:gd name="T10" fmla="*/ 1050 w 1650"/>
                <a:gd name="T11" fmla="*/ 570 h 675"/>
                <a:gd name="T12" fmla="*/ 930 w 1650"/>
                <a:gd name="T13" fmla="*/ 630 h 675"/>
                <a:gd name="T14" fmla="*/ 525 w 1650"/>
                <a:gd name="T15" fmla="*/ 675 h 675"/>
                <a:gd name="T16" fmla="*/ 45 w 1650"/>
                <a:gd name="T17" fmla="*/ 660 h 675"/>
                <a:gd name="T18" fmla="*/ 0 w 1650"/>
                <a:gd name="T19" fmla="*/ 64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0" h="675">
                  <a:moveTo>
                    <a:pt x="1650" y="0"/>
                  </a:moveTo>
                  <a:cubicBezTo>
                    <a:pt x="1628" y="65"/>
                    <a:pt x="1589" y="142"/>
                    <a:pt x="1545" y="195"/>
                  </a:cubicBezTo>
                  <a:cubicBezTo>
                    <a:pt x="1531" y="211"/>
                    <a:pt x="1513" y="223"/>
                    <a:pt x="1500" y="240"/>
                  </a:cubicBezTo>
                  <a:cubicBezTo>
                    <a:pt x="1392" y="378"/>
                    <a:pt x="1498" y="292"/>
                    <a:pt x="1350" y="390"/>
                  </a:cubicBezTo>
                  <a:cubicBezTo>
                    <a:pt x="1271" y="443"/>
                    <a:pt x="1272" y="484"/>
                    <a:pt x="1170" y="510"/>
                  </a:cubicBezTo>
                  <a:cubicBezTo>
                    <a:pt x="1042" y="606"/>
                    <a:pt x="1176" y="517"/>
                    <a:pt x="1050" y="570"/>
                  </a:cubicBezTo>
                  <a:cubicBezTo>
                    <a:pt x="1009" y="587"/>
                    <a:pt x="970" y="610"/>
                    <a:pt x="930" y="630"/>
                  </a:cubicBezTo>
                  <a:cubicBezTo>
                    <a:pt x="905" y="642"/>
                    <a:pt x="585" y="670"/>
                    <a:pt x="525" y="675"/>
                  </a:cubicBezTo>
                  <a:cubicBezTo>
                    <a:pt x="361" y="665"/>
                    <a:pt x="207" y="640"/>
                    <a:pt x="45" y="660"/>
                  </a:cubicBezTo>
                  <a:cubicBezTo>
                    <a:pt x="30" y="655"/>
                    <a:pt x="0" y="645"/>
                    <a:pt x="0" y="64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253" name="Object 13">
              <a:extLst>
                <a:ext uri="{FF2B5EF4-FFF2-40B4-BE49-F238E27FC236}">
                  <a16:creationId xmlns:a16="http://schemas.microsoft.com/office/drawing/2014/main" id="{CEC61BFE-26A5-40B9-90ED-0E991300F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928"/>
              <a:ext cx="1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54" name="Object 14">
              <a:extLst>
                <a:ext uri="{FF2B5EF4-FFF2-40B4-BE49-F238E27FC236}">
                  <a16:creationId xmlns:a16="http://schemas.microsoft.com/office/drawing/2014/main" id="{0D178BC9-8E28-4473-B6F2-C8352C225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200"/>
              <a:ext cx="137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55" name="Object 15">
              <a:extLst>
                <a:ext uri="{FF2B5EF4-FFF2-40B4-BE49-F238E27FC236}">
                  <a16:creationId xmlns:a16="http://schemas.microsoft.com/office/drawing/2014/main" id="{BB8E4362-799D-4C6D-B87F-705F943C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2544"/>
              <a:ext cx="17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56" name="Object 16">
              <a:extLst>
                <a:ext uri="{FF2B5EF4-FFF2-40B4-BE49-F238E27FC236}">
                  <a16:creationId xmlns:a16="http://schemas.microsoft.com/office/drawing/2014/main" id="{8B5887E1-6DF4-4F5D-AC83-0F827EBB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" y="2514"/>
              <a:ext cx="14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257" name="Line 17">
              <a:extLst>
                <a:ext uri="{FF2B5EF4-FFF2-40B4-BE49-F238E27FC236}">
                  <a16:creationId xmlns:a16="http://schemas.microsoft.com/office/drawing/2014/main" id="{22CA7EFE-014B-4E74-B548-C5329FB13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52"/>
              <a:ext cx="3" cy="6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Arc 18">
              <a:extLst>
                <a:ext uri="{FF2B5EF4-FFF2-40B4-BE49-F238E27FC236}">
                  <a16:creationId xmlns:a16="http://schemas.microsoft.com/office/drawing/2014/main" id="{6D51F078-0954-483F-885B-1505C7A27FA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952" y="1667"/>
              <a:ext cx="1163" cy="397"/>
            </a:xfrm>
            <a:custGeom>
              <a:avLst/>
              <a:gdLst>
                <a:gd name="G0" fmla="+- 19951 0 0"/>
                <a:gd name="G1" fmla="+- 0 0 0"/>
                <a:gd name="G2" fmla="+- 21600 0 0"/>
                <a:gd name="T0" fmla="*/ 24319 w 24319"/>
                <a:gd name="T1" fmla="*/ 21154 h 21600"/>
                <a:gd name="T2" fmla="*/ 0 w 24319"/>
                <a:gd name="T3" fmla="*/ 8279 h 21600"/>
                <a:gd name="T4" fmla="*/ 19951 w 243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319" h="21600" fill="none" extrusionOk="0">
                  <a:moveTo>
                    <a:pt x="24318" y="21153"/>
                  </a:moveTo>
                  <a:cubicBezTo>
                    <a:pt x="22881" y="21450"/>
                    <a:pt x="21418" y="21600"/>
                    <a:pt x="19951" y="21600"/>
                  </a:cubicBezTo>
                  <a:cubicBezTo>
                    <a:pt x="11219" y="21600"/>
                    <a:pt x="3347" y="16343"/>
                    <a:pt x="0" y="8278"/>
                  </a:cubicBezTo>
                </a:path>
                <a:path w="24319" h="21600" stroke="0" extrusionOk="0">
                  <a:moveTo>
                    <a:pt x="24318" y="21153"/>
                  </a:moveTo>
                  <a:cubicBezTo>
                    <a:pt x="22881" y="21450"/>
                    <a:pt x="21418" y="21600"/>
                    <a:pt x="19951" y="21600"/>
                  </a:cubicBezTo>
                  <a:cubicBezTo>
                    <a:pt x="11219" y="21600"/>
                    <a:pt x="3347" y="16343"/>
                    <a:pt x="0" y="8278"/>
                  </a:cubicBezTo>
                  <a:lnTo>
                    <a:pt x="1995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Arc 19">
              <a:extLst>
                <a:ext uri="{FF2B5EF4-FFF2-40B4-BE49-F238E27FC236}">
                  <a16:creationId xmlns:a16="http://schemas.microsoft.com/office/drawing/2014/main" id="{CDB57E4C-7035-415C-B1F6-1D877794B8DD}"/>
                </a:ext>
              </a:extLst>
            </p:cNvPr>
            <p:cNvSpPr>
              <a:spLocks/>
            </p:cNvSpPr>
            <p:nvPr/>
          </p:nvSpPr>
          <p:spPr bwMode="auto">
            <a:xfrm rot="11030875" flipV="1">
              <a:off x="2934" y="1534"/>
              <a:ext cx="1151" cy="1009"/>
            </a:xfrm>
            <a:custGeom>
              <a:avLst/>
              <a:gdLst>
                <a:gd name="G0" fmla="+- 10114 0 0"/>
                <a:gd name="G1" fmla="+- 21600 0 0"/>
                <a:gd name="G2" fmla="+- 21600 0 0"/>
                <a:gd name="T0" fmla="*/ 0 w 27650"/>
                <a:gd name="T1" fmla="*/ 2514 h 21600"/>
                <a:gd name="T2" fmla="*/ 27650 w 27650"/>
                <a:gd name="T3" fmla="*/ 8989 h 21600"/>
                <a:gd name="T4" fmla="*/ 10114 w 276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50" h="21600" fill="none" extrusionOk="0">
                  <a:moveTo>
                    <a:pt x="0" y="2514"/>
                  </a:moveTo>
                  <a:cubicBezTo>
                    <a:pt x="3115" y="863"/>
                    <a:pt x="6588" y="0"/>
                    <a:pt x="10114" y="0"/>
                  </a:cubicBezTo>
                  <a:cubicBezTo>
                    <a:pt x="17065" y="0"/>
                    <a:pt x="23591" y="3345"/>
                    <a:pt x="27650" y="8988"/>
                  </a:cubicBezTo>
                </a:path>
                <a:path w="27650" h="21600" stroke="0" extrusionOk="0">
                  <a:moveTo>
                    <a:pt x="0" y="2514"/>
                  </a:moveTo>
                  <a:cubicBezTo>
                    <a:pt x="3115" y="863"/>
                    <a:pt x="6588" y="0"/>
                    <a:pt x="10114" y="0"/>
                  </a:cubicBezTo>
                  <a:cubicBezTo>
                    <a:pt x="17065" y="0"/>
                    <a:pt x="23591" y="3345"/>
                    <a:pt x="27650" y="8988"/>
                  </a:cubicBezTo>
                  <a:lnTo>
                    <a:pt x="10114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60" name="Object 20">
              <a:extLst>
                <a:ext uri="{FF2B5EF4-FFF2-40B4-BE49-F238E27FC236}">
                  <a16:creationId xmlns:a16="http://schemas.microsoft.com/office/drawing/2014/main" id="{B9E1F905-574A-45D8-BE9F-70226A577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324"/>
              <a:ext cx="720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61" name="Object 21">
              <a:extLst>
                <a:ext uri="{FF2B5EF4-FFF2-40B4-BE49-F238E27FC236}">
                  <a16:creationId xmlns:a16="http://schemas.microsoft.com/office/drawing/2014/main" id="{305481C4-954E-4925-86B6-950A36045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3024"/>
              <a:ext cx="116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62" name="Object 22">
              <a:extLst>
                <a:ext uri="{FF2B5EF4-FFF2-40B4-BE49-F238E27FC236}">
                  <a16:creationId xmlns:a16="http://schemas.microsoft.com/office/drawing/2014/main" id="{85441203-8FC6-4B7E-A97F-EDDEF82C1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787"/>
              <a:ext cx="144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0263" name="Object 23">
            <a:extLst>
              <a:ext uri="{FF2B5EF4-FFF2-40B4-BE49-F238E27FC236}">
                <a16:creationId xmlns:a16="http://schemas.microsoft.com/office/drawing/2014/main" id="{CAC2E1EE-D2AE-4111-9E86-9427450DE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40640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CE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2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6C07A137-C9DD-415E-A66D-7DB0DEF0F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29516"/>
            <a:ext cx="2164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pic>
        <p:nvPicPr>
          <p:cNvPr id="11267" name="Object 3">
            <a:extLst>
              <a:ext uri="{FF2B5EF4-FFF2-40B4-BE49-F238E27FC236}">
                <a16:creationId xmlns:a16="http://schemas.microsoft.com/office/drawing/2014/main" id="{622A8410-7975-452A-8037-3AAF76A5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"/>
            <a:ext cx="24765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Object 4">
            <a:extLst>
              <a:ext uri="{FF2B5EF4-FFF2-40B4-BE49-F238E27FC236}">
                <a16:creationId xmlns:a16="http://schemas.microsoft.com/office/drawing/2014/main" id="{0BAF6096-5524-4E3E-9F80-CFA4C554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"/>
            <a:ext cx="3390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Text Box 5">
            <a:extLst>
              <a:ext uri="{FF2B5EF4-FFF2-40B4-BE49-F238E27FC236}">
                <a16:creationId xmlns:a16="http://schemas.microsoft.com/office/drawing/2014/main" id="{2B8036A2-DF55-46E7-9CA9-9521E282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238250"/>
            <a:ext cx="6971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及平面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 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2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所围立体的表面的外侧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2F682888-6BD4-4333-BC55-D9DB4DFDB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9494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解一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E91254AD-2E38-43E8-9C5C-C62CADA78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000250"/>
            <a:ext cx="2383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Gauss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</a:p>
        </p:txBody>
      </p:sp>
      <p:pic>
        <p:nvPicPr>
          <p:cNvPr id="11272" name="Object 8">
            <a:extLst>
              <a:ext uri="{FF2B5EF4-FFF2-40B4-BE49-F238E27FC236}">
                <a16:creationId xmlns:a16="http://schemas.microsoft.com/office/drawing/2014/main" id="{BD2F2D1F-0A18-4CC0-B2A4-ED62368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57531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3" name="Object 9">
            <a:extLst>
              <a:ext uri="{FF2B5EF4-FFF2-40B4-BE49-F238E27FC236}">
                <a16:creationId xmlns:a16="http://schemas.microsoft.com/office/drawing/2014/main" id="{BCB739EB-F467-4286-A873-3682F37B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4" name="Text Box 10">
            <a:extLst>
              <a:ext uri="{FF2B5EF4-FFF2-40B4-BE49-F238E27FC236}">
                <a16:creationId xmlns:a16="http://schemas.microsoft.com/office/drawing/2014/main" id="{08774C70-27B2-46BD-AC09-42228E8AF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592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解二</a:t>
            </a:r>
          </a:p>
        </p:txBody>
      </p:sp>
      <p:pic>
        <p:nvPicPr>
          <p:cNvPr id="11275" name="Object 11">
            <a:extLst>
              <a:ext uri="{FF2B5EF4-FFF2-40B4-BE49-F238E27FC236}">
                <a16:creationId xmlns:a16="http://schemas.microsoft.com/office/drawing/2014/main" id="{19C1D2D2-7318-4BB3-8851-6E0E4CE2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67200"/>
            <a:ext cx="2476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6" name="Object 12">
            <a:extLst>
              <a:ext uri="{FF2B5EF4-FFF2-40B4-BE49-F238E27FC236}">
                <a16:creationId xmlns:a16="http://schemas.microsoft.com/office/drawing/2014/main" id="{2744E63A-8E10-4F23-A5D6-39189C24C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00600"/>
            <a:ext cx="3149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7" name="Text Box 13">
            <a:extLst>
              <a:ext uri="{FF2B5EF4-FFF2-40B4-BE49-F238E27FC236}">
                <a16:creationId xmlns:a16="http://schemas.microsoft.com/office/drawing/2014/main" id="{840E523A-CA10-45E9-8364-A51A43BC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6926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上侧</a:t>
            </a:r>
          </a:p>
        </p:txBody>
      </p:sp>
      <p:pic>
        <p:nvPicPr>
          <p:cNvPr id="11278" name="Object 14">
            <a:extLst>
              <a:ext uri="{FF2B5EF4-FFF2-40B4-BE49-F238E27FC236}">
                <a16:creationId xmlns:a16="http://schemas.microsoft.com/office/drawing/2014/main" id="{7D102D71-DBE4-4239-B8B7-FF78B953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2600"/>
            <a:ext cx="31115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9" name="Text Box 15">
            <a:extLst>
              <a:ext uri="{FF2B5EF4-FFF2-40B4-BE49-F238E27FC236}">
                <a16:creationId xmlns:a16="http://schemas.microsoft.com/office/drawing/2014/main" id="{F5B935A9-E9E5-4D60-889A-96C9E32B7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562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下侧</a:t>
            </a:r>
          </a:p>
        </p:txBody>
      </p:sp>
    </p:spTree>
    <p:extLst>
      <p:ext uri="{BB962C8B-B14F-4D97-AF65-F5344CB8AC3E}">
        <p14:creationId xmlns:p14="http://schemas.microsoft.com/office/powerpoint/2010/main" val="144567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9" grpId="0" autoUpdateAnimBg="0"/>
      <p:bldP spid="11270" grpId="0" autoUpdateAnimBg="0"/>
      <p:bldP spid="11271" grpId="0" autoUpdateAnimBg="0"/>
      <p:bldP spid="11274" grpId="0" autoUpdateAnimBg="0"/>
      <p:bldP spid="11277" grpId="0" autoUpdateAnimBg="0"/>
      <p:bldP spid="11279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Object 2">
            <a:extLst>
              <a:ext uri="{FF2B5EF4-FFF2-40B4-BE49-F238E27FC236}">
                <a16:creationId xmlns:a16="http://schemas.microsoft.com/office/drawing/2014/main" id="{F026A2B0-4A0B-4DD3-A07A-9604368B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3898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Text Box 3">
            <a:extLst>
              <a:ext uri="{FF2B5EF4-FFF2-40B4-BE49-F238E27FC236}">
                <a16:creationId xmlns:a16="http://schemas.microsoft.com/office/drawing/2014/main" id="{A7364E89-5CBD-428E-9C0A-C36C8E09C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778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外侧</a:t>
            </a:r>
          </a:p>
        </p:txBody>
      </p:sp>
      <p:pic>
        <p:nvPicPr>
          <p:cNvPr id="12292" name="Object 4">
            <a:extLst>
              <a:ext uri="{FF2B5EF4-FFF2-40B4-BE49-F238E27FC236}">
                <a16:creationId xmlns:a16="http://schemas.microsoft.com/office/drawing/2014/main" id="{E8370D3A-F046-43B2-B0D9-0336EC9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52705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Object 5">
            <a:extLst>
              <a:ext uri="{FF2B5EF4-FFF2-40B4-BE49-F238E27FC236}">
                <a16:creationId xmlns:a16="http://schemas.microsoft.com/office/drawing/2014/main" id="{B94B51CD-09BE-414A-A458-E36418C3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24638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Object 6">
            <a:extLst>
              <a:ext uri="{FF2B5EF4-FFF2-40B4-BE49-F238E27FC236}">
                <a16:creationId xmlns:a16="http://schemas.microsoft.com/office/drawing/2014/main" id="{5875EECA-A337-4337-886F-1250EFC4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616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Object 7">
            <a:extLst>
              <a:ext uri="{FF2B5EF4-FFF2-40B4-BE49-F238E27FC236}">
                <a16:creationId xmlns:a16="http://schemas.microsoft.com/office/drawing/2014/main" id="{9B4ADA58-1BF4-4623-B82C-4DB8AF25E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3517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6" name="Text Box 8">
            <a:extLst>
              <a:ext uri="{FF2B5EF4-FFF2-40B4-BE49-F238E27FC236}">
                <a16:creationId xmlns:a16="http://schemas.microsoft.com/office/drawing/2014/main" id="{2117E700-D993-42AC-A91B-FE074EBF2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012973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（用极坐标）</a:t>
            </a:r>
          </a:p>
        </p:txBody>
      </p:sp>
      <p:pic>
        <p:nvPicPr>
          <p:cNvPr id="12297" name="Object 9">
            <a:extLst>
              <a:ext uri="{FF2B5EF4-FFF2-40B4-BE49-F238E27FC236}">
                <a16:creationId xmlns:a16="http://schemas.microsoft.com/office/drawing/2014/main" id="{3FA81583-8A7E-4729-8121-315CD57E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4343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8" name="Object 10">
            <a:extLst>
              <a:ext uri="{FF2B5EF4-FFF2-40B4-BE49-F238E27FC236}">
                <a16:creationId xmlns:a16="http://schemas.microsoft.com/office/drawing/2014/main" id="{55B53F5B-CD72-485C-8FB7-3E4B1A70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029200"/>
            <a:ext cx="22225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9" name="Object 11">
            <a:extLst>
              <a:ext uri="{FF2B5EF4-FFF2-40B4-BE49-F238E27FC236}">
                <a16:creationId xmlns:a16="http://schemas.microsoft.com/office/drawing/2014/main" id="{FE121269-3181-41E7-A9A1-07F4B387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172200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9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6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4930" name="Object 2">
            <a:extLst>
              <a:ext uri="{FF2B5EF4-FFF2-40B4-BE49-F238E27FC236}">
                <a16:creationId xmlns:a16="http://schemas.microsoft.com/office/drawing/2014/main" id="{1A112345-581B-4657-B8F5-02225A60E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333375"/>
          <a:ext cx="5588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8" name="Equation" r:id="rId3" imgW="5587920" imgH="1358640" progId="Equation.DSMT4">
                  <p:embed/>
                </p:oleObj>
              </mc:Choice>
              <mc:Fallback>
                <p:oleObj name="Equation" r:id="rId3" imgW="5587920" imgH="1358640" progId="Equation.DSMT4">
                  <p:embed/>
                  <p:pic>
                    <p:nvPicPr>
                      <p:cNvPr id="2684930" name="Object 2">
                        <a:extLst>
                          <a:ext uri="{FF2B5EF4-FFF2-40B4-BE49-F238E27FC236}">
                            <a16:creationId xmlns:a16="http://schemas.microsoft.com/office/drawing/2014/main" id="{1A112345-581B-4657-B8F5-02225A60E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33375"/>
                        <a:ext cx="55880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931" name="Object 3">
            <a:extLst>
              <a:ext uri="{FF2B5EF4-FFF2-40B4-BE49-F238E27FC236}">
                <a16:creationId xmlns:a16="http://schemas.microsoft.com/office/drawing/2014/main" id="{A9C2C647-4CBF-42F8-8080-B68A1FF97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317059"/>
              </p:ext>
            </p:extLst>
          </p:nvPr>
        </p:nvGraphicFramePr>
        <p:xfrm>
          <a:off x="395536" y="1989138"/>
          <a:ext cx="339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9" name="Equation" r:id="rId5" imgW="3390840" imgH="914400" progId="Equation.DSMT4">
                  <p:embed/>
                </p:oleObj>
              </mc:Choice>
              <mc:Fallback>
                <p:oleObj name="Equation" r:id="rId5" imgW="3390840" imgH="914400" progId="Equation.DSMT4">
                  <p:embed/>
                  <p:pic>
                    <p:nvPicPr>
                      <p:cNvPr id="2684931" name="Object 3">
                        <a:extLst>
                          <a:ext uri="{FF2B5EF4-FFF2-40B4-BE49-F238E27FC236}">
                            <a16:creationId xmlns:a16="http://schemas.microsoft.com/office/drawing/2014/main" id="{A9C2C647-4CBF-42F8-8080-B68A1FF97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89138"/>
                        <a:ext cx="3390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932" name="Object 4">
            <a:extLst>
              <a:ext uri="{FF2B5EF4-FFF2-40B4-BE49-F238E27FC236}">
                <a16:creationId xmlns:a16="http://schemas.microsoft.com/office/drawing/2014/main" id="{55903C7A-93B3-4BF2-936A-9551CC80A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243138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0" name="Equation" r:id="rId7" imgW="1752480" imgH="393480" progId="Equation.DSMT4">
                  <p:embed/>
                </p:oleObj>
              </mc:Choice>
              <mc:Fallback>
                <p:oleObj name="Equation" r:id="rId7" imgW="1752480" imgH="393480" progId="Equation.DSMT4">
                  <p:embed/>
                  <p:pic>
                    <p:nvPicPr>
                      <p:cNvPr id="2684932" name="Object 4">
                        <a:extLst>
                          <a:ext uri="{FF2B5EF4-FFF2-40B4-BE49-F238E27FC236}">
                            <a16:creationId xmlns:a16="http://schemas.microsoft.com/office/drawing/2014/main" id="{55903C7A-93B3-4BF2-936A-9551CC80A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43138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933" name="Object 5">
            <a:extLst>
              <a:ext uri="{FF2B5EF4-FFF2-40B4-BE49-F238E27FC236}">
                <a16:creationId xmlns:a16="http://schemas.microsoft.com/office/drawing/2014/main" id="{3980D3E5-FF39-4819-AE84-AB6440536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3141663"/>
          <a:ext cx="4356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1" name="Equation" r:id="rId9" imgW="4356000" imgH="812520" progId="Equation.DSMT4">
                  <p:embed/>
                </p:oleObj>
              </mc:Choice>
              <mc:Fallback>
                <p:oleObj name="Equation" r:id="rId9" imgW="4356000" imgH="812520" progId="Equation.DSMT4">
                  <p:embed/>
                  <p:pic>
                    <p:nvPicPr>
                      <p:cNvPr id="2684933" name="Object 5">
                        <a:extLst>
                          <a:ext uri="{FF2B5EF4-FFF2-40B4-BE49-F238E27FC236}">
                            <a16:creationId xmlns:a16="http://schemas.microsoft.com/office/drawing/2014/main" id="{3980D3E5-FF39-4819-AE84-AB6440536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141663"/>
                        <a:ext cx="4356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934" name="Object 6">
            <a:extLst>
              <a:ext uri="{FF2B5EF4-FFF2-40B4-BE49-F238E27FC236}">
                <a16:creationId xmlns:a16="http://schemas.microsoft.com/office/drawing/2014/main" id="{AEB86667-31A7-4B2B-AD97-5EC6F3D9E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076700"/>
          <a:ext cx="2235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2" name="Equation" r:id="rId11" imgW="2234880" imgH="812520" progId="Equation.DSMT4">
                  <p:embed/>
                </p:oleObj>
              </mc:Choice>
              <mc:Fallback>
                <p:oleObj name="Equation" r:id="rId11" imgW="2234880" imgH="812520" progId="Equation.DSMT4">
                  <p:embed/>
                  <p:pic>
                    <p:nvPicPr>
                      <p:cNvPr id="2684934" name="Object 6">
                        <a:extLst>
                          <a:ext uri="{FF2B5EF4-FFF2-40B4-BE49-F238E27FC236}">
                            <a16:creationId xmlns:a16="http://schemas.microsoft.com/office/drawing/2014/main" id="{AEB86667-31A7-4B2B-AD97-5EC6F3D9E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2235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935" name="Object 7">
            <a:extLst>
              <a:ext uri="{FF2B5EF4-FFF2-40B4-BE49-F238E27FC236}">
                <a16:creationId xmlns:a16="http://schemas.microsoft.com/office/drawing/2014/main" id="{DC2354C1-196D-43DB-9F2D-8FF6495D0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868863"/>
          <a:ext cx="2844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3" name="Equation" r:id="rId13" imgW="2844720" imgH="698400" progId="Equation.DSMT4">
                  <p:embed/>
                </p:oleObj>
              </mc:Choice>
              <mc:Fallback>
                <p:oleObj name="Equation" r:id="rId13" imgW="2844720" imgH="698400" progId="Equation.DSMT4">
                  <p:embed/>
                  <p:pic>
                    <p:nvPicPr>
                      <p:cNvPr id="2684935" name="Object 7">
                        <a:extLst>
                          <a:ext uri="{FF2B5EF4-FFF2-40B4-BE49-F238E27FC236}">
                            <a16:creationId xmlns:a16="http://schemas.microsoft.com/office/drawing/2014/main" id="{DC2354C1-196D-43DB-9F2D-8FF6495D0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868863"/>
                        <a:ext cx="2844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936" name="Object 8">
            <a:extLst>
              <a:ext uri="{FF2B5EF4-FFF2-40B4-BE49-F238E27FC236}">
                <a16:creationId xmlns:a16="http://schemas.microsoft.com/office/drawing/2014/main" id="{29BA8630-F870-4C19-9DB2-F6107A424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661025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4" name="Equation" r:id="rId15" imgW="2374560" imgH="838080" progId="Equation.DSMT4">
                  <p:embed/>
                </p:oleObj>
              </mc:Choice>
              <mc:Fallback>
                <p:oleObj name="Equation" r:id="rId15" imgW="2374560" imgH="838080" progId="Equation.DSMT4">
                  <p:embed/>
                  <p:pic>
                    <p:nvPicPr>
                      <p:cNvPr id="2684936" name="Object 8">
                        <a:extLst>
                          <a:ext uri="{FF2B5EF4-FFF2-40B4-BE49-F238E27FC236}">
                            <a16:creationId xmlns:a16="http://schemas.microsoft.com/office/drawing/2014/main" id="{29BA8630-F870-4C19-9DB2-F6107A424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61025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937" name="Object 9">
            <a:extLst>
              <a:ext uri="{FF2B5EF4-FFF2-40B4-BE49-F238E27FC236}">
                <a16:creationId xmlns:a16="http://schemas.microsoft.com/office/drawing/2014/main" id="{621EEF8A-BE5D-4152-A979-4B5164CA5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876925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5" name="Equation" r:id="rId17" imgW="1002960" imgH="469800" progId="Equation.DSMT4">
                  <p:embed/>
                </p:oleObj>
              </mc:Choice>
              <mc:Fallback>
                <p:oleObj name="Equation" r:id="rId17" imgW="1002960" imgH="469800" progId="Equation.DSMT4">
                  <p:embed/>
                  <p:pic>
                    <p:nvPicPr>
                      <p:cNvPr id="2684937" name="Object 9">
                        <a:extLst>
                          <a:ext uri="{FF2B5EF4-FFF2-40B4-BE49-F238E27FC236}">
                            <a16:creationId xmlns:a16="http://schemas.microsoft.com/office/drawing/2014/main" id="{621EEF8A-BE5D-4152-A979-4B5164CA5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876925"/>
                        <a:ext cx="100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4938" name="Text Box 10">
            <a:extLst>
              <a:ext uri="{FF2B5EF4-FFF2-40B4-BE49-F238E27FC236}">
                <a16:creationId xmlns:a16="http://schemas.microsoft.com/office/drawing/2014/main" id="{B4868039-6285-45D3-8A09-E9C115C7B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64" y="395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21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9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8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8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8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8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8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8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8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8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5954" name="Object 2">
            <a:extLst>
              <a:ext uri="{FF2B5EF4-FFF2-40B4-BE49-F238E27FC236}">
                <a16:creationId xmlns:a16="http://schemas.microsoft.com/office/drawing/2014/main" id="{92EFCE1A-02BC-4ED0-B363-9B6D193C6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333375"/>
          <a:ext cx="5842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2" name="Equation" r:id="rId3" imgW="5841720" imgH="1485720" progId="Equation.DSMT4">
                  <p:embed/>
                </p:oleObj>
              </mc:Choice>
              <mc:Fallback>
                <p:oleObj name="Equation" r:id="rId3" imgW="5841720" imgH="1485720" progId="Equation.DSMT4">
                  <p:embed/>
                  <p:pic>
                    <p:nvPicPr>
                      <p:cNvPr id="2685954" name="Object 2">
                        <a:extLst>
                          <a:ext uri="{FF2B5EF4-FFF2-40B4-BE49-F238E27FC236}">
                            <a16:creationId xmlns:a16="http://schemas.microsoft.com/office/drawing/2014/main" id="{92EFCE1A-02BC-4ED0-B363-9B6D193C6D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33375"/>
                        <a:ext cx="5842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85955" name="Group 3">
            <a:extLst>
              <a:ext uri="{FF2B5EF4-FFF2-40B4-BE49-F238E27FC236}">
                <a16:creationId xmlns:a16="http://schemas.microsoft.com/office/drawing/2014/main" id="{0C24B0F1-A16F-4CA3-BFA3-5C1F1F25472F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1052513"/>
            <a:ext cx="2232025" cy="2089150"/>
            <a:chOff x="3833" y="590"/>
            <a:chExt cx="1406" cy="1316"/>
          </a:xfrm>
        </p:grpSpPr>
        <p:grpSp>
          <p:nvGrpSpPr>
            <p:cNvPr id="2685956" name="Group 4">
              <a:extLst>
                <a:ext uri="{FF2B5EF4-FFF2-40B4-BE49-F238E27FC236}">
                  <a16:creationId xmlns:a16="http://schemas.microsoft.com/office/drawing/2014/main" id="{33E23E35-2DA2-4635-885E-96075E2B7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935"/>
              <a:ext cx="1124" cy="971"/>
              <a:chOff x="3933" y="1071"/>
              <a:chExt cx="1124" cy="971"/>
            </a:xfrm>
          </p:grpSpPr>
          <p:sp>
            <p:nvSpPr>
              <p:cNvPr id="2685957" name="Arc 5">
                <a:extLst>
                  <a:ext uri="{FF2B5EF4-FFF2-40B4-BE49-F238E27FC236}">
                    <a16:creationId xmlns:a16="http://schemas.microsoft.com/office/drawing/2014/main" id="{42348517-CFC4-46A6-948D-786CB1AE5F9E}"/>
                  </a:ext>
                </a:extLst>
              </p:cNvPr>
              <p:cNvSpPr>
                <a:spLocks/>
              </p:cNvSpPr>
              <p:nvPr/>
            </p:nvSpPr>
            <p:spPr bwMode="auto">
              <a:xfrm rot="13501379" flipV="1">
                <a:off x="4011" y="1074"/>
                <a:ext cx="971" cy="966"/>
              </a:xfrm>
              <a:custGeom>
                <a:avLst/>
                <a:gdLst>
                  <a:gd name="G0" fmla="+- 15162 0 0"/>
                  <a:gd name="G1" fmla="+- 21600 0 0"/>
                  <a:gd name="G2" fmla="+- 21600 0 0"/>
                  <a:gd name="T0" fmla="*/ 0 w 36762"/>
                  <a:gd name="T1" fmla="*/ 6216 h 37059"/>
                  <a:gd name="T2" fmla="*/ 30247 w 36762"/>
                  <a:gd name="T3" fmla="*/ 37059 h 37059"/>
                  <a:gd name="T4" fmla="*/ 15162 w 36762"/>
                  <a:gd name="T5" fmla="*/ 21600 h 37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62" h="37059" fill="none" extrusionOk="0">
                    <a:moveTo>
                      <a:pt x="-1" y="6215"/>
                    </a:moveTo>
                    <a:cubicBezTo>
                      <a:pt x="4041" y="2232"/>
                      <a:pt x="9487" y="0"/>
                      <a:pt x="15162" y="0"/>
                    </a:cubicBezTo>
                    <a:cubicBezTo>
                      <a:pt x="27091" y="0"/>
                      <a:pt x="36762" y="9670"/>
                      <a:pt x="36762" y="21600"/>
                    </a:cubicBezTo>
                    <a:cubicBezTo>
                      <a:pt x="36762" y="27420"/>
                      <a:pt x="34413" y="32994"/>
                      <a:pt x="30247" y="37059"/>
                    </a:cubicBezTo>
                  </a:path>
                  <a:path w="36762" h="37059" stroke="0" extrusionOk="0">
                    <a:moveTo>
                      <a:pt x="-1" y="6215"/>
                    </a:moveTo>
                    <a:cubicBezTo>
                      <a:pt x="4041" y="2232"/>
                      <a:pt x="9487" y="0"/>
                      <a:pt x="15162" y="0"/>
                    </a:cubicBezTo>
                    <a:cubicBezTo>
                      <a:pt x="27091" y="0"/>
                      <a:pt x="36762" y="9670"/>
                      <a:pt x="36762" y="21600"/>
                    </a:cubicBezTo>
                    <a:cubicBezTo>
                      <a:pt x="36762" y="27420"/>
                      <a:pt x="34413" y="32994"/>
                      <a:pt x="30247" y="37059"/>
                    </a:cubicBezTo>
                    <a:lnTo>
                      <a:pt x="15162" y="21600"/>
                    </a:lnTo>
                    <a:close/>
                  </a:path>
                </a:pathLst>
              </a:custGeom>
              <a:solidFill>
                <a:srgbClr val="00FF00">
                  <a:alpha val="38000"/>
                </a:srgbClr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5958" name="Oval 6">
                <a:extLst>
                  <a:ext uri="{FF2B5EF4-FFF2-40B4-BE49-F238E27FC236}">
                    <a16:creationId xmlns:a16="http://schemas.microsoft.com/office/drawing/2014/main" id="{03CD1CEB-260E-45D6-B42F-DF4444EB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1480"/>
                <a:ext cx="1124" cy="318"/>
              </a:xfrm>
              <a:prstGeom prst="ellipse">
                <a:avLst/>
              </a:prstGeom>
              <a:solidFill>
                <a:srgbClr val="FF6600">
                  <a:alpha val="53999"/>
                </a:srgbClr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85959" name="Group 7">
              <a:extLst>
                <a:ext uri="{FF2B5EF4-FFF2-40B4-BE49-F238E27FC236}">
                  <a16:creationId xmlns:a16="http://schemas.microsoft.com/office/drawing/2014/main" id="{AB3543BE-9193-4BC0-9C0E-3DDCF886A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590"/>
              <a:ext cx="1406" cy="1316"/>
              <a:chOff x="2290" y="1797"/>
              <a:chExt cx="1406" cy="1497"/>
            </a:xfrm>
          </p:grpSpPr>
          <p:sp>
            <p:nvSpPr>
              <p:cNvPr id="2685960" name="Line 8">
                <a:extLst>
                  <a:ext uri="{FF2B5EF4-FFF2-40B4-BE49-F238E27FC236}">
                    <a16:creationId xmlns:a16="http://schemas.microsoft.com/office/drawing/2014/main" id="{7B0AF612-AEDF-4801-8738-7B6B9FC7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40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5961" name="Line 9">
                <a:extLst>
                  <a:ext uri="{FF2B5EF4-FFF2-40B4-BE49-F238E27FC236}">
                    <a16:creationId xmlns:a16="http://schemas.microsoft.com/office/drawing/2014/main" id="{FEE79EB0-2F04-4331-A647-A99041708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1797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5962" name="Line 10">
                <a:extLst>
                  <a:ext uri="{FF2B5EF4-FFF2-40B4-BE49-F238E27FC236}">
                    <a16:creationId xmlns:a16="http://schemas.microsoft.com/office/drawing/2014/main" id="{76CCDAAE-3525-49F0-8655-B52B27910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90" y="2840"/>
                <a:ext cx="59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5963" name="Line 11">
                <a:extLst>
                  <a:ext uri="{FF2B5EF4-FFF2-40B4-BE49-F238E27FC236}">
                    <a16:creationId xmlns:a16="http://schemas.microsoft.com/office/drawing/2014/main" id="{F3253380-759E-4F76-88DF-67BCF415D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0" cy="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85964" name="Object 12">
            <a:extLst>
              <a:ext uri="{FF2B5EF4-FFF2-40B4-BE49-F238E27FC236}">
                <a16:creationId xmlns:a16="http://schemas.microsoft.com/office/drawing/2014/main" id="{A049EE6D-9FFD-4AD5-9E68-C94E94264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2213" y="914400"/>
          <a:ext cx="246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3" name="Equation" r:id="rId5" imgW="2463480" imgH="380880" progId="Equation.DSMT4">
                  <p:embed/>
                </p:oleObj>
              </mc:Choice>
              <mc:Fallback>
                <p:oleObj name="Equation" r:id="rId5" imgW="2463480" imgH="380880" progId="Equation.DSMT4">
                  <p:embed/>
                  <p:pic>
                    <p:nvPicPr>
                      <p:cNvPr id="2685964" name="Object 12">
                        <a:extLst>
                          <a:ext uri="{FF2B5EF4-FFF2-40B4-BE49-F238E27FC236}">
                            <a16:creationId xmlns:a16="http://schemas.microsoft.com/office/drawing/2014/main" id="{A049EE6D-9FFD-4AD5-9E68-C94E94264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914400"/>
                        <a:ext cx="2463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5965" name="Object 13">
            <a:extLst>
              <a:ext uri="{FF2B5EF4-FFF2-40B4-BE49-F238E27FC236}">
                <a16:creationId xmlns:a16="http://schemas.microsoft.com/office/drawing/2014/main" id="{F5787A06-7844-4FDE-812C-4918E8C7C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177323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4" name="Equation" r:id="rId7" imgW="279360" imgH="317160" progId="Equation.DSMT4">
                  <p:embed/>
                </p:oleObj>
              </mc:Choice>
              <mc:Fallback>
                <p:oleObj name="Equation" r:id="rId7" imgW="279360" imgH="317160" progId="Equation.DSMT4">
                  <p:embed/>
                  <p:pic>
                    <p:nvPicPr>
                      <p:cNvPr id="2685965" name="Object 13">
                        <a:extLst>
                          <a:ext uri="{FF2B5EF4-FFF2-40B4-BE49-F238E27FC236}">
                            <a16:creationId xmlns:a16="http://schemas.microsoft.com/office/drawing/2014/main" id="{F5787A06-7844-4FDE-812C-4918E8C7C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77323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5966" name="Object 14">
            <a:extLst>
              <a:ext uri="{FF2B5EF4-FFF2-40B4-BE49-F238E27FC236}">
                <a16:creationId xmlns:a16="http://schemas.microsoft.com/office/drawing/2014/main" id="{69FB704F-4290-4DFF-B7B8-03B32A47D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2349500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5" name="Equation" r:id="rId9" imgW="253800" imgH="291960" progId="Equation.DSMT4">
                  <p:embed/>
                </p:oleObj>
              </mc:Choice>
              <mc:Fallback>
                <p:oleObj name="Equation" r:id="rId9" imgW="253800" imgH="291960" progId="Equation.DSMT4">
                  <p:embed/>
                  <p:pic>
                    <p:nvPicPr>
                      <p:cNvPr id="2685966" name="Object 14">
                        <a:extLst>
                          <a:ext uri="{FF2B5EF4-FFF2-40B4-BE49-F238E27FC236}">
                            <a16:creationId xmlns:a16="http://schemas.microsoft.com/office/drawing/2014/main" id="{69FB704F-4290-4DFF-B7B8-03B32A47D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349500"/>
                        <a:ext cx="254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5967" name="Object 15">
            <a:extLst>
              <a:ext uri="{FF2B5EF4-FFF2-40B4-BE49-F238E27FC236}">
                <a16:creationId xmlns:a16="http://schemas.microsoft.com/office/drawing/2014/main" id="{E7350FBE-36CA-4AF3-A27C-83FB4F197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989138"/>
          <a:ext cx="5549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6" name="Equation" r:id="rId11" imgW="5549760" imgH="812520" progId="Equation.DSMT4">
                  <p:embed/>
                </p:oleObj>
              </mc:Choice>
              <mc:Fallback>
                <p:oleObj name="Equation" r:id="rId11" imgW="5549760" imgH="812520" progId="Equation.DSMT4">
                  <p:embed/>
                  <p:pic>
                    <p:nvPicPr>
                      <p:cNvPr id="2685967" name="Object 15">
                        <a:extLst>
                          <a:ext uri="{FF2B5EF4-FFF2-40B4-BE49-F238E27FC236}">
                            <a16:creationId xmlns:a16="http://schemas.microsoft.com/office/drawing/2014/main" id="{E7350FBE-36CA-4AF3-A27C-83FB4F197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5549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5968" name="Object 16">
            <a:extLst>
              <a:ext uri="{FF2B5EF4-FFF2-40B4-BE49-F238E27FC236}">
                <a16:creationId xmlns:a16="http://schemas.microsoft.com/office/drawing/2014/main" id="{759D1D98-A0A8-4628-BA21-D2E09AEE3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138" y="2852738"/>
          <a:ext cx="271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7" name="Equation" r:id="rId13" imgW="2717640" imgH="914400" progId="Equation.DSMT4">
                  <p:embed/>
                </p:oleObj>
              </mc:Choice>
              <mc:Fallback>
                <p:oleObj name="Equation" r:id="rId13" imgW="2717640" imgH="914400" progId="Equation.DSMT4">
                  <p:embed/>
                  <p:pic>
                    <p:nvPicPr>
                      <p:cNvPr id="2685968" name="Object 16">
                        <a:extLst>
                          <a:ext uri="{FF2B5EF4-FFF2-40B4-BE49-F238E27FC236}">
                            <a16:creationId xmlns:a16="http://schemas.microsoft.com/office/drawing/2014/main" id="{759D1D98-A0A8-4628-BA21-D2E09AEE3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852738"/>
                        <a:ext cx="271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5969" name="Object 17">
            <a:extLst>
              <a:ext uri="{FF2B5EF4-FFF2-40B4-BE49-F238E27FC236}">
                <a16:creationId xmlns:a16="http://schemas.microsoft.com/office/drawing/2014/main" id="{BA43F774-0BBA-46DD-98B5-FC1F0906E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835400"/>
          <a:ext cx="5194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8" name="Equation" r:id="rId15" imgW="5194080" imgH="812520" progId="Equation.DSMT4">
                  <p:embed/>
                </p:oleObj>
              </mc:Choice>
              <mc:Fallback>
                <p:oleObj name="Equation" r:id="rId15" imgW="5194080" imgH="812520" progId="Equation.DSMT4">
                  <p:embed/>
                  <p:pic>
                    <p:nvPicPr>
                      <p:cNvPr id="2685969" name="Object 17">
                        <a:extLst>
                          <a:ext uri="{FF2B5EF4-FFF2-40B4-BE49-F238E27FC236}">
                            <a16:creationId xmlns:a16="http://schemas.microsoft.com/office/drawing/2014/main" id="{BA43F774-0BBA-46DD-98B5-FC1F0906E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35400"/>
                        <a:ext cx="5194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5970" name="Object 18">
            <a:extLst>
              <a:ext uri="{FF2B5EF4-FFF2-40B4-BE49-F238E27FC236}">
                <a16:creationId xmlns:a16="http://schemas.microsoft.com/office/drawing/2014/main" id="{8C68A64F-3D01-4BAF-9AD9-DC6476C6E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4725" y="3716338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9" name="Equation" r:id="rId17" imgW="2844720" imgH="838080" progId="Equation.DSMT4">
                  <p:embed/>
                </p:oleObj>
              </mc:Choice>
              <mc:Fallback>
                <p:oleObj name="Equation" r:id="rId17" imgW="2844720" imgH="838080" progId="Equation.DSMT4">
                  <p:embed/>
                  <p:pic>
                    <p:nvPicPr>
                      <p:cNvPr id="2685970" name="Object 18">
                        <a:extLst>
                          <a:ext uri="{FF2B5EF4-FFF2-40B4-BE49-F238E27FC236}">
                            <a16:creationId xmlns:a16="http://schemas.microsoft.com/office/drawing/2014/main" id="{8C68A64F-3D01-4BAF-9AD9-DC6476C6E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3716338"/>
                        <a:ext cx="284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5971" name="Object 19">
            <a:extLst>
              <a:ext uri="{FF2B5EF4-FFF2-40B4-BE49-F238E27FC236}">
                <a16:creationId xmlns:a16="http://schemas.microsoft.com/office/drawing/2014/main" id="{1842F4CE-C4FA-40EE-B1B4-F65D7E91F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797425"/>
          <a:ext cx="4241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0" name="Equation" r:id="rId19" imgW="4241520" imgH="799920" progId="Equation.DSMT4">
                  <p:embed/>
                </p:oleObj>
              </mc:Choice>
              <mc:Fallback>
                <p:oleObj name="Equation" r:id="rId19" imgW="4241520" imgH="799920" progId="Equation.DSMT4">
                  <p:embed/>
                  <p:pic>
                    <p:nvPicPr>
                      <p:cNvPr id="2685971" name="Object 19">
                        <a:extLst>
                          <a:ext uri="{FF2B5EF4-FFF2-40B4-BE49-F238E27FC236}">
                            <a16:creationId xmlns:a16="http://schemas.microsoft.com/office/drawing/2014/main" id="{1842F4CE-C4FA-40EE-B1B4-F65D7E91F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4241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5972" name="Object 20">
            <a:extLst>
              <a:ext uri="{FF2B5EF4-FFF2-40B4-BE49-F238E27FC236}">
                <a16:creationId xmlns:a16="http://schemas.microsoft.com/office/drawing/2014/main" id="{9DCB9F58-B786-4DAC-8995-D8E1125BB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4868863"/>
          <a:ext cx="199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1" name="Equation" r:id="rId21" imgW="1993680" imgH="393480" progId="Equation.DSMT4">
                  <p:embed/>
                </p:oleObj>
              </mc:Choice>
              <mc:Fallback>
                <p:oleObj name="Equation" r:id="rId21" imgW="1993680" imgH="393480" progId="Equation.DSMT4">
                  <p:embed/>
                  <p:pic>
                    <p:nvPicPr>
                      <p:cNvPr id="2685972" name="Object 20">
                        <a:extLst>
                          <a:ext uri="{FF2B5EF4-FFF2-40B4-BE49-F238E27FC236}">
                            <a16:creationId xmlns:a16="http://schemas.microsoft.com/office/drawing/2014/main" id="{9DCB9F58-B786-4DAC-8995-D8E1125BB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868863"/>
                        <a:ext cx="199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5973" name="Object 21">
            <a:extLst>
              <a:ext uri="{FF2B5EF4-FFF2-40B4-BE49-F238E27FC236}">
                <a16:creationId xmlns:a16="http://schemas.microsoft.com/office/drawing/2014/main" id="{E6E7A2CB-A746-4497-9CA4-10FDF5709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734050"/>
          <a:ext cx="4902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2" name="Equation" r:id="rId23" imgW="4902120" imgH="812520" progId="Equation.DSMT4">
                  <p:embed/>
                </p:oleObj>
              </mc:Choice>
              <mc:Fallback>
                <p:oleObj name="Equation" r:id="rId23" imgW="4902120" imgH="812520" progId="Equation.DSMT4">
                  <p:embed/>
                  <p:pic>
                    <p:nvPicPr>
                      <p:cNvPr id="2685973" name="Object 21">
                        <a:extLst>
                          <a:ext uri="{FF2B5EF4-FFF2-40B4-BE49-F238E27FC236}">
                            <a16:creationId xmlns:a16="http://schemas.microsoft.com/office/drawing/2014/main" id="{E6E7A2CB-A746-4497-9CA4-10FDF5709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734050"/>
                        <a:ext cx="4902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5974" name="Text Box 22">
            <a:extLst>
              <a:ext uri="{FF2B5EF4-FFF2-40B4-BE49-F238E27FC236}">
                <a16:creationId xmlns:a16="http://schemas.microsoft.com/office/drawing/2014/main" id="{0CA9CFF6-E4DF-45DC-83D5-4F67A1F9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39528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22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5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8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8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8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8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8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8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8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8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8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8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68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8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0C9D7948-1CC2-49FF-A8E6-416AE06E5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47675"/>
            <a:ext cx="1713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pic>
        <p:nvPicPr>
          <p:cNvPr id="33795" name="Object 3">
            <a:extLst>
              <a:ext uri="{FF2B5EF4-FFF2-40B4-BE49-F238E27FC236}">
                <a16:creationId xmlns:a16="http://schemas.microsoft.com/office/drawing/2014/main" id="{2A351F48-9EDD-45C6-884C-F4F5A57F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"/>
            <a:ext cx="571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Object 4">
            <a:extLst>
              <a:ext uri="{FF2B5EF4-FFF2-40B4-BE49-F238E27FC236}">
                <a16:creationId xmlns:a16="http://schemas.microsoft.com/office/drawing/2014/main" id="{1B0948FE-A380-4504-AECF-89E94E07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295400"/>
            <a:ext cx="5880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7" name="Text Box 5">
            <a:extLst>
              <a:ext uri="{FF2B5EF4-FFF2-40B4-BE49-F238E27FC236}">
                <a16:creationId xmlns:a16="http://schemas.microsoft.com/office/drawing/2014/main" id="{58936C15-7A72-454F-8748-69B0A51D1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847850"/>
            <a:ext cx="5081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lang="zh-CN" altLang="en-US" sz="28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轴旋转所成的曲面的下侧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AD9D1440-FC39-404A-A129-2A58E631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71145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B364718E-632A-40BB-8E50-12633A85A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724400"/>
            <a:ext cx="1828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F7961B7F-17F2-46DF-B7E5-D146D6A31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724400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C095C271-455F-4AB0-98B9-C9768FD8B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243840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13" name="Arc 21">
            <a:extLst>
              <a:ext uri="{FF2B5EF4-FFF2-40B4-BE49-F238E27FC236}">
                <a16:creationId xmlns:a16="http://schemas.microsoft.com/office/drawing/2014/main" id="{CC60BE2C-0BD7-43F9-AF21-B746D026D592}"/>
              </a:ext>
            </a:extLst>
          </p:cNvPr>
          <p:cNvSpPr>
            <a:spLocks/>
          </p:cNvSpPr>
          <p:nvPr/>
        </p:nvSpPr>
        <p:spPr bwMode="auto">
          <a:xfrm rot="3444413" flipH="1">
            <a:off x="5928519" y="2488407"/>
            <a:ext cx="1524000" cy="2049462"/>
          </a:xfrm>
          <a:custGeom>
            <a:avLst/>
            <a:gdLst>
              <a:gd name="G0" fmla="+- 21600 0 0"/>
              <a:gd name="G1" fmla="+- 19279 0 0"/>
              <a:gd name="G2" fmla="+- 21600 0 0"/>
              <a:gd name="T0" fmla="*/ 1779 w 21600"/>
              <a:gd name="T1" fmla="*/ 27864 h 27864"/>
              <a:gd name="T2" fmla="*/ 11859 w 21600"/>
              <a:gd name="T3" fmla="*/ 0 h 27864"/>
              <a:gd name="T4" fmla="*/ 21600 w 21600"/>
              <a:gd name="T5" fmla="*/ 19279 h 27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864" fill="none" extrusionOk="0">
                <a:moveTo>
                  <a:pt x="1779" y="27863"/>
                </a:moveTo>
                <a:cubicBezTo>
                  <a:pt x="605" y="25153"/>
                  <a:pt x="0" y="22232"/>
                  <a:pt x="0" y="19279"/>
                </a:cubicBezTo>
                <a:cubicBezTo>
                  <a:pt x="0" y="11130"/>
                  <a:pt x="4585" y="3674"/>
                  <a:pt x="11859" y="0"/>
                </a:cubicBezTo>
              </a:path>
              <a:path w="21600" h="27864" stroke="0" extrusionOk="0">
                <a:moveTo>
                  <a:pt x="1779" y="27863"/>
                </a:moveTo>
                <a:cubicBezTo>
                  <a:pt x="605" y="25153"/>
                  <a:pt x="0" y="22232"/>
                  <a:pt x="0" y="19279"/>
                </a:cubicBezTo>
                <a:cubicBezTo>
                  <a:pt x="0" y="11130"/>
                  <a:pt x="4585" y="3674"/>
                  <a:pt x="11859" y="0"/>
                </a:cubicBezTo>
                <a:lnTo>
                  <a:pt x="21600" y="1927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15" name="Oval 23">
            <a:extLst>
              <a:ext uri="{FF2B5EF4-FFF2-40B4-BE49-F238E27FC236}">
                <a16:creationId xmlns:a16="http://schemas.microsoft.com/office/drawing/2014/main" id="{C8EFD299-FD6E-441A-89D0-FEE9B20A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2838450"/>
            <a:ext cx="21717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D69E4783-3374-4D34-928F-A30B38C36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71145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补上曲面</a:t>
            </a:r>
          </a:p>
        </p:txBody>
      </p:sp>
      <p:pic>
        <p:nvPicPr>
          <p:cNvPr id="33817" name="Object 25">
            <a:extLst>
              <a:ext uri="{FF2B5EF4-FFF2-40B4-BE49-F238E27FC236}">
                <a16:creationId xmlns:a16="http://schemas.microsoft.com/office/drawing/2014/main" id="{F936A020-8B1B-4FD9-B25C-8F42A095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3454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818" name="Text Box 26">
            <a:extLst>
              <a:ext uri="{FF2B5EF4-FFF2-40B4-BE49-F238E27FC236}">
                <a16:creationId xmlns:a16="http://schemas.microsoft.com/office/drawing/2014/main" id="{8E68B1A7-5367-4F45-8245-01C774DDA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08305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取上侧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A1D5C201-4F91-41BB-A7B3-9D03931F7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048250"/>
            <a:ext cx="29241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则由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Gauss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</a:p>
        </p:txBody>
      </p:sp>
      <p:sp>
        <p:nvSpPr>
          <p:cNvPr id="33823" name="Arc 31">
            <a:extLst>
              <a:ext uri="{FF2B5EF4-FFF2-40B4-BE49-F238E27FC236}">
                <a16:creationId xmlns:a16="http://schemas.microsoft.com/office/drawing/2014/main" id="{F3D6D319-A04D-48D6-97C2-3DA4D5D49E47}"/>
              </a:ext>
            </a:extLst>
          </p:cNvPr>
          <p:cNvSpPr>
            <a:spLocks/>
          </p:cNvSpPr>
          <p:nvPr/>
        </p:nvSpPr>
        <p:spPr bwMode="auto">
          <a:xfrm flipH="1" flipV="1">
            <a:off x="5257800" y="3046413"/>
            <a:ext cx="2209800" cy="1449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2 w 43200"/>
              <a:gd name="T1" fmla="*/ 23096 h 23096"/>
              <a:gd name="T2" fmla="*/ 43200 w 43200"/>
              <a:gd name="T3" fmla="*/ 21600 h 23096"/>
              <a:gd name="T4" fmla="*/ 21600 w 43200"/>
              <a:gd name="T5" fmla="*/ 21600 h 23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096" fill="none" extrusionOk="0">
                <a:moveTo>
                  <a:pt x="51" y="23096"/>
                </a:moveTo>
                <a:cubicBezTo>
                  <a:pt x="17" y="22598"/>
                  <a:pt x="0" y="220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</a:path>
              <a:path w="43200" h="23096" stroke="0" extrusionOk="0">
                <a:moveTo>
                  <a:pt x="51" y="23096"/>
                </a:moveTo>
                <a:cubicBezTo>
                  <a:pt x="17" y="22598"/>
                  <a:pt x="0" y="220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7848" y="452090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62287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7" grpId="0" autoUpdateAnimBg="0"/>
      <p:bldP spid="33806" grpId="0" autoUpdateAnimBg="0"/>
      <p:bldP spid="33816" grpId="0" autoUpdateAnimBg="0"/>
      <p:bldP spid="33818" grpId="0" autoUpdateAnimBg="0"/>
      <p:bldP spid="33819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Object 2">
            <a:extLst>
              <a:ext uri="{FF2B5EF4-FFF2-40B4-BE49-F238E27FC236}">
                <a16:creationId xmlns:a16="http://schemas.microsoft.com/office/drawing/2014/main" id="{98F9CD33-F954-400C-A71A-9F82D9F1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52705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19" name="Object 3">
            <a:extLst>
              <a:ext uri="{FF2B5EF4-FFF2-40B4-BE49-F238E27FC236}">
                <a16:creationId xmlns:a16="http://schemas.microsoft.com/office/drawing/2014/main" id="{F0187B8B-18D3-4EE2-A3A8-66702B5C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36703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20" name="Object 4">
            <a:extLst>
              <a:ext uri="{FF2B5EF4-FFF2-40B4-BE49-F238E27FC236}">
                <a16:creationId xmlns:a16="http://schemas.microsoft.com/office/drawing/2014/main" id="{6A84DC32-47EA-47A5-8B4C-36E10A32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51435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21" name="Object 5">
            <a:extLst>
              <a:ext uri="{FF2B5EF4-FFF2-40B4-BE49-F238E27FC236}">
                <a16:creationId xmlns:a16="http://schemas.microsoft.com/office/drawing/2014/main" id="{8793636F-5ABC-47D9-8E2F-B4E1C738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24257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22" name="Object 6">
            <a:extLst>
              <a:ext uri="{FF2B5EF4-FFF2-40B4-BE49-F238E27FC236}">
                <a16:creationId xmlns:a16="http://schemas.microsoft.com/office/drawing/2014/main" id="{9A43E7C4-3046-41F1-872B-E6C6EFE03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28829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23" name="Object 7">
            <a:extLst>
              <a:ext uri="{FF2B5EF4-FFF2-40B4-BE49-F238E27FC236}">
                <a16:creationId xmlns:a16="http://schemas.microsoft.com/office/drawing/2014/main" id="{CC7E576A-C75E-48ED-8912-414522148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198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24" name="Object 8">
            <a:extLst>
              <a:ext uri="{FF2B5EF4-FFF2-40B4-BE49-F238E27FC236}">
                <a16:creationId xmlns:a16="http://schemas.microsoft.com/office/drawing/2014/main" id="{B94D7F80-07C2-472A-8DB2-AFAEF273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48200"/>
            <a:ext cx="571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26" name="Object 10">
            <a:extLst>
              <a:ext uri="{FF2B5EF4-FFF2-40B4-BE49-F238E27FC236}">
                <a16:creationId xmlns:a16="http://schemas.microsoft.com/office/drawing/2014/main" id="{8135E986-E0D0-4AF5-9D0B-167AD9DB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5638800"/>
            <a:ext cx="56515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27" name="Object 11">
            <a:extLst>
              <a:ext uri="{FF2B5EF4-FFF2-40B4-BE49-F238E27FC236}">
                <a16:creationId xmlns:a16="http://schemas.microsoft.com/office/drawing/2014/main" id="{BCB0CE9C-FFE6-46FB-9315-A34C812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638800"/>
            <a:ext cx="198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7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Object 3">
            <a:extLst>
              <a:ext uri="{FF2B5EF4-FFF2-40B4-BE49-F238E27FC236}">
                <a16:creationId xmlns:a16="http://schemas.microsoft.com/office/drawing/2014/main" id="{4D113524-7439-45B6-994A-20E8FDACC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0558"/>
            <a:ext cx="7316788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271F8F85-16D9-4C43-9E2E-312246551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kumimoji="0" lang="zh-CN" altLang="en-US" sz="2800" b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365" name="Group 5">
            <a:extLst>
              <a:ext uri="{FF2B5EF4-FFF2-40B4-BE49-F238E27FC236}">
                <a16:creationId xmlns:a16="http://schemas.microsoft.com/office/drawing/2014/main" id="{AD972D93-13C5-4705-AD8D-1A8798F1C1D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2446338" cy="2614613"/>
            <a:chOff x="3552" y="2112"/>
            <a:chExt cx="1541" cy="1647"/>
          </a:xfrm>
        </p:grpSpPr>
        <p:grpSp>
          <p:nvGrpSpPr>
            <p:cNvPr id="15366" name="Group 6">
              <a:extLst>
                <a:ext uri="{FF2B5EF4-FFF2-40B4-BE49-F238E27FC236}">
                  <a16:creationId xmlns:a16="http://schemas.microsoft.com/office/drawing/2014/main" id="{AD029C11-94BD-46F1-863C-409EF6116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112"/>
              <a:ext cx="1541" cy="1647"/>
              <a:chOff x="2766" y="2208"/>
              <a:chExt cx="1541" cy="1647"/>
            </a:xfrm>
          </p:grpSpPr>
          <p:sp>
            <p:nvSpPr>
              <p:cNvPr id="15367" name="Line 7">
                <a:extLst>
                  <a:ext uri="{FF2B5EF4-FFF2-40B4-BE49-F238E27FC236}">
                    <a16:creationId xmlns:a16="http://schemas.microsoft.com/office/drawing/2014/main" id="{FE3254E1-651B-48F4-902B-1111466A1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251"/>
                <a:ext cx="13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8" name="Line 8">
                <a:extLst>
                  <a:ext uri="{FF2B5EF4-FFF2-40B4-BE49-F238E27FC236}">
                    <a16:creationId xmlns:a16="http://schemas.microsoft.com/office/drawing/2014/main" id="{223C9C51-ED8E-4CD3-9693-B6F717DE5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8" y="2208"/>
                <a:ext cx="0" cy="10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9" name="Line 9">
                <a:extLst>
                  <a:ext uri="{FF2B5EF4-FFF2-40B4-BE49-F238E27FC236}">
                    <a16:creationId xmlns:a16="http://schemas.microsoft.com/office/drawing/2014/main" id="{33957626-7194-4E9D-B555-2FA972FC7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3263"/>
                <a:ext cx="48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370" name="Object 10">
                <a:extLst>
                  <a:ext uri="{FF2B5EF4-FFF2-40B4-BE49-F238E27FC236}">
                    <a16:creationId xmlns:a16="http://schemas.microsoft.com/office/drawing/2014/main" id="{685DAE48-3814-401A-B999-5771CE7056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4" y="3696"/>
                <a:ext cx="167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1" name="Object 11">
                <a:extLst>
                  <a:ext uri="{FF2B5EF4-FFF2-40B4-BE49-F238E27FC236}">
                    <a16:creationId xmlns:a16="http://schemas.microsoft.com/office/drawing/2014/main" id="{66D2A660-4569-4B00-B973-D9E41859B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" y="3192"/>
                <a:ext cx="167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2" name="Object 12">
                <a:extLst>
                  <a:ext uri="{FF2B5EF4-FFF2-40B4-BE49-F238E27FC236}">
                    <a16:creationId xmlns:a16="http://schemas.microsoft.com/office/drawing/2014/main" id="{B9D77850-0A2C-44F9-B78E-29C44BBB03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1" y="3287"/>
                <a:ext cx="144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3" name="Object 13">
                <a:extLst>
                  <a:ext uri="{FF2B5EF4-FFF2-40B4-BE49-F238E27FC236}">
                    <a16:creationId xmlns:a16="http://schemas.microsoft.com/office/drawing/2014/main" id="{AB3D1499-548F-49F7-B98C-23BAD243BA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2256"/>
                <a:ext cx="135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5374" name="AutoShape 14" descr="宽下对角线">
                <a:extLst>
                  <a:ext uri="{FF2B5EF4-FFF2-40B4-BE49-F238E27FC236}">
                    <a16:creationId xmlns:a16="http://schemas.microsoft.com/office/drawing/2014/main" id="{634195CB-AEB4-4320-A4A7-79B574F39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163646">
                <a:off x="2971" y="2820"/>
                <a:ext cx="1056" cy="528"/>
              </a:xfrm>
              <a:prstGeom prst="triangle">
                <a:avLst>
                  <a:gd name="adj" fmla="val 74384"/>
                </a:avLst>
              </a:prstGeom>
              <a:pattFill prst="wdDnDiag">
                <a:fgClr>
                  <a:schemeClr val="accent1"/>
                </a:fgClr>
                <a:bgClr>
                  <a:srgbClr val="FFFFFF"/>
                </a:bgClr>
              </a:patt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5375" name="Object 15">
                <a:extLst>
                  <a:ext uri="{FF2B5EF4-FFF2-40B4-BE49-F238E27FC236}">
                    <a16:creationId xmlns:a16="http://schemas.microsoft.com/office/drawing/2014/main" id="{18D76439-0A0B-4F56-9C4F-655512B93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2448"/>
                <a:ext cx="88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6" name="Object 16">
                <a:extLst>
                  <a:ext uri="{FF2B5EF4-FFF2-40B4-BE49-F238E27FC236}">
                    <a16:creationId xmlns:a16="http://schemas.microsoft.com/office/drawing/2014/main" id="{0B2E6414-1D65-4050-95FD-5A53C9F632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3504"/>
                <a:ext cx="88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7" name="Object 17">
                <a:extLst>
                  <a:ext uri="{FF2B5EF4-FFF2-40B4-BE49-F238E27FC236}">
                    <a16:creationId xmlns:a16="http://schemas.microsoft.com/office/drawing/2014/main" id="{92522D7A-C3EB-42EB-97DE-B7674D8511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6" y="3312"/>
                <a:ext cx="221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378" name="Line 18">
              <a:extLst>
                <a:ext uri="{FF2B5EF4-FFF2-40B4-BE49-F238E27FC236}">
                  <a16:creationId xmlns:a16="http://schemas.microsoft.com/office/drawing/2014/main" id="{CCF41CD3-D0D9-4651-A567-25C97A314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6" y="2720"/>
              <a:ext cx="240" cy="2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379" name="Object 19">
              <a:extLst>
                <a:ext uri="{FF2B5EF4-FFF2-40B4-BE49-F238E27FC236}">
                  <a16:creationId xmlns:a16="http://schemas.microsoft.com/office/drawing/2014/main" id="{973D2298-B55E-4E6C-B994-C32CFF750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2544"/>
              <a:ext cx="13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5380" name="Text Box 20">
            <a:extLst>
              <a:ext uri="{FF2B5EF4-FFF2-40B4-BE49-F238E27FC236}">
                <a16:creationId xmlns:a16="http://schemas.microsoft.com/office/drawing/2014/main" id="{3224A678-3719-4D59-B056-8B0A3EE4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52813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利用两类曲面积分之间的关系</a:t>
            </a:r>
          </a:p>
        </p:txBody>
      </p:sp>
      <p:pic>
        <p:nvPicPr>
          <p:cNvPr id="15381" name="Object 21">
            <a:extLst>
              <a:ext uri="{FF2B5EF4-FFF2-40B4-BE49-F238E27FC236}">
                <a16:creationId xmlns:a16="http://schemas.microsoft.com/office/drawing/2014/main" id="{19518135-8589-44E5-89CD-AC4C93CA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81488"/>
            <a:ext cx="426720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82" name="Object 22">
            <a:extLst>
              <a:ext uri="{FF2B5EF4-FFF2-40B4-BE49-F238E27FC236}">
                <a16:creationId xmlns:a16="http://schemas.microsoft.com/office/drawing/2014/main" id="{15CB7F27-FD00-4BBE-BDEB-0E4F657C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4953000"/>
            <a:ext cx="55387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22648" y="404664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3065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7" name="Text Box 17"/>
          <p:cNvSpPr txBox="1">
            <a:spLocks noChangeArrowheads="1"/>
          </p:cNvSpPr>
          <p:nvPr/>
        </p:nvSpPr>
        <p:spPr bwMode="auto">
          <a:xfrm>
            <a:off x="684213" y="11588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、利用高斯公式 计算曲面积分常见的错误</a:t>
            </a:r>
          </a:p>
        </p:txBody>
      </p:sp>
      <p:graphicFrame>
        <p:nvGraphicFramePr>
          <p:cNvPr id="8192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86952"/>
              </p:ext>
            </p:extLst>
          </p:nvPr>
        </p:nvGraphicFramePr>
        <p:xfrm>
          <a:off x="795338" y="655638"/>
          <a:ext cx="1651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6" name="Equation" r:id="rId3" imgW="812520" imgH="215640" progId="Equation.DSMT4">
                  <p:embed/>
                </p:oleObj>
              </mc:Choice>
              <mc:Fallback>
                <p:oleObj name="Equation" r:id="rId3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655638"/>
                        <a:ext cx="1651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90156"/>
              </p:ext>
            </p:extLst>
          </p:nvPr>
        </p:nvGraphicFramePr>
        <p:xfrm>
          <a:off x="809625" y="1160463"/>
          <a:ext cx="33416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7" name="Equation" r:id="rId5" imgW="1752480" imgH="215640" progId="Equation.DSMT4">
                  <p:embed/>
                </p:oleObj>
              </mc:Choice>
              <mc:Fallback>
                <p:oleObj name="Equation" r:id="rId5" imgW="1752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160463"/>
                        <a:ext cx="33416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58235"/>
              </p:ext>
            </p:extLst>
          </p:nvPr>
        </p:nvGraphicFramePr>
        <p:xfrm>
          <a:off x="779463" y="1628775"/>
          <a:ext cx="21510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8" name="Equation" r:id="rId7" imgW="1130040" imgH="215640" progId="Equation.DSMT4">
                  <p:embed/>
                </p:oleObj>
              </mc:Choice>
              <mc:Fallback>
                <p:oleObj name="Equation" r:id="rId7" imgW="1130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628775"/>
                        <a:ext cx="21510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97397"/>
              </p:ext>
            </p:extLst>
          </p:nvPr>
        </p:nvGraphicFramePr>
        <p:xfrm>
          <a:off x="2555875" y="692150"/>
          <a:ext cx="12588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9" name="公式" r:id="rId9" imgW="660240" imgH="203040" progId="Equation.3">
                  <p:embed/>
                </p:oleObj>
              </mc:Choice>
              <mc:Fallback>
                <p:oleObj name="公式" r:id="rId9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92150"/>
                        <a:ext cx="12588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570037"/>
              </p:ext>
            </p:extLst>
          </p:nvPr>
        </p:nvGraphicFramePr>
        <p:xfrm>
          <a:off x="3924300" y="692150"/>
          <a:ext cx="677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0" name="公式" r:id="rId11" imgW="355320" imgH="190440" progId="Equation.3">
                  <p:embed/>
                </p:oleObj>
              </mc:Choice>
              <mc:Fallback>
                <p:oleObj name="公式" r:id="rId11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692150"/>
                        <a:ext cx="677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23" name="Text Box 23"/>
          <p:cNvSpPr txBox="1">
            <a:spLocks noChangeArrowheads="1"/>
          </p:cNvSpPr>
          <p:nvPr/>
        </p:nvSpPr>
        <p:spPr bwMode="auto">
          <a:xfrm>
            <a:off x="646113" y="2132013"/>
            <a:ext cx="622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4</a:t>
            </a:r>
            <a:r>
              <a:rPr lang="zh-CN" altLang="en-US" sz="2400" b="1">
                <a:solidFill>
                  <a:srgbClr val="FF0000"/>
                </a:solidFill>
              </a:rPr>
              <a:t>、 一个重要的结论</a:t>
            </a:r>
          </a:p>
        </p:txBody>
      </p:sp>
      <p:graphicFrame>
        <p:nvGraphicFramePr>
          <p:cNvPr id="8192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842279"/>
              </p:ext>
            </p:extLst>
          </p:nvPr>
        </p:nvGraphicFramePr>
        <p:xfrm>
          <a:off x="649288" y="2600325"/>
          <a:ext cx="2517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1" name="Equation" r:id="rId13" imgW="1320480" imgH="291960" progId="Equation.DSMT4">
                  <p:embed/>
                </p:oleObj>
              </mc:Choice>
              <mc:Fallback>
                <p:oleObj name="Equation" r:id="rId13" imgW="1320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600325"/>
                        <a:ext cx="2517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452089"/>
              </p:ext>
            </p:extLst>
          </p:nvPr>
        </p:nvGraphicFramePr>
        <p:xfrm>
          <a:off x="3236913" y="2484438"/>
          <a:ext cx="44291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" name="Equation" r:id="rId15" imgW="2323800" imgH="419040" progId="Equation.DSMT4">
                  <p:embed/>
                </p:oleObj>
              </mc:Choice>
              <mc:Fallback>
                <p:oleObj name="Equation" r:id="rId15" imgW="2323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2484438"/>
                        <a:ext cx="442912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866447"/>
              </p:ext>
            </p:extLst>
          </p:nvPr>
        </p:nvGraphicFramePr>
        <p:xfrm>
          <a:off x="7815263" y="2638425"/>
          <a:ext cx="12080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3" name="Equation" r:id="rId17" imgW="634680" imgH="215640" progId="Equation.DSMT4">
                  <p:embed/>
                </p:oleObj>
              </mc:Choice>
              <mc:Fallback>
                <p:oleObj name="Equation" r:id="rId17" imgW="634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63" y="2638425"/>
                        <a:ext cx="12080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765992"/>
              </p:ext>
            </p:extLst>
          </p:nvPr>
        </p:nvGraphicFramePr>
        <p:xfrm>
          <a:off x="1512888" y="3171825"/>
          <a:ext cx="19113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" name="Equation" r:id="rId19" imgW="1002960" imgH="203040" progId="Equation.DSMT4">
                  <p:embed/>
                </p:oleObj>
              </mc:Choice>
              <mc:Fallback>
                <p:oleObj name="Equation" r:id="rId19" imgW="1002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171825"/>
                        <a:ext cx="19113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604164"/>
              </p:ext>
            </p:extLst>
          </p:nvPr>
        </p:nvGraphicFramePr>
        <p:xfrm>
          <a:off x="760413" y="3644900"/>
          <a:ext cx="7769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" name="Equation" r:id="rId21" imgW="4076640" imgH="215640" progId="Equation.DSMT4">
                  <p:embed/>
                </p:oleObj>
              </mc:Choice>
              <mc:Fallback>
                <p:oleObj name="Equation" r:id="rId21" imgW="4076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644900"/>
                        <a:ext cx="77692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63071"/>
              </p:ext>
            </p:extLst>
          </p:nvPr>
        </p:nvGraphicFramePr>
        <p:xfrm>
          <a:off x="774700" y="4114800"/>
          <a:ext cx="7791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6" name="Equation" r:id="rId23" imgW="4089240" imgH="215640" progId="Equation.DSMT4">
                  <p:embed/>
                </p:oleObj>
              </mc:Choice>
              <mc:Fallback>
                <p:oleObj name="Equation" r:id="rId23" imgW="408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114800"/>
                        <a:ext cx="77914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215510"/>
              </p:ext>
            </p:extLst>
          </p:nvPr>
        </p:nvGraphicFramePr>
        <p:xfrm>
          <a:off x="459656" y="3140968"/>
          <a:ext cx="1016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" name="Equation" r:id="rId25" imgW="533160" imgH="215640" progId="Equation.DSMT4">
                  <p:embed/>
                </p:oleObj>
              </mc:Choice>
              <mc:Fallback>
                <p:oleObj name="Equation" r:id="rId25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56" y="3140968"/>
                        <a:ext cx="1016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68626"/>
              </p:ext>
            </p:extLst>
          </p:nvPr>
        </p:nvGraphicFramePr>
        <p:xfrm>
          <a:off x="695325" y="4724400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" name="Equation" r:id="rId27" imgW="685800" imgH="215640" progId="Equation.DSMT4">
                  <p:embed/>
                </p:oleObj>
              </mc:Choice>
              <mc:Fallback>
                <p:oleObj name="Equation" r:id="rId27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724400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392102"/>
              </p:ext>
            </p:extLst>
          </p:nvPr>
        </p:nvGraphicFramePr>
        <p:xfrm>
          <a:off x="2111375" y="4592638"/>
          <a:ext cx="31226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9" name="Equation" r:id="rId29" imgW="1638000" imgH="419040" progId="Equation.DSMT4">
                  <p:embed/>
                </p:oleObj>
              </mc:Choice>
              <mc:Fallback>
                <p:oleObj name="Equation" r:id="rId29" imgW="1638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4592638"/>
                        <a:ext cx="31226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89299"/>
              </p:ext>
            </p:extLst>
          </p:nvPr>
        </p:nvGraphicFramePr>
        <p:xfrm>
          <a:off x="5507038" y="4592638"/>
          <a:ext cx="28321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0" name="Equation" r:id="rId31" imgW="1485720" imgH="419040" progId="Equation.DSMT4">
                  <p:embed/>
                </p:oleObj>
              </mc:Choice>
              <mc:Fallback>
                <p:oleObj name="Equation" r:id="rId31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4592638"/>
                        <a:ext cx="28321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195002"/>
              </p:ext>
            </p:extLst>
          </p:nvPr>
        </p:nvGraphicFramePr>
        <p:xfrm>
          <a:off x="720725" y="5311775"/>
          <a:ext cx="15732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1" name="Equation" r:id="rId33" imgW="825480" imgH="419040" progId="Equation.DSMT4">
                  <p:embed/>
                </p:oleObj>
              </mc:Choice>
              <mc:Fallback>
                <p:oleObj name="Equation" r:id="rId33" imgW="825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5311775"/>
                        <a:ext cx="15732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957449"/>
              </p:ext>
            </p:extLst>
          </p:nvPr>
        </p:nvGraphicFramePr>
        <p:xfrm>
          <a:off x="2520950" y="5311775"/>
          <a:ext cx="18399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" name="Equation" r:id="rId35" imgW="965160" imgH="419040" progId="Equation.DSMT4">
                  <p:embed/>
                </p:oleObj>
              </mc:Choice>
              <mc:Fallback>
                <p:oleObj name="Equation" r:id="rId35" imgW="96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5311775"/>
                        <a:ext cx="18399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666252"/>
              </p:ext>
            </p:extLst>
          </p:nvPr>
        </p:nvGraphicFramePr>
        <p:xfrm>
          <a:off x="4595813" y="5445125"/>
          <a:ext cx="2155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3" name="Equation" r:id="rId37" imgW="1130040" imgH="203040" progId="Equation.DSMT4">
                  <p:embed/>
                </p:oleObj>
              </mc:Choice>
              <mc:Fallback>
                <p:oleObj name="Equation" r:id="rId37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5445125"/>
                        <a:ext cx="21558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5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1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1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1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1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1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1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81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81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81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81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81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81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81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81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8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8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81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Object 2">
            <a:extLst>
              <a:ext uri="{FF2B5EF4-FFF2-40B4-BE49-F238E27FC236}">
                <a16:creationId xmlns:a16="http://schemas.microsoft.com/office/drawing/2014/main" id="{339F719B-A2D4-4ED9-AF7D-D333667E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895350"/>
            <a:ext cx="6872287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7" name="Object 3">
            <a:extLst>
              <a:ext uri="{FF2B5EF4-FFF2-40B4-BE49-F238E27FC236}">
                <a16:creationId xmlns:a16="http://schemas.microsoft.com/office/drawing/2014/main" id="{A8473502-DC48-494E-BFA0-4A466019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022600"/>
            <a:ext cx="30734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Object 4">
            <a:extLst>
              <a:ext uri="{FF2B5EF4-FFF2-40B4-BE49-F238E27FC236}">
                <a16:creationId xmlns:a16="http://schemas.microsoft.com/office/drawing/2014/main" id="{72ABAEDA-1ACE-45BB-BF54-2C586538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4267200"/>
            <a:ext cx="2616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Object 5">
            <a:extLst>
              <a:ext uri="{FF2B5EF4-FFF2-40B4-BE49-F238E27FC236}">
                <a16:creationId xmlns:a16="http://schemas.microsoft.com/office/drawing/2014/main" id="{C87370AF-FC01-4D45-9B97-87451FC0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4267200"/>
            <a:ext cx="6334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1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EC82D279-0C0E-4C1F-A013-751537177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3200">
                <a:solidFill>
                  <a:schemeClr val="accent2"/>
                </a:solidFill>
                <a:ea typeface="黑体" panose="02010609060101010101" pitchFamily="49" charset="-122"/>
              </a:rPr>
              <a:t>向量点积法</a:t>
            </a:r>
            <a:endParaRPr kumimoji="0" lang="zh-CN" altLang="en-US" sz="18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17411" name="Object 3">
            <a:extLst>
              <a:ext uri="{FF2B5EF4-FFF2-40B4-BE49-F238E27FC236}">
                <a16:creationId xmlns:a16="http://schemas.microsoft.com/office/drawing/2014/main" id="{4378652C-98F7-477A-A7A2-453406BC5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219200"/>
            <a:ext cx="678815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Object 4">
            <a:extLst>
              <a:ext uri="{FF2B5EF4-FFF2-40B4-BE49-F238E27FC236}">
                <a16:creationId xmlns:a16="http://schemas.microsoft.com/office/drawing/2014/main" id="{DCE0ED7C-C477-4A08-B5AE-287F3122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2508250"/>
            <a:ext cx="4338637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3" name="Object 5">
            <a:extLst>
              <a:ext uri="{FF2B5EF4-FFF2-40B4-BE49-F238E27FC236}">
                <a16:creationId xmlns:a16="http://schemas.microsoft.com/office/drawing/2014/main" id="{3687849D-4567-40C6-AD79-47903010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3421063"/>
            <a:ext cx="448945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Object 6">
            <a:extLst>
              <a:ext uri="{FF2B5EF4-FFF2-40B4-BE49-F238E27FC236}">
                <a16:creationId xmlns:a16="http://schemas.microsoft.com/office/drawing/2014/main" id="{5BC3DF16-C5CA-45CC-B213-44D1A5BE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3441700"/>
            <a:ext cx="1579563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5" name="Object 7">
            <a:extLst>
              <a:ext uri="{FF2B5EF4-FFF2-40B4-BE49-F238E27FC236}">
                <a16:creationId xmlns:a16="http://schemas.microsoft.com/office/drawing/2014/main" id="{4F5709D1-FBFE-49DC-82A8-A34CE034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4333875"/>
            <a:ext cx="436086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6" name="Object 8">
            <a:extLst>
              <a:ext uri="{FF2B5EF4-FFF2-40B4-BE49-F238E27FC236}">
                <a16:creationId xmlns:a16="http://schemas.microsoft.com/office/drawing/2014/main" id="{CA1A6B8B-84AF-436B-A11C-E7F02560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5172075"/>
            <a:ext cx="682148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7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Object 2">
            <a:extLst>
              <a:ext uri="{FF2B5EF4-FFF2-40B4-BE49-F238E27FC236}">
                <a16:creationId xmlns:a16="http://schemas.microsoft.com/office/drawing/2014/main" id="{2E083438-D463-4A88-96D8-636871E9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016875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Text Box 3">
            <a:extLst>
              <a:ext uri="{FF2B5EF4-FFF2-40B4-BE49-F238E27FC236}">
                <a16:creationId xmlns:a16="http://schemas.microsoft.com/office/drawing/2014/main" id="{17C0D2DB-0662-44BD-838C-E7C79AF6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052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pic>
        <p:nvPicPr>
          <p:cNvPr id="20484" name="Object 4">
            <a:extLst>
              <a:ext uri="{FF2B5EF4-FFF2-40B4-BE49-F238E27FC236}">
                <a16:creationId xmlns:a16="http://schemas.microsoft.com/office/drawing/2014/main" id="{7C0A6E8A-B8E8-427F-8387-796465A2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48307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Text Box 5">
            <a:extLst>
              <a:ext uri="{FF2B5EF4-FFF2-40B4-BE49-F238E27FC236}">
                <a16:creationId xmlns:a16="http://schemas.microsoft.com/office/drawing/2014/main" id="{8EFDF339-A152-4F2C-BD3C-76561FE98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2578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如下图</a:t>
            </a:r>
            <a:r>
              <a:rPr kumimoji="0"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 useBgFill="1">
        <p:nvSpPr>
          <p:cNvPr id="6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824" y="812130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17204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>
            <a:extLst>
              <a:ext uri="{FF2B5EF4-FFF2-40B4-BE49-F238E27FC236}">
                <a16:creationId xmlns:a16="http://schemas.microsoft.com/office/drawing/2014/main" id="{C09EB74D-3C6A-409F-B13F-0F81F788D9D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676400"/>
            <a:ext cx="3160713" cy="2235200"/>
            <a:chOff x="3312" y="1056"/>
            <a:chExt cx="1991" cy="1408"/>
          </a:xfrm>
        </p:grpSpPr>
        <p:sp>
          <p:nvSpPr>
            <p:cNvPr id="21507" name="Oval 3">
              <a:extLst>
                <a:ext uri="{FF2B5EF4-FFF2-40B4-BE49-F238E27FC236}">
                  <a16:creationId xmlns:a16="http://schemas.microsoft.com/office/drawing/2014/main" id="{ABE9D3A4-D8CA-4695-A2D7-E99780A7C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491"/>
              <a:ext cx="237" cy="829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08" name="Group 4">
              <a:extLst>
                <a:ext uri="{FF2B5EF4-FFF2-40B4-BE49-F238E27FC236}">
                  <a16:creationId xmlns:a16="http://schemas.microsoft.com/office/drawing/2014/main" id="{9FA516E5-D11E-4FD2-8846-FE48E490A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8" y="1239"/>
              <a:ext cx="1726" cy="1081"/>
              <a:chOff x="2352" y="1056"/>
              <a:chExt cx="2496" cy="1440"/>
            </a:xfrm>
          </p:grpSpPr>
          <p:sp>
            <p:nvSpPr>
              <p:cNvPr id="21509" name="Line 5">
                <a:extLst>
                  <a:ext uri="{FF2B5EF4-FFF2-40B4-BE49-F238E27FC236}">
                    <a16:creationId xmlns:a16="http://schemas.microsoft.com/office/drawing/2014/main" id="{BDA28D2B-A72D-45CD-8BFD-7F090F861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68"/>
                <a:ext cx="1968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0" name="Line 6">
                <a:extLst>
                  <a:ext uri="{FF2B5EF4-FFF2-40B4-BE49-F238E27FC236}">
                    <a16:creationId xmlns:a16="http://schemas.microsoft.com/office/drawing/2014/main" id="{F2EBB6C9-EEBE-41F4-B881-52FE4B679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1056"/>
                <a:ext cx="0" cy="912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1" name="Line 7">
                <a:extLst>
                  <a:ext uri="{FF2B5EF4-FFF2-40B4-BE49-F238E27FC236}">
                    <a16:creationId xmlns:a16="http://schemas.microsoft.com/office/drawing/2014/main" id="{4E3B7E1B-3DDC-4A2F-9A37-EACD50E92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528" cy="52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2" name="Arc 8">
              <a:extLst>
                <a:ext uri="{FF2B5EF4-FFF2-40B4-BE49-F238E27FC236}">
                  <a16:creationId xmlns:a16="http://schemas.microsoft.com/office/drawing/2014/main" id="{EC15D124-492A-44E4-A4E5-AFA23FE90AB6}"/>
                </a:ext>
              </a:extLst>
            </p:cNvPr>
            <p:cNvSpPr>
              <a:spLocks/>
            </p:cNvSpPr>
            <p:nvPr/>
          </p:nvSpPr>
          <p:spPr bwMode="auto">
            <a:xfrm rot="10714061" flipV="1">
              <a:off x="4125" y="1491"/>
              <a:ext cx="702" cy="829"/>
            </a:xfrm>
            <a:custGeom>
              <a:avLst/>
              <a:gdLst>
                <a:gd name="G0" fmla="+- 1238 0 0"/>
                <a:gd name="G1" fmla="+- 21600 0 0"/>
                <a:gd name="G2" fmla="+- 21600 0 0"/>
                <a:gd name="T0" fmla="*/ 0 w 22838"/>
                <a:gd name="T1" fmla="*/ 35 h 43200"/>
                <a:gd name="T2" fmla="*/ 8 w 22838"/>
                <a:gd name="T3" fmla="*/ 43165 h 43200"/>
                <a:gd name="T4" fmla="*/ 1238 w 2283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38" h="43200" fill="none" extrusionOk="0">
                  <a:moveTo>
                    <a:pt x="0" y="35"/>
                  </a:moveTo>
                  <a:cubicBezTo>
                    <a:pt x="412" y="11"/>
                    <a:pt x="825" y="0"/>
                    <a:pt x="1238" y="0"/>
                  </a:cubicBezTo>
                  <a:cubicBezTo>
                    <a:pt x="13167" y="0"/>
                    <a:pt x="22838" y="9670"/>
                    <a:pt x="22838" y="21600"/>
                  </a:cubicBezTo>
                  <a:cubicBezTo>
                    <a:pt x="22838" y="33529"/>
                    <a:pt x="13167" y="43200"/>
                    <a:pt x="1238" y="43200"/>
                  </a:cubicBezTo>
                  <a:cubicBezTo>
                    <a:pt x="827" y="43200"/>
                    <a:pt x="417" y="43188"/>
                    <a:pt x="8" y="43164"/>
                  </a:cubicBezTo>
                </a:path>
                <a:path w="22838" h="43200" stroke="0" extrusionOk="0">
                  <a:moveTo>
                    <a:pt x="0" y="35"/>
                  </a:moveTo>
                  <a:cubicBezTo>
                    <a:pt x="412" y="11"/>
                    <a:pt x="825" y="0"/>
                    <a:pt x="1238" y="0"/>
                  </a:cubicBezTo>
                  <a:cubicBezTo>
                    <a:pt x="13167" y="0"/>
                    <a:pt x="22838" y="9670"/>
                    <a:pt x="22838" y="21600"/>
                  </a:cubicBezTo>
                  <a:cubicBezTo>
                    <a:pt x="22838" y="33529"/>
                    <a:pt x="13167" y="43200"/>
                    <a:pt x="1238" y="43200"/>
                  </a:cubicBezTo>
                  <a:cubicBezTo>
                    <a:pt x="827" y="43200"/>
                    <a:pt x="417" y="43188"/>
                    <a:pt x="8" y="43164"/>
                  </a:cubicBezTo>
                  <a:lnTo>
                    <a:pt x="1238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Line 9">
              <a:extLst>
                <a:ext uri="{FF2B5EF4-FFF2-40B4-BE49-F238E27FC236}">
                  <a16:creationId xmlns:a16="http://schemas.microsoft.com/office/drawing/2014/main" id="{0ECD89EC-1A45-4539-A202-908742DD8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" y="1491"/>
              <a:ext cx="0" cy="8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514" name="Object 10">
              <a:extLst>
                <a:ext uri="{FF2B5EF4-FFF2-40B4-BE49-F238E27FC236}">
                  <a16:creationId xmlns:a16="http://schemas.microsoft.com/office/drawing/2014/main" id="{FA605BF0-D02B-42DD-8188-A14F01E0A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345"/>
              <a:ext cx="116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5" name="Object 11">
              <a:extLst>
                <a:ext uri="{FF2B5EF4-FFF2-40B4-BE49-F238E27FC236}">
                  <a16:creationId xmlns:a16="http://schemas.microsoft.com/office/drawing/2014/main" id="{4C423079-28A0-44C9-B47C-505B045E4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" y="1834"/>
              <a:ext cx="116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6" name="Object 12">
              <a:extLst>
                <a:ext uri="{FF2B5EF4-FFF2-40B4-BE49-F238E27FC236}">
                  <a16:creationId xmlns:a16="http://schemas.microsoft.com/office/drawing/2014/main" id="{06157A32-B7F3-4538-9EF9-02FD0F8BB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0" y="1056"/>
              <a:ext cx="93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7" name="Object 13">
              <a:extLst>
                <a:ext uri="{FF2B5EF4-FFF2-40B4-BE49-F238E27FC236}">
                  <a16:creationId xmlns:a16="http://schemas.microsoft.com/office/drawing/2014/main" id="{40B3F67D-2A55-4936-823B-4B0E02826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0" y="1960"/>
              <a:ext cx="99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8" name="Object 14">
              <a:extLst>
                <a:ext uri="{FF2B5EF4-FFF2-40B4-BE49-F238E27FC236}">
                  <a16:creationId xmlns:a16="http://schemas.microsoft.com/office/drawing/2014/main" id="{8B420CE6-AAEB-4052-AF49-48402CBDC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" y="1960"/>
              <a:ext cx="58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9" name="Object 15">
              <a:extLst>
                <a:ext uri="{FF2B5EF4-FFF2-40B4-BE49-F238E27FC236}">
                  <a16:creationId xmlns:a16="http://schemas.microsoft.com/office/drawing/2014/main" id="{85BD32FE-5D82-4A72-B306-F3DA83D43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" y="1960"/>
              <a:ext cx="66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20" name="Line 16">
              <a:extLst>
                <a:ext uri="{FF2B5EF4-FFF2-40B4-BE49-F238E27FC236}">
                  <a16:creationId xmlns:a16="http://schemas.microsoft.com/office/drawing/2014/main" id="{DF6FAA4C-34F0-4050-B7EB-D644D3B83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3" y="1491"/>
              <a:ext cx="1029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521" name="Object 17">
              <a:extLst>
                <a:ext uri="{FF2B5EF4-FFF2-40B4-BE49-F238E27FC236}">
                  <a16:creationId xmlns:a16="http://schemas.microsoft.com/office/drawing/2014/main" id="{5BF45DFB-8EF4-466C-A39F-DEA379D623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" y="1419"/>
              <a:ext cx="133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22" name="Object 18">
              <a:extLst>
                <a:ext uri="{FF2B5EF4-FFF2-40B4-BE49-F238E27FC236}">
                  <a16:creationId xmlns:a16="http://schemas.microsoft.com/office/drawing/2014/main" id="{529B5453-D7EF-4CD2-A67C-905DB9EBC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" y="1635"/>
              <a:ext cx="151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23" name="Line 19">
              <a:extLst>
                <a:ext uri="{FF2B5EF4-FFF2-40B4-BE49-F238E27FC236}">
                  <a16:creationId xmlns:a16="http://schemas.microsoft.com/office/drawing/2014/main" id="{B801AA35-84CF-4E3C-B0AB-413B427B3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1743"/>
              <a:ext cx="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524" name="Object 20">
              <a:extLst>
                <a:ext uri="{FF2B5EF4-FFF2-40B4-BE49-F238E27FC236}">
                  <a16:creationId xmlns:a16="http://schemas.microsoft.com/office/drawing/2014/main" id="{3732C6DA-8E43-465D-A559-9A22433A0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1651"/>
              <a:ext cx="160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25" name="Line 21">
              <a:extLst>
                <a:ext uri="{FF2B5EF4-FFF2-40B4-BE49-F238E27FC236}">
                  <a16:creationId xmlns:a16="http://schemas.microsoft.com/office/drawing/2014/main" id="{2505EF25-5740-4F56-A7B6-2106D1CD0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6" y="1536"/>
              <a:ext cx="314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1526" name="Object 22">
            <a:extLst>
              <a:ext uri="{FF2B5EF4-FFF2-40B4-BE49-F238E27FC236}">
                <a16:creationId xmlns:a16="http://schemas.microsoft.com/office/drawing/2014/main" id="{607128C0-3C5E-40D6-8604-057E4F444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914400"/>
            <a:ext cx="7920037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7" name="Object 23">
            <a:extLst>
              <a:ext uri="{FF2B5EF4-FFF2-40B4-BE49-F238E27FC236}">
                <a16:creationId xmlns:a16="http://schemas.microsoft.com/office/drawing/2014/main" id="{B90D327D-9333-4DAE-8C71-0E1F69FA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2917825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8" name="Object 24">
            <a:extLst>
              <a:ext uri="{FF2B5EF4-FFF2-40B4-BE49-F238E27FC236}">
                <a16:creationId xmlns:a16="http://schemas.microsoft.com/office/drawing/2014/main" id="{B1E323FD-CD18-4A1C-88D2-13D65047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135313"/>
            <a:ext cx="3702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9" name="Object 25">
            <a:extLst>
              <a:ext uri="{FF2B5EF4-FFF2-40B4-BE49-F238E27FC236}">
                <a16:creationId xmlns:a16="http://schemas.microsoft.com/office/drawing/2014/main" id="{348A654A-94BF-4526-9455-3784458F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29113"/>
            <a:ext cx="3421063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30" name="Object 26">
            <a:extLst>
              <a:ext uri="{FF2B5EF4-FFF2-40B4-BE49-F238E27FC236}">
                <a16:creationId xmlns:a16="http://schemas.microsoft.com/office/drawing/2014/main" id="{D349486B-8259-44DB-AC70-8995A34C0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67200"/>
            <a:ext cx="12192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31" name="Object 27">
            <a:extLst>
              <a:ext uri="{FF2B5EF4-FFF2-40B4-BE49-F238E27FC236}">
                <a16:creationId xmlns:a16="http://schemas.microsoft.com/office/drawing/2014/main" id="{4544AAB5-13F2-40F6-882F-D80392532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94300"/>
            <a:ext cx="2836863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32" name="Object 28">
            <a:extLst>
              <a:ext uri="{FF2B5EF4-FFF2-40B4-BE49-F238E27FC236}">
                <a16:creationId xmlns:a16="http://schemas.microsoft.com/office/drawing/2014/main" id="{AA053A9D-6A26-488D-896F-5921C23D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181600"/>
            <a:ext cx="3352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2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Object 2">
            <a:extLst>
              <a:ext uri="{FF2B5EF4-FFF2-40B4-BE49-F238E27FC236}">
                <a16:creationId xmlns:a16="http://schemas.microsoft.com/office/drawing/2014/main" id="{D2E4638A-A8A9-4812-AB46-901C14DE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0313"/>
            <a:ext cx="33416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1" name="Object 3">
            <a:extLst>
              <a:ext uri="{FF2B5EF4-FFF2-40B4-BE49-F238E27FC236}">
                <a16:creationId xmlns:a16="http://schemas.microsoft.com/office/drawing/2014/main" id="{31FE5E89-0E7D-4A33-B6DC-EBCCEF11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449388"/>
            <a:ext cx="8572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Object 4">
            <a:extLst>
              <a:ext uri="{FF2B5EF4-FFF2-40B4-BE49-F238E27FC236}">
                <a16:creationId xmlns:a16="http://schemas.microsoft.com/office/drawing/2014/main" id="{9C13BDE9-0705-42BB-B8C0-AA5E472B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495550"/>
            <a:ext cx="3252788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Object 5">
            <a:extLst>
              <a:ext uri="{FF2B5EF4-FFF2-40B4-BE49-F238E27FC236}">
                <a16:creationId xmlns:a16="http://schemas.microsoft.com/office/drawing/2014/main" id="{B4A14165-EBAF-4734-8314-93239A49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38425"/>
            <a:ext cx="12366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Object 6">
            <a:extLst>
              <a:ext uri="{FF2B5EF4-FFF2-40B4-BE49-F238E27FC236}">
                <a16:creationId xmlns:a16="http://schemas.microsoft.com/office/drawing/2014/main" id="{8F671AB1-9A0F-49C8-B217-3EA99602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3708400"/>
            <a:ext cx="308768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Object 7">
            <a:extLst>
              <a:ext uri="{FF2B5EF4-FFF2-40B4-BE49-F238E27FC236}">
                <a16:creationId xmlns:a16="http://schemas.microsoft.com/office/drawing/2014/main" id="{4838E24B-2867-4654-8A47-874729A3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3748088"/>
            <a:ext cx="10668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5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4A8F3F29-C8DE-41EA-BE06-CD014F657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23875"/>
            <a:ext cx="1877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23   </a:t>
            </a:r>
            <a:r>
              <a:rPr lang="zh-CN" altLang="en-US" sz="2800" b="1" dirty="0">
                <a:solidFill>
                  <a:srgbClr val="0000FF"/>
                </a:solidFill>
              </a:rPr>
              <a:t>计算</a:t>
            </a:r>
          </a:p>
        </p:txBody>
      </p:sp>
      <p:pic>
        <p:nvPicPr>
          <p:cNvPr id="23555" name="Object 3">
            <a:extLst>
              <a:ext uri="{FF2B5EF4-FFF2-40B4-BE49-F238E27FC236}">
                <a16:creationId xmlns:a16="http://schemas.microsoft.com/office/drawing/2014/main" id="{49397B2D-2A06-49D1-B618-D9149CD9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"/>
            <a:ext cx="41021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6" name="Object 4">
            <a:extLst>
              <a:ext uri="{FF2B5EF4-FFF2-40B4-BE49-F238E27FC236}">
                <a16:creationId xmlns:a16="http://schemas.microsoft.com/office/drawing/2014/main" id="{1A651276-5F45-4CD7-BBD0-E00B6D467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283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>
            <a:extLst>
              <a:ext uri="{FF2B5EF4-FFF2-40B4-BE49-F238E27FC236}">
                <a16:creationId xmlns:a16="http://schemas.microsoft.com/office/drawing/2014/main" id="{1AB50255-EFBA-4F10-9475-CEE244683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1219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的外表面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74F9A0C2-74BD-4F72-ADD9-F868F8ED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5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r>
              <a:rPr lang="zh-CN" altLang="en-US" sz="2800" b="1" dirty="0">
                <a:solidFill>
                  <a:schemeClr val="accent2"/>
                </a:solidFill>
              </a:rPr>
              <a:t>一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4BD07C07-A969-49FE-86E1-3D8C07ED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02565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先计算</a:t>
            </a:r>
          </a:p>
        </p:txBody>
      </p:sp>
      <p:pic>
        <p:nvPicPr>
          <p:cNvPr id="23560" name="Object 8">
            <a:extLst>
              <a:ext uri="{FF2B5EF4-FFF2-40B4-BE49-F238E27FC236}">
                <a16:creationId xmlns:a16="http://schemas.microsoft.com/office/drawing/2014/main" id="{28AE2B31-A92C-4C51-A5F8-46D7905E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13843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1" name="Object 9">
            <a:extLst>
              <a:ext uri="{FF2B5EF4-FFF2-40B4-BE49-F238E27FC236}">
                <a16:creationId xmlns:a16="http://schemas.microsoft.com/office/drawing/2014/main" id="{806D02B5-0AE4-4900-B927-54C2AF9A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524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3" name="Text Box 11">
            <a:extLst>
              <a:ext uri="{FF2B5EF4-FFF2-40B4-BE49-F238E27FC236}">
                <a16:creationId xmlns:a16="http://schemas.microsoft.com/office/drawing/2014/main" id="{F49D6D3E-04E3-4579-94F2-A482A9C35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27114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下侧</a:t>
            </a:r>
          </a:p>
        </p:txBody>
      </p:sp>
      <p:pic>
        <p:nvPicPr>
          <p:cNvPr id="23565" name="Object 13">
            <a:extLst>
              <a:ext uri="{FF2B5EF4-FFF2-40B4-BE49-F238E27FC236}">
                <a16:creationId xmlns:a16="http://schemas.microsoft.com/office/drawing/2014/main" id="{AF1077AB-D026-4F39-9C40-C08D81F9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505200"/>
            <a:ext cx="5270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6" name="Text Box 14">
            <a:extLst>
              <a:ext uri="{FF2B5EF4-FFF2-40B4-BE49-F238E27FC236}">
                <a16:creationId xmlns:a16="http://schemas.microsoft.com/office/drawing/2014/main" id="{3C4A42FE-3743-4AB6-97B9-E40B8B7FE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34734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/>
              <a:t>上侧</a:t>
            </a:r>
          </a:p>
        </p:txBody>
      </p:sp>
      <p:pic>
        <p:nvPicPr>
          <p:cNvPr id="23567" name="Object 15">
            <a:extLst>
              <a:ext uri="{FF2B5EF4-FFF2-40B4-BE49-F238E27FC236}">
                <a16:creationId xmlns:a16="http://schemas.microsoft.com/office/drawing/2014/main" id="{6F423C11-3870-4E37-86C2-372CE72D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0"/>
            <a:ext cx="3886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8" name="Object 16">
            <a:extLst>
              <a:ext uri="{FF2B5EF4-FFF2-40B4-BE49-F238E27FC236}">
                <a16:creationId xmlns:a16="http://schemas.microsoft.com/office/drawing/2014/main" id="{3AAE15F9-9ADE-4920-87CC-FE3B1F01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5029200"/>
            <a:ext cx="72517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9" name="Object 17">
            <a:extLst>
              <a:ext uri="{FF2B5EF4-FFF2-40B4-BE49-F238E27FC236}">
                <a16:creationId xmlns:a16="http://schemas.microsoft.com/office/drawing/2014/main" id="{31AF3608-F6D4-4A32-98AE-943A4A20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816600"/>
            <a:ext cx="57912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75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7" grpId="0" autoUpdateAnimBg="0"/>
      <p:bldP spid="23558" grpId="0" autoUpdateAnimBg="0"/>
      <p:bldP spid="23559" grpId="0" autoUpdateAnimBg="0"/>
      <p:bldP spid="23563" grpId="0" autoUpdateAnimBg="0"/>
      <p:bldP spid="23566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Object 2">
            <a:extLst>
              <a:ext uri="{FF2B5EF4-FFF2-40B4-BE49-F238E27FC236}">
                <a16:creationId xmlns:a16="http://schemas.microsoft.com/office/drawing/2014/main" id="{7AF5C2B5-3730-4091-AA21-CFB5BDE97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52959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1" name="Object 3">
            <a:extLst>
              <a:ext uri="{FF2B5EF4-FFF2-40B4-BE49-F238E27FC236}">
                <a16:creationId xmlns:a16="http://schemas.microsoft.com/office/drawing/2014/main" id="{FDE1AC37-EFE1-42D4-AB1C-CE11F04A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406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2" name="Object 4">
            <a:extLst>
              <a:ext uri="{FF2B5EF4-FFF2-40B4-BE49-F238E27FC236}">
                <a16:creationId xmlns:a16="http://schemas.microsoft.com/office/drawing/2014/main" id="{443F5596-934B-42D6-9133-48EA262E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143000"/>
            <a:ext cx="1447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3" name="Text Box 5">
            <a:extLst>
              <a:ext uri="{FF2B5EF4-FFF2-40B4-BE49-F238E27FC236}">
                <a16:creationId xmlns:a16="http://schemas.microsoft.com/office/drawing/2014/main" id="{1AF5F60C-EF0A-431D-BCB0-0AAD7C99A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4828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同理</a:t>
            </a:r>
          </a:p>
        </p:txBody>
      </p:sp>
      <p:pic>
        <p:nvPicPr>
          <p:cNvPr id="27654" name="Object 6">
            <a:extLst>
              <a:ext uri="{FF2B5EF4-FFF2-40B4-BE49-F238E27FC236}">
                <a16:creationId xmlns:a16="http://schemas.microsoft.com/office/drawing/2014/main" id="{74FC24C6-A7F2-493B-A5BD-7CCC827D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29210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5" name="Object 7">
            <a:extLst>
              <a:ext uri="{FF2B5EF4-FFF2-40B4-BE49-F238E27FC236}">
                <a16:creationId xmlns:a16="http://schemas.microsoft.com/office/drawing/2014/main" id="{6FB642A4-9311-40EF-B7C2-2132B2C12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81400"/>
            <a:ext cx="29337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7" name="Object 9">
            <a:extLst>
              <a:ext uri="{FF2B5EF4-FFF2-40B4-BE49-F238E27FC236}">
                <a16:creationId xmlns:a16="http://schemas.microsoft.com/office/drawing/2014/main" id="{1EA5B86D-A534-48E5-8D42-B855B5FC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0600"/>
            <a:ext cx="67183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4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71A59328-17EB-4E3B-80D6-7DBEA9A46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190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r>
              <a:rPr lang="zh-CN" altLang="en-US" sz="2800" b="1" dirty="0">
                <a:solidFill>
                  <a:schemeClr val="accent2"/>
                </a:solidFill>
              </a:rPr>
              <a:t>二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B694ADC7-027F-4C39-95D1-9F8C52D35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23850"/>
            <a:ext cx="24737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</a:p>
        </p:txBody>
      </p:sp>
      <p:pic>
        <p:nvPicPr>
          <p:cNvPr id="28677" name="Object 5">
            <a:extLst>
              <a:ext uri="{FF2B5EF4-FFF2-40B4-BE49-F238E27FC236}">
                <a16:creationId xmlns:a16="http://schemas.microsoft.com/office/drawing/2014/main" id="{E2A0052F-7355-40E9-B442-4C153BA9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41021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8" name="Object 6">
            <a:extLst>
              <a:ext uri="{FF2B5EF4-FFF2-40B4-BE49-F238E27FC236}">
                <a16:creationId xmlns:a16="http://schemas.microsoft.com/office/drawing/2014/main" id="{0039F6AD-DB9D-4BDD-BFCE-FB5DC12C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35433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9" name="Object 7">
            <a:extLst>
              <a:ext uri="{FF2B5EF4-FFF2-40B4-BE49-F238E27FC236}">
                <a16:creationId xmlns:a16="http://schemas.microsoft.com/office/drawing/2014/main" id="{B3BDA3D3-2873-4646-BC4F-7D83CCD33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741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80" name="Object 8">
            <a:extLst>
              <a:ext uri="{FF2B5EF4-FFF2-40B4-BE49-F238E27FC236}">
                <a16:creationId xmlns:a16="http://schemas.microsoft.com/office/drawing/2014/main" id="{04B189FA-EEC6-4D69-A14B-D4BC13B05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416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81" name="Object 9">
            <a:extLst>
              <a:ext uri="{FF2B5EF4-FFF2-40B4-BE49-F238E27FC236}">
                <a16:creationId xmlns:a16="http://schemas.microsoft.com/office/drawing/2014/main" id="{B7A07A82-4848-4D61-B963-4E6B06A6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33800"/>
            <a:ext cx="29083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2" name="Line 10">
            <a:extLst>
              <a:ext uri="{FF2B5EF4-FFF2-40B4-BE49-F238E27FC236}">
                <a16:creationId xmlns:a16="http://schemas.microsoft.com/office/drawing/2014/main" id="{9AFB503F-17EB-42A8-8194-CFA7DC705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00600"/>
            <a:ext cx="31242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D51BB222-E757-495B-875A-5CB8E7C27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05400"/>
            <a:ext cx="31623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</a:rPr>
              <a:t>= 0    </a:t>
            </a:r>
            <a:r>
              <a:rPr lang="zh-CN" altLang="en-US" sz="2800" b="1">
                <a:solidFill>
                  <a:srgbClr val="FFFF00"/>
                </a:solidFill>
              </a:rPr>
              <a:t>（用对称性）</a:t>
            </a:r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23761104-41DD-427B-AD6F-75AED1374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00600"/>
            <a:ext cx="0" cy="3048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685" name="Object 13">
            <a:extLst>
              <a:ext uri="{FF2B5EF4-FFF2-40B4-BE49-F238E27FC236}">
                <a16:creationId xmlns:a16="http://schemas.microsoft.com/office/drawing/2014/main" id="{A40F4FED-6628-4EB9-B3E9-546A5CA5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25781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8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83" grpId="0" animBg="1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026">
            <a:extLst>
              <a:ext uri="{FF2B5EF4-FFF2-40B4-BE49-F238E27FC236}">
                <a16:creationId xmlns:a16="http://schemas.microsoft.com/office/drawing/2014/main" id="{DEA461C9-BC67-4E49-9E14-BF5B837FB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71475"/>
            <a:ext cx="31470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24 </a:t>
            </a:r>
            <a:r>
              <a:rPr lang="zh-CN" altLang="en-US" sz="2800" b="1" dirty="0"/>
              <a:t>计算曲面积分</a:t>
            </a:r>
          </a:p>
        </p:txBody>
      </p:sp>
      <p:pic>
        <p:nvPicPr>
          <p:cNvPr id="44035" name="Object 1027">
            <a:extLst>
              <a:ext uri="{FF2B5EF4-FFF2-40B4-BE49-F238E27FC236}">
                <a16:creationId xmlns:a16="http://schemas.microsoft.com/office/drawing/2014/main" id="{C1C55827-BB62-4865-93D6-0E928A758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"/>
            <a:ext cx="3708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36" name="Object 1028">
            <a:extLst>
              <a:ext uri="{FF2B5EF4-FFF2-40B4-BE49-F238E27FC236}">
                <a16:creationId xmlns:a16="http://schemas.microsoft.com/office/drawing/2014/main" id="{8D02989E-1DD1-40AF-AEB3-25EB43B34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0264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7" name="Text Box 1029">
            <a:extLst>
              <a:ext uri="{FF2B5EF4-FFF2-40B4-BE49-F238E27FC236}">
                <a16:creationId xmlns:a16="http://schemas.microsoft.com/office/drawing/2014/main" id="{C12B473C-8676-43DE-9125-4D8F1B8D8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133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  <p:pic>
        <p:nvPicPr>
          <p:cNvPr id="44038" name="Object 1030">
            <a:extLst>
              <a:ext uri="{FF2B5EF4-FFF2-40B4-BE49-F238E27FC236}">
                <a16:creationId xmlns:a16="http://schemas.microsoft.com/office/drawing/2014/main" id="{091291C6-536B-4473-943A-9DBF08785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3009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39" name="Object 1031">
            <a:extLst>
              <a:ext uri="{FF2B5EF4-FFF2-40B4-BE49-F238E27FC236}">
                <a16:creationId xmlns:a16="http://schemas.microsoft.com/office/drawing/2014/main" id="{1FC50345-B90E-400D-B73A-B0020EFA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337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40" name="Object 1032">
            <a:extLst>
              <a:ext uri="{FF2B5EF4-FFF2-40B4-BE49-F238E27FC236}">
                <a16:creationId xmlns:a16="http://schemas.microsoft.com/office/drawing/2014/main" id="{2CB4BA46-798C-4F88-B143-2CE53184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20574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41" name="Object 1033">
            <a:extLst>
              <a:ext uri="{FF2B5EF4-FFF2-40B4-BE49-F238E27FC236}">
                <a16:creationId xmlns:a16="http://schemas.microsoft.com/office/drawing/2014/main" id="{CEA535FA-2B9B-44E6-82D7-3D8046ED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5600"/>
            <a:ext cx="4622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42" name="Object 1034">
            <a:extLst>
              <a:ext uri="{FF2B5EF4-FFF2-40B4-BE49-F238E27FC236}">
                <a16:creationId xmlns:a16="http://schemas.microsoft.com/office/drawing/2014/main" id="{524E1D7F-A9D6-4F1D-AEF6-472FE9B7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62400"/>
            <a:ext cx="495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43" name="Object 1035">
            <a:extLst>
              <a:ext uri="{FF2B5EF4-FFF2-40B4-BE49-F238E27FC236}">
                <a16:creationId xmlns:a16="http://schemas.microsoft.com/office/drawing/2014/main" id="{D3E9BB5A-0593-49FD-8D08-65DDF2765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990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4" name="Text Box 1036">
            <a:extLst>
              <a:ext uri="{FF2B5EF4-FFF2-40B4-BE49-F238E27FC236}">
                <a16:creationId xmlns:a16="http://schemas.microsoft.com/office/drawing/2014/main" id="{D0DED3DC-D807-420D-AB75-4BEB8A9A1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449763"/>
            <a:ext cx="34660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考虑使用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Gauss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</a:p>
        </p:txBody>
      </p:sp>
      <p:sp>
        <p:nvSpPr>
          <p:cNvPr id="44045" name="Text Box 1037">
            <a:extLst>
              <a:ext uri="{FF2B5EF4-FFF2-40B4-BE49-F238E27FC236}">
                <a16:creationId xmlns:a16="http://schemas.microsoft.com/office/drawing/2014/main" id="{20FE89E6-FF93-4222-ACF1-C961229C8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18125"/>
            <a:ext cx="82477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但从几何上看，积分曲面是一个开口朝下的“ 碗 ”</a:t>
            </a: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扣在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坐标面上，与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坐标面的截痕为</a:t>
            </a:r>
          </a:p>
        </p:txBody>
      </p:sp>
    </p:spTree>
    <p:extLst>
      <p:ext uri="{BB962C8B-B14F-4D97-AF65-F5344CB8AC3E}">
        <p14:creationId xmlns:p14="http://schemas.microsoft.com/office/powerpoint/2010/main" val="152126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7" grpId="0" autoUpdateAnimBg="0"/>
      <p:bldP spid="44044" grpId="0" autoUpdateAnimBg="0"/>
      <p:bldP spid="44045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Object 2">
            <a:extLst>
              <a:ext uri="{FF2B5EF4-FFF2-40B4-BE49-F238E27FC236}">
                <a16:creationId xmlns:a16="http://schemas.microsoft.com/office/drawing/2014/main" id="{6D118138-7F0C-4F93-95CB-96D50B07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31623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59" name="Text Box 3">
            <a:extLst>
              <a:ext uri="{FF2B5EF4-FFF2-40B4-BE49-F238E27FC236}">
                <a16:creationId xmlns:a16="http://schemas.microsoft.com/office/drawing/2014/main" id="{4C1DFA9C-92DE-4543-A848-3B221F11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524000"/>
            <a:ext cx="72010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故曲面不封闭，应用</a:t>
            </a:r>
            <a:r>
              <a:rPr lang="zh-CN" altLang="en-US" sz="2800" b="1" i="1"/>
              <a:t> </a:t>
            </a:r>
            <a:r>
              <a:rPr lang="en-US" altLang="zh-CN" sz="2800" b="1" i="1"/>
              <a:t>z</a:t>
            </a:r>
            <a:r>
              <a:rPr lang="en-US" altLang="zh-CN" sz="2800" b="1"/>
              <a:t> = 0 </a:t>
            </a:r>
            <a:r>
              <a:rPr lang="zh-CN" altLang="en-US" sz="2800" b="1"/>
              <a:t>（下侧） 封住碗口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440A833E-FC87-4FC8-9083-837CDE8A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33045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但要注意</a:t>
            </a:r>
          </a:p>
        </p:txBody>
      </p:sp>
      <p:pic>
        <p:nvPicPr>
          <p:cNvPr id="45061" name="Object 5">
            <a:extLst>
              <a:ext uri="{FF2B5EF4-FFF2-40B4-BE49-F238E27FC236}">
                <a16:creationId xmlns:a16="http://schemas.microsoft.com/office/drawing/2014/main" id="{3F8534B3-DBA8-4A47-88FB-169F9D5CF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20574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2" name="Text Box 6">
            <a:extLst>
              <a:ext uri="{FF2B5EF4-FFF2-40B4-BE49-F238E27FC236}">
                <a16:creationId xmlns:a16="http://schemas.microsoft.com/office/drawing/2014/main" id="{AD1FA012-7312-42C6-A361-9CFF446C2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09800"/>
            <a:ext cx="358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在（</a:t>
            </a:r>
            <a:r>
              <a:rPr lang="en-US" altLang="zh-CN" sz="2800" b="1"/>
              <a:t>0</a:t>
            </a:r>
            <a:r>
              <a:rPr lang="zh-CN" altLang="en-US" sz="2800" b="1"/>
              <a:t>，</a:t>
            </a:r>
            <a:r>
              <a:rPr lang="en-US" altLang="zh-CN" sz="2800" b="1"/>
              <a:t>0</a:t>
            </a:r>
            <a:r>
              <a:rPr lang="zh-CN" altLang="en-US" sz="2800" b="1"/>
              <a:t>，</a:t>
            </a:r>
            <a:r>
              <a:rPr lang="en-US" altLang="zh-CN" sz="2800" b="1"/>
              <a:t>0</a:t>
            </a:r>
            <a:r>
              <a:rPr lang="zh-CN" altLang="en-US" sz="2800" b="1"/>
              <a:t>）不存在</a:t>
            </a: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4376AEEB-E3A1-4767-A27C-A1BE25829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78163"/>
            <a:ext cx="8215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而（</a:t>
            </a:r>
            <a:r>
              <a:rPr lang="en-US" altLang="zh-CN" sz="2800" b="1"/>
              <a:t>0</a:t>
            </a:r>
            <a:r>
              <a:rPr lang="zh-CN" altLang="en-US" sz="2800" b="1"/>
              <a:t>，</a:t>
            </a:r>
            <a:r>
              <a:rPr lang="en-US" altLang="zh-CN" sz="2800" b="1"/>
              <a:t>0</a:t>
            </a:r>
            <a:r>
              <a:rPr lang="zh-CN" altLang="en-US" sz="2800" b="1"/>
              <a:t>，</a:t>
            </a:r>
            <a:r>
              <a:rPr lang="en-US" altLang="zh-CN" sz="2800" b="1"/>
              <a:t>0</a:t>
            </a:r>
            <a:r>
              <a:rPr lang="zh-CN" altLang="en-US" sz="2800" b="1"/>
              <a:t>）又在 </a:t>
            </a:r>
            <a:r>
              <a:rPr lang="en-US" altLang="zh-CN" sz="2800" b="1" i="1"/>
              <a:t>z</a:t>
            </a:r>
            <a:r>
              <a:rPr lang="en-US" altLang="zh-CN" sz="2800" b="1"/>
              <a:t> = 0 </a:t>
            </a:r>
            <a:r>
              <a:rPr lang="zh-CN" altLang="en-US" sz="2800" b="1"/>
              <a:t>上，故须挖去</a:t>
            </a: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0</a:t>
            </a:r>
            <a:r>
              <a:rPr lang="zh-CN" altLang="en-US" sz="2800" b="1">
                <a:solidFill>
                  <a:srgbClr val="FF0000"/>
                </a:solidFill>
              </a:rPr>
              <a:t>，</a:t>
            </a:r>
            <a:r>
              <a:rPr lang="en-US" altLang="zh-CN" sz="2800" b="1">
                <a:solidFill>
                  <a:srgbClr val="FF0000"/>
                </a:solidFill>
              </a:rPr>
              <a:t>0</a:t>
            </a:r>
            <a:r>
              <a:rPr lang="zh-CN" altLang="en-US" sz="2800" b="1">
                <a:solidFill>
                  <a:srgbClr val="FF0000"/>
                </a:solidFill>
              </a:rPr>
              <a:t>，</a:t>
            </a:r>
            <a:r>
              <a:rPr lang="en-US" altLang="zh-CN" sz="2800" b="1">
                <a:solidFill>
                  <a:srgbClr val="FF0000"/>
                </a:solidFill>
              </a:rPr>
              <a:t>0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4CFBBD86-0EF3-41C5-8A5D-842364D0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824288"/>
            <a:ext cx="35121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考虑到</a:t>
            </a:r>
            <a:r>
              <a:rPr lang="en-US" altLang="zh-CN" sz="2800" b="1"/>
              <a:t>P,Q,R</a:t>
            </a:r>
            <a:r>
              <a:rPr lang="zh-CN" altLang="en-US" sz="2800" b="1"/>
              <a:t>的分母为</a:t>
            </a:r>
          </a:p>
        </p:txBody>
      </p:sp>
      <p:pic>
        <p:nvPicPr>
          <p:cNvPr id="45065" name="Object 9">
            <a:extLst>
              <a:ext uri="{FF2B5EF4-FFF2-40B4-BE49-F238E27FC236}">
                <a16:creationId xmlns:a16="http://schemas.microsoft.com/office/drawing/2014/main" id="{2B4F59BF-60D8-4BAC-88BC-45619E1AA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22700"/>
            <a:ext cx="3238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6" name="Text Box 10">
            <a:extLst>
              <a:ext uri="{FF2B5EF4-FFF2-40B4-BE49-F238E27FC236}">
                <a16:creationId xmlns:a16="http://schemas.microsoft.com/office/drawing/2014/main" id="{AF8C36C0-3D8F-4DF2-93A2-3EFAE8C13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86288"/>
            <a:ext cx="700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为简化计算用半径充分小的小球面挖去原点</a:t>
            </a:r>
          </a:p>
        </p:txBody>
      </p:sp>
      <p:pic>
        <p:nvPicPr>
          <p:cNvPr id="45067" name="Object 11">
            <a:extLst>
              <a:ext uri="{FF2B5EF4-FFF2-40B4-BE49-F238E27FC236}">
                <a16:creationId xmlns:a16="http://schemas.microsoft.com/office/drawing/2014/main" id="{15E24E8F-1525-4D62-8A15-182AE652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86400"/>
            <a:ext cx="3086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068" name="Object 12">
            <a:extLst>
              <a:ext uri="{FF2B5EF4-FFF2-40B4-BE49-F238E27FC236}">
                <a16:creationId xmlns:a16="http://schemas.microsoft.com/office/drawing/2014/main" id="{EFDB60E4-81F4-4D6D-A600-E7233C91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562600"/>
            <a:ext cx="736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9" name="Text Box 13">
            <a:extLst>
              <a:ext uri="{FF2B5EF4-FFF2-40B4-BE49-F238E27FC236}">
                <a16:creationId xmlns:a16="http://schemas.microsoft.com/office/drawing/2014/main" id="{7AD8331B-53F5-4120-8D9E-CC0231C3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下侧</a:t>
            </a:r>
          </a:p>
        </p:txBody>
      </p:sp>
    </p:spTree>
    <p:extLst>
      <p:ext uri="{BB962C8B-B14F-4D97-AF65-F5344CB8AC3E}">
        <p14:creationId xmlns:p14="http://schemas.microsoft.com/office/powerpoint/2010/main" val="20060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2" grpId="0" autoUpdateAnimBg="0"/>
      <p:bldP spid="45063" grpId="0" autoUpdateAnimBg="0"/>
      <p:bldP spid="45064" grpId="0" autoUpdateAnimBg="0"/>
      <p:bldP spid="45066" grpId="0" autoUpdateAnimBg="0"/>
      <p:bldP spid="450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46" name="Text Box 22"/>
          <p:cNvSpPr txBox="1">
            <a:spLocks noChangeArrowheads="1"/>
          </p:cNvSpPr>
          <p:nvPr/>
        </p:nvSpPr>
        <p:spPr bwMode="auto">
          <a:xfrm>
            <a:off x="539750" y="-12700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四、常见的题型分析</a:t>
            </a:r>
          </a:p>
        </p:txBody>
      </p:sp>
      <p:sp>
        <p:nvSpPr>
          <p:cNvPr id="820247" name="Text Box 23"/>
          <p:cNvSpPr txBox="1">
            <a:spLocks noChangeArrowheads="1"/>
          </p:cNvSpPr>
          <p:nvPr/>
        </p:nvSpPr>
        <p:spPr bwMode="auto">
          <a:xfrm>
            <a:off x="611188" y="549275"/>
            <a:ext cx="5402262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1</a:t>
            </a:r>
            <a:r>
              <a:rPr lang="zh-CN" altLang="en-US" sz="2300" b="1">
                <a:solidFill>
                  <a:srgbClr val="FF0000"/>
                </a:solidFill>
              </a:rPr>
              <a:t>、第一类曲线积分（对弧长）的计算</a:t>
            </a:r>
          </a:p>
        </p:txBody>
      </p:sp>
      <p:grpSp>
        <p:nvGrpSpPr>
          <p:cNvPr id="820264" name="Group 40"/>
          <p:cNvGrpSpPr>
            <a:grpSpLocks/>
          </p:cNvGrpSpPr>
          <p:nvPr/>
        </p:nvGrpSpPr>
        <p:grpSpPr bwMode="auto">
          <a:xfrm>
            <a:off x="671513" y="1908175"/>
            <a:ext cx="7516813" cy="1089024"/>
            <a:chOff x="423" y="914"/>
            <a:chExt cx="4735" cy="686"/>
          </a:xfrm>
        </p:grpSpPr>
        <p:graphicFrame>
          <p:nvGraphicFramePr>
            <p:cNvPr id="82025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9366790"/>
                </p:ext>
              </p:extLst>
            </p:nvPr>
          </p:nvGraphicFramePr>
          <p:xfrm>
            <a:off x="423" y="959"/>
            <a:ext cx="90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0" name="Equation" r:id="rId3" imgW="761760" imgH="291960" progId="Equation.DSMT4">
                    <p:embed/>
                  </p:oleObj>
                </mc:Choice>
                <mc:Fallback>
                  <p:oleObj name="Equation" r:id="rId3" imgW="7617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" y="959"/>
                          <a:ext cx="907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5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917339"/>
                </p:ext>
              </p:extLst>
            </p:nvPr>
          </p:nvGraphicFramePr>
          <p:xfrm>
            <a:off x="1383" y="914"/>
            <a:ext cx="270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1" name="Equation" r:id="rId5" imgW="2273040" imgH="330120" progId="Equation.DSMT4">
                    <p:embed/>
                  </p:oleObj>
                </mc:Choice>
                <mc:Fallback>
                  <p:oleObj name="Equation" r:id="rId5" imgW="227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914"/>
                          <a:ext cx="270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53" name="Line 29"/>
            <p:cNvSpPr>
              <a:spLocks noChangeShapeType="1"/>
            </p:cNvSpPr>
            <p:nvPr/>
          </p:nvSpPr>
          <p:spPr bwMode="auto">
            <a:xfrm>
              <a:off x="1881" y="1253"/>
              <a:ext cx="681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0254" name="Rectangle 30"/>
            <p:cNvSpPr>
              <a:spLocks noChangeArrowheads="1"/>
            </p:cNvSpPr>
            <p:nvPr/>
          </p:nvSpPr>
          <p:spPr bwMode="auto">
            <a:xfrm>
              <a:off x="2109" y="1400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solidFill>
                    <a:srgbClr val="FFFF00"/>
                  </a:solidFill>
                  <a:ea typeface="隶书" pitchFamily="49" charset="-122"/>
                </a:rPr>
                <a:t>一代</a:t>
              </a:r>
            </a:p>
          </p:txBody>
        </p:sp>
        <p:sp>
          <p:nvSpPr>
            <p:cNvPr id="820255" name="Line 31"/>
            <p:cNvSpPr>
              <a:spLocks noChangeShapeType="1"/>
            </p:cNvSpPr>
            <p:nvPr/>
          </p:nvSpPr>
          <p:spPr bwMode="auto">
            <a:xfrm flipV="1">
              <a:off x="2336" y="1253"/>
              <a:ext cx="0" cy="14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0256" name="Line 32"/>
            <p:cNvSpPr>
              <a:spLocks noChangeShapeType="1"/>
            </p:cNvSpPr>
            <p:nvPr/>
          </p:nvSpPr>
          <p:spPr bwMode="auto">
            <a:xfrm flipV="1">
              <a:off x="2653" y="1253"/>
              <a:ext cx="1406" cy="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0257" name="Rectangle 33"/>
            <p:cNvSpPr>
              <a:spLocks noChangeArrowheads="1"/>
            </p:cNvSpPr>
            <p:nvPr/>
          </p:nvSpPr>
          <p:spPr bwMode="auto">
            <a:xfrm>
              <a:off x="3107" y="1400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solidFill>
                    <a:srgbClr val="FFFF00"/>
                  </a:solidFill>
                  <a:ea typeface="隶书" pitchFamily="49" charset="-122"/>
                </a:rPr>
                <a:t>二换</a:t>
              </a:r>
            </a:p>
          </p:txBody>
        </p:sp>
        <p:sp>
          <p:nvSpPr>
            <p:cNvPr id="820258" name="Line 34"/>
            <p:cNvSpPr>
              <a:spLocks noChangeShapeType="1"/>
            </p:cNvSpPr>
            <p:nvPr/>
          </p:nvSpPr>
          <p:spPr bwMode="auto">
            <a:xfrm flipV="1">
              <a:off x="3334" y="1253"/>
              <a:ext cx="0" cy="14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0259" name="Line 35"/>
            <p:cNvSpPr>
              <a:spLocks noChangeShapeType="1"/>
            </p:cNvSpPr>
            <p:nvPr/>
          </p:nvSpPr>
          <p:spPr bwMode="auto">
            <a:xfrm>
              <a:off x="1448" y="1260"/>
              <a:ext cx="22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0260" name="Rectangle 36"/>
            <p:cNvSpPr>
              <a:spLocks noChangeArrowheads="1"/>
            </p:cNvSpPr>
            <p:nvPr/>
          </p:nvSpPr>
          <p:spPr bwMode="auto">
            <a:xfrm>
              <a:off x="1360" y="1400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solidFill>
                    <a:srgbClr val="FFFF00"/>
                  </a:solidFill>
                  <a:ea typeface="隶书" pitchFamily="49" charset="-122"/>
                </a:rPr>
                <a:t>三定限</a:t>
              </a:r>
            </a:p>
          </p:txBody>
        </p:sp>
        <p:sp>
          <p:nvSpPr>
            <p:cNvPr id="820261" name="Line 37"/>
            <p:cNvSpPr>
              <a:spLocks noChangeShapeType="1"/>
            </p:cNvSpPr>
            <p:nvPr/>
          </p:nvSpPr>
          <p:spPr bwMode="auto">
            <a:xfrm flipV="1">
              <a:off x="1587" y="1253"/>
              <a:ext cx="0" cy="14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82026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3209347"/>
                </p:ext>
              </p:extLst>
            </p:nvPr>
          </p:nvGraphicFramePr>
          <p:xfrm>
            <a:off x="4377" y="1026"/>
            <a:ext cx="78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2" name="Equation" r:id="rId7" imgW="723600" imgH="215640" progId="Equation.DSMT4">
                    <p:embed/>
                  </p:oleObj>
                </mc:Choice>
                <mc:Fallback>
                  <p:oleObj name="Equation" r:id="rId7" imgW="7236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026"/>
                          <a:ext cx="78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263" name="Text Box 39"/>
          <p:cNvSpPr txBox="1">
            <a:spLocks noChangeArrowheads="1"/>
          </p:cNvSpPr>
          <p:nvPr/>
        </p:nvSpPr>
        <p:spPr bwMode="auto">
          <a:xfrm>
            <a:off x="539750" y="981075"/>
            <a:ext cx="540226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方法：化为定积分</a:t>
            </a:r>
          </a:p>
        </p:txBody>
      </p:sp>
      <p:graphicFrame>
        <p:nvGraphicFramePr>
          <p:cNvPr id="82026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314740"/>
              </p:ext>
            </p:extLst>
          </p:nvPr>
        </p:nvGraphicFramePr>
        <p:xfrm>
          <a:off x="696913" y="1495425"/>
          <a:ext cx="27098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3" name="Equation" r:id="rId9" imgW="1434960" imgH="203040" progId="Equation.DSMT4">
                  <p:embed/>
                </p:oleObj>
              </mc:Choice>
              <mc:Fallback>
                <p:oleObj name="Equation" r:id="rId9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495425"/>
                        <a:ext cx="27098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6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501051"/>
              </p:ext>
            </p:extLst>
          </p:nvPr>
        </p:nvGraphicFramePr>
        <p:xfrm>
          <a:off x="3532188" y="1484313"/>
          <a:ext cx="19891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4" name="Equation" r:id="rId11" imgW="1054080" imgH="203040" progId="Equation.DSMT4">
                  <p:embed/>
                </p:oleObj>
              </mc:Choice>
              <mc:Fallback>
                <p:oleObj name="Equation" r:id="rId11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1484313"/>
                        <a:ext cx="19891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6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58238"/>
              </p:ext>
            </p:extLst>
          </p:nvPr>
        </p:nvGraphicFramePr>
        <p:xfrm>
          <a:off x="5676900" y="1484313"/>
          <a:ext cx="14160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5" name="Equation" r:id="rId13" imgW="749160" imgH="203040" progId="Equation.DSMT4">
                  <p:embed/>
                </p:oleObj>
              </mc:Choice>
              <mc:Fallback>
                <p:oleObj name="Equation" r:id="rId13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1484313"/>
                        <a:ext cx="14160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6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84700"/>
              </p:ext>
            </p:extLst>
          </p:nvPr>
        </p:nvGraphicFramePr>
        <p:xfrm>
          <a:off x="7164388" y="1484313"/>
          <a:ext cx="3603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6" name="Equation" r:id="rId15" imgW="190440" imgH="203040" progId="Equation.DSMT4">
                  <p:embed/>
                </p:oleObj>
              </mc:Choice>
              <mc:Fallback>
                <p:oleObj name="Equation" r:id="rId15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484313"/>
                        <a:ext cx="36036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6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154132"/>
              </p:ext>
            </p:extLst>
          </p:nvPr>
        </p:nvGraphicFramePr>
        <p:xfrm>
          <a:off x="622300" y="3200400"/>
          <a:ext cx="22066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" name="Equation" r:id="rId17" imgW="1168200" imgH="203040" progId="Equation.DSMT4">
                  <p:embed/>
                </p:oleObj>
              </mc:Choice>
              <mc:Fallback>
                <p:oleObj name="Equation" r:id="rId17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200400"/>
                        <a:ext cx="22066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83438"/>
              </p:ext>
            </p:extLst>
          </p:nvPr>
        </p:nvGraphicFramePr>
        <p:xfrm>
          <a:off x="2879725" y="3200400"/>
          <a:ext cx="11255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" name="Equation" r:id="rId19" imgW="596880" imgH="203040" progId="Equation.DSMT4">
                  <p:embed/>
                </p:oleObj>
              </mc:Choice>
              <mc:Fallback>
                <p:oleObj name="Equation" r:id="rId19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200400"/>
                        <a:ext cx="11255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7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261722"/>
              </p:ext>
            </p:extLst>
          </p:nvPr>
        </p:nvGraphicFramePr>
        <p:xfrm>
          <a:off x="4054475" y="3200400"/>
          <a:ext cx="1368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" name="Equation" r:id="rId21" imgW="723600" imgH="203040" progId="Equation.DSMT4">
                  <p:embed/>
                </p:oleObj>
              </mc:Choice>
              <mc:Fallback>
                <p:oleObj name="Equation" r:id="rId21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200400"/>
                        <a:ext cx="13684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7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984081"/>
              </p:ext>
            </p:extLst>
          </p:nvPr>
        </p:nvGraphicFramePr>
        <p:xfrm>
          <a:off x="5518150" y="3200400"/>
          <a:ext cx="3603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0" name="Equation" r:id="rId23" imgW="190440" imgH="203040" progId="Equation.DSMT4">
                  <p:embed/>
                </p:oleObj>
              </mc:Choice>
              <mc:Fallback>
                <p:oleObj name="Equation" r:id="rId23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200400"/>
                        <a:ext cx="3603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286" name="Group 62"/>
          <p:cNvGrpSpPr>
            <a:grpSpLocks/>
          </p:cNvGrpSpPr>
          <p:nvPr/>
        </p:nvGrpSpPr>
        <p:grpSpPr bwMode="auto">
          <a:xfrm>
            <a:off x="695326" y="3681413"/>
            <a:ext cx="6302375" cy="1090612"/>
            <a:chOff x="438" y="2319"/>
            <a:chExt cx="3970" cy="687"/>
          </a:xfrm>
        </p:grpSpPr>
        <p:graphicFrame>
          <p:nvGraphicFramePr>
            <p:cNvPr id="820274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261601"/>
                </p:ext>
              </p:extLst>
            </p:nvPr>
          </p:nvGraphicFramePr>
          <p:xfrm>
            <a:off x="438" y="2365"/>
            <a:ext cx="90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1" name="Equation" r:id="rId25" imgW="761760" imgH="291960" progId="Equation.DSMT4">
                    <p:embed/>
                  </p:oleObj>
                </mc:Choice>
                <mc:Fallback>
                  <p:oleObj name="Equation" r:id="rId25" imgW="7617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2365"/>
                          <a:ext cx="907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7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7648280"/>
                </p:ext>
              </p:extLst>
            </p:nvPr>
          </p:nvGraphicFramePr>
          <p:xfrm>
            <a:off x="1383" y="2319"/>
            <a:ext cx="216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2" name="Equation" r:id="rId27" imgW="1815840" imgH="330120" progId="Equation.DSMT4">
                    <p:embed/>
                  </p:oleObj>
                </mc:Choice>
                <mc:Fallback>
                  <p:oleObj name="Equation" r:id="rId27" imgW="18158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319"/>
                          <a:ext cx="2160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76" name="Line 52"/>
            <p:cNvSpPr>
              <a:spLocks noChangeShapeType="1"/>
            </p:cNvSpPr>
            <p:nvPr/>
          </p:nvSpPr>
          <p:spPr bwMode="auto">
            <a:xfrm>
              <a:off x="2018" y="2659"/>
              <a:ext cx="318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0277" name="Rectangle 53"/>
            <p:cNvSpPr>
              <a:spLocks noChangeArrowheads="1"/>
            </p:cNvSpPr>
            <p:nvPr/>
          </p:nvSpPr>
          <p:spPr bwMode="auto">
            <a:xfrm>
              <a:off x="1973" y="2806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solidFill>
                    <a:srgbClr val="FFFF00"/>
                  </a:solidFill>
                  <a:ea typeface="隶书" pitchFamily="49" charset="-122"/>
                </a:rPr>
                <a:t>一代</a:t>
              </a:r>
            </a:p>
          </p:txBody>
        </p:sp>
        <p:sp>
          <p:nvSpPr>
            <p:cNvPr id="820278" name="Line 54"/>
            <p:cNvSpPr>
              <a:spLocks noChangeShapeType="1"/>
            </p:cNvSpPr>
            <p:nvPr/>
          </p:nvSpPr>
          <p:spPr bwMode="auto">
            <a:xfrm flipV="1">
              <a:off x="2200" y="2659"/>
              <a:ext cx="0" cy="14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0279" name="Line 55"/>
            <p:cNvSpPr>
              <a:spLocks noChangeShapeType="1"/>
            </p:cNvSpPr>
            <p:nvPr/>
          </p:nvSpPr>
          <p:spPr bwMode="auto">
            <a:xfrm flipV="1">
              <a:off x="2472" y="2659"/>
              <a:ext cx="998" cy="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0280" name="Rectangle 56"/>
            <p:cNvSpPr>
              <a:spLocks noChangeArrowheads="1"/>
            </p:cNvSpPr>
            <p:nvPr/>
          </p:nvSpPr>
          <p:spPr bwMode="auto">
            <a:xfrm>
              <a:off x="2744" y="2806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solidFill>
                    <a:srgbClr val="FFFF00"/>
                  </a:solidFill>
                  <a:ea typeface="隶书" pitchFamily="49" charset="-122"/>
                </a:rPr>
                <a:t>二换</a:t>
              </a:r>
            </a:p>
          </p:txBody>
        </p:sp>
        <p:sp>
          <p:nvSpPr>
            <p:cNvPr id="820281" name="Line 57"/>
            <p:cNvSpPr>
              <a:spLocks noChangeShapeType="1"/>
            </p:cNvSpPr>
            <p:nvPr/>
          </p:nvSpPr>
          <p:spPr bwMode="auto">
            <a:xfrm flipV="1">
              <a:off x="2971" y="2659"/>
              <a:ext cx="0" cy="14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0282" name="Line 58"/>
            <p:cNvSpPr>
              <a:spLocks noChangeShapeType="1"/>
            </p:cNvSpPr>
            <p:nvPr/>
          </p:nvSpPr>
          <p:spPr bwMode="auto">
            <a:xfrm>
              <a:off x="1463" y="2666"/>
              <a:ext cx="22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0283" name="Rectangle 59"/>
            <p:cNvSpPr>
              <a:spLocks noChangeArrowheads="1"/>
            </p:cNvSpPr>
            <p:nvPr/>
          </p:nvSpPr>
          <p:spPr bwMode="auto">
            <a:xfrm>
              <a:off x="1375" y="2806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solidFill>
                    <a:srgbClr val="FFFF00"/>
                  </a:solidFill>
                  <a:ea typeface="隶书" pitchFamily="49" charset="-122"/>
                </a:rPr>
                <a:t>三定限</a:t>
              </a:r>
            </a:p>
          </p:txBody>
        </p:sp>
        <p:sp>
          <p:nvSpPr>
            <p:cNvPr id="820284" name="Line 60"/>
            <p:cNvSpPr>
              <a:spLocks noChangeShapeType="1"/>
            </p:cNvSpPr>
            <p:nvPr/>
          </p:nvSpPr>
          <p:spPr bwMode="auto">
            <a:xfrm flipV="1">
              <a:off x="1602" y="2659"/>
              <a:ext cx="0" cy="14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820285" name="Object 61"/>
            <p:cNvGraphicFramePr>
              <a:graphicFrameLocks noChangeAspect="1"/>
            </p:cNvGraphicFramePr>
            <p:nvPr/>
          </p:nvGraphicFramePr>
          <p:xfrm>
            <a:off x="3696" y="2478"/>
            <a:ext cx="71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3" name="公式" r:id="rId29" imgW="660240" imgH="190440" progId="Equation.3">
                    <p:embed/>
                  </p:oleObj>
                </mc:Choice>
                <mc:Fallback>
                  <p:oleObj name="公式" r:id="rId29" imgW="660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78"/>
                          <a:ext cx="712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287" name="Text Box 63"/>
          <p:cNvSpPr txBox="1">
            <a:spLocks noChangeArrowheads="1"/>
          </p:cNvSpPr>
          <p:nvPr/>
        </p:nvSpPr>
        <p:spPr bwMode="auto">
          <a:xfrm>
            <a:off x="539750" y="4868863"/>
            <a:ext cx="7056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注意：</a:t>
            </a:r>
            <a:r>
              <a:rPr lang="en-US" altLang="zh-CN" sz="2300" b="1">
                <a:solidFill>
                  <a:srgbClr val="FF0000"/>
                </a:solidFill>
              </a:rPr>
              <a:t>1</a:t>
            </a:r>
            <a:r>
              <a:rPr lang="zh-CN" altLang="en-US" sz="2300" b="1">
                <a:solidFill>
                  <a:srgbClr val="FF0000"/>
                </a:solidFill>
              </a:rPr>
              <a:t>）可用曲线方程简化被积函数</a:t>
            </a:r>
            <a:r>
              <a:rPr lang="en-US" altLang="zh-CN" sz="2300" b="1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820288" name="Text Box 64"/>
          <p:cNvSpPr txBox="1">
            <a:spLocks noChangeArrowheads="1"/>
          </p:cNvSpPr>
          <p:nvPr/>
        </p:nvSpPr>
        <p:spPr bwMode="auto">
          <a:xfrm>
            <a:off x="1403350" y="5373688"/>
            <a:ext cx="7056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2</a:t>
            </a:r>
            <a:r>
              <a:rPr lang="zh-CN" altLang="en-US" sz="2300" b="1">
                <a:solidFill>
                  <a:srgbClr val="FF0000"/>
                </a:solidFill>
              </a:rPr>
              <a:t>）可用对称性简化计算（同二重积分）</a:t>
            </a:r>
            <a:r>
              <a:rPr lang="en-US" altLang="zh-CN" sz="2300" b="1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1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2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2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2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2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2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820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20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82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82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82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82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82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82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820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8202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82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82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82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82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46" grpId="0" autoUpdateAnimBg="0"/>
      <p:bldP spid="820247" grpId="0" autoUpdateAnimBg="0"/>
      <p:bldP spid="820263" grpId="0" autoUpdateAnimBg="0"/>
      <p:bldP spid="820287" grpId="0" autoUpdateAnimBg="0"/>
      <p:bldP spid="820288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Object 2">
            <a:extLst>
              <a:ext uri="{FF2B5EF4-FFF2-40B4-BE49-F238E27FC236}">
                <a16:creationId xmlns:a16="http://schemas.microsoft.com/office/drawing/2014/main" id="{259589FC-EC7E-456F-A9E1-87984429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45847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83" name="Object 3">
            <a:extLst>
              <a:ext uri="{FF2B5EF4-FFF2-40B4-BE49-F238E27FC236}">
                <a16:creationId xmlns:a16="http://schemas.microsoft.com/office/drawing/2014/main" id="{61A4A98D-8BAF-42C6-813E-250288599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"/>
            <a:ext cx="31623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91" name="Oval 11">
            <a:extLst>
              <a:ext uri="{FF2B5EF4-FFF2-40B4-BE49-F238E27FC236}">
                <a16:creationId xmlns:a16="http://schemas.microsoft.com/office/drawing/2014/main" id="{B2F7AF1A-C8EA-4492-B2B5-57B52926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3657600" cy="14478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BDE05E5D-8587-4B9A-8830-CB6452611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274320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3">
            <a:extLst>
              <a:ext uri="{FF2B5EF4-FFF2-40B4-BE49-F238E27FC236}">
                <a16:creationId xmlns:a16="http://schemas.microsoft.com/office/drawing/2014/main" id="{5DEB3E50-4DC1-4C15-B680-70734D8A1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67200"/>
            <a:ext cx="3276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0D078526-7A07-4D3F-973E-AC4DBF77D2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762000"/>
            <a:ext cx="0" cy="3505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Arc 15">
            <a:extLst>
              <a:ext uri="{FF2B5EF4-FFF2-40B4-BE49-F238E27FC236}">
                <a16:creationId xmlns:a16="http://schemas.microsoft.com/office/drawing/2014/main" id="{04210497-51DB-40E5-8A84-9A5922B80A7D}"/>
              </a:ext>
            </a:extLst>
          </p:cNvPr>
          <p:cNvSpPr>
            <a:spLocks/>
          </p:cNvSpPr>
          <p:nvPr/>
        </p:nvSpPr>
        <p:spPr bwMode="auto">
          <a:xfrm rot="-5114400">
            <a:off x="4443412" y="4137026"/>
            <a:ext cx="2132013" cy="1173162"/>
          </a:xfrm>
          <a:custGeom>
            <a:avLst/>
            <a:gdLst>
              <a:gd name="G0" fmla="+- 0 0 0"/>
              <a:gd name="G1" fmla="+- 15083 0 0"/>
              <a:gd name="G2" fmla="+- 21600 0 0"/>
              <a:gd name="T0" fmla="*/ 15461 w 21600"/>
              <a:gd name="T1" fmla="*/ 0 h 30079"/>
              <a:gd name="T2" fmla="*/ 15547 w 21600"/>
              <a:gd name="T3" fmla="*/ 30079 h 30079"/>
              <a:gd name="T4" fmla="*/ 0 w 21600"/>
              <a:gd name="T5" fmla="*/ 15083 h 30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079" fill="none" extrusionOk="0">
                <a:moveTo>
                  <a:pt x="15461" y="-1"/>
                </a:moveTo>
                <a:cubicBezTo>
                  <a:pt x="19397" y="4034"/>
                  <a:pt x="21600" y="9446"/>
                  <a:pt x="21600" y="15083"/>
                </a:cubicBezTo>
                <a:cubicBezTo>
                  <a:pt x="21600" y="20676"/>
                  <a:pt x="19429" y="26052"/>
                  <a:pt x="15546" y="30078"/>
                </a:cubicBezTo>
              </a:path>
              <a:path w="21600" h="30079" stroke="0" extrusionOk="0">
                <a:moveTo>
                  <a:pt x="15461" y="-1"/>
                </a:moveTo>
                <a:cubicBezTo>
                  <a:pt x="19397" y="4034"/>
                  <a:pt x="21600" y="9446"/>
                  <a:pt x="21600" y="15083"/>
                </a:cubicBezTo>
                <a:cubicBezTo>
                  <a:pt x="21600" y="20676"/>
                  <a:pt x="19429" y="26052"/>
                  <a:pt x="15546" y="30078"/>
                </a:cubicBezTo>
                <a:lnTo>
                  <a:pt x="0" y="15083"/>
                </a:lnTo>
                <a:close/>
              </a:path>
            </a:pathLst>
          </a:custGeom>
          <a:noFill/>
          <a:ln w="762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Arc 16">
            <a:extLst>
              <a:ext uri="{FF2B5EF4-FFF2-40B4-BE49-F238E27FC236}">
                <a16:creationId xmlns:a16="http://schemas.microsoft.com/office/drawing/2014/main" id="{0D81F098-8AAB-4F3B-8742-62E9EE3AE094}"/>
              </a:ext>
            </a:extLst>
          </p:cNvPr>
          <p:cNvSpPr>
            <a:spLocks/>
          </p:cNvSpPr>
          <p:nvPr/>
        </p:nvSpPr>
        <p:spPr bwMode="auto">
          <a:xfrm>
            <a:off x="3810000" y="1066800"/>
            <a:ext cx="3679825" cy="3960813"/>
          </a:xfrm>
          <a:custGeom>
            <a:avLst/>
            <a:gdLst>
              <a:gd name="G0" fmla="+- 21279 0 0"/>
              <a:gd name="G1" fmla="+- 21600 0 0"/>
              <a:gd name="G2" fmla="+- 21600 0 0"/>
              <a:gd name="T0" fmla="*/ 0 w 42560"/>
              <a:gd name="T1" fmla="*/ 17888 h 21600"/>
              <a:gd name="T2" fmla="*/ 42560 w 42560"/>
              <a:gd name="T3" fmla="*/ 17899 h 21600"/>
              <a:gd name="T4" fmla="*/ 21279 w 425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560" h="21600" fill="none" extrusionOk="0">
                <a:moveTo>
                  <a:pt x="0" y="17888"/>
                </a:moveTo>
                <a:cubicBezTo>
                  <a:pt x="1804" y="7546"/>
                  <a:pt x="10781" y="0"/>
                  <a:pt x="21279" y="0"/>
                </a:cubicBezTo>
                <a:cubicBezTo>
                  <a:pt x="31780" y="0"/>
                  <a:pt x="40760" y="7552"/>
                  <a:pt x="42559" y="17899"/>
                </a:cubicBezTo>
              </a:path>
              <a:path w="42560" h="21600" stroke="0" extrusionOk="0">
                <a:moveTo>
                  <a:pt x="0" y="17888"/>
                </a:moveTo>
                <a:cubicBezTo>
                  <a:pt x="1804" y="7546"/>
                  <a:pt x="10781" y="0"/>
                  <a:pt x="21279" y="0"/>
                </a:cubicBezTo>
                <a:cubicBezTo>
                  <a:pt x="31780" y="0"/>
                  <a:pt x="40760" y="7552"/>
                  <a:pt x="42559" y="17899"/>
                </a:cubicBezTo>
                <a:lnTo>
                  <a:pt x="21279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Oval 17">
            <a:extLst>
              <a:ext uri="{FF2B5EF4-FFF2-40B4-BE49-F238E27FC236}">
                <a16:creationId xmlns:a16="http://schemas.microsoft.com/office/drawing/2014/main" id="{FCCE5891-22A3-453C-B80B-E0E63CFF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038600"/>
            <a:ext cx="1143000" cy="3810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7620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098" name="Object 18">
            <a:extLst>
              <a:ext uri="{FF2B5EF4-FFF2-40B4-BE49-F238E27FC236}">
                <a16:creationId xmlns:a16="http://schemas.microsoft.com/office/drawing/2014/main" id="{482C2C73-FEEF-4388-8A3A-FA0D0EFC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0"/>
            <a:ext cx="3175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99" name="Object 19">
            <a:extLst>
              <a:ext uri="{FF2B5EF4-FFF2-40B4-BE49-F238E27FC236}">
                <a16:creationId xmlns:a16="http://schemas.microsoft.com/office/drawing/2014/main" id="{4D6677FC-8550-4414-B059-3FFF134F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5200"/>
            <a:ext cx="3810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100" name="Object 20">
            <a:extLst>
              <a:ext uri="{FF2B5EF4-FFF2-40B4-BE49-F238E27FC236}">
                <a16:creationId xmlns:a16="http://schemas.microsoft.com/office/drawing/2014/main" id="{EFD7FDC5-ACFD-4153-B00F-0201A10A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43400"/>
            <a:ext cx="3937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101" name="Line 21">
            <a:extLst>
              <a:ext uri="{FF2B5EF4-FFF2-40B4-BE49-F238E27FC236}">
                <a16:creationId xmlns:a16="http://schemas.microsoft.com/office/drawing/2014/main" id="{F8F3858C-89D8-4869-8143-BCF7468A0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1600200"/>
            <a:ext cx="6096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8AFB83C2-BDBE-4DC8-8C8F-9016262B0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572000"/>
            <a:ext cx="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D483E704-1263-4806-9851-F4882F32314A}"/>
              </a:ext>
            </a:extLst>
          </p:cNvPr>
          <p:cNvSpPr>
            <a:spLocks noChangeShapeType="1"/>
          </p:cNvSpPr>
          <p:nvPr/>
        </p:nvSpPr>
        <p:spPr bwMode="auto">
          <a:xfrm rot="9969051" flipV="1">
            <a:off x="5791200" y="4114800"/>
            <a:ext cx="304800" cy="6096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6104" name="Object 24">
            <a:extLst>
              <a:ext uri="{FF2B5EF4-FFF2-40B4-BE49-F238E27FC236}">
                <a16:creationId xmlns:a16="http://schemas.microsoft.com/office/drawing/2014/main" id="{557E162C-6175-4986-9572-63D456E1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27559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105" name="Object 25">
            <a:extLst>
              <a:ext uri="{FF2B5EF4-FFF2-40B4-BE49-F238E27FC236}">
                <a16:creationId xmlns:a16="http://schemas.microsoft.com/office/drawing/2014/main" id="{F92D9171-BC70-4BBE-B5FA-289EFF14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106" name="Object 26">
            <a:extLst>
              <a:ext uri="{FF2B5EF4-FFF2-40B4-BE49-F238E27FC236}">
                <a16:creationId xmlns:a16="http://schemas.microsoft.com/office/drawing/2014/main" id="{3AA627F5-076B-4D23-9713-0C42418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438400"/>
            <a:ext cx="26035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107" name="Text Box 27">
            <a:extLst>
              <a:ext uri="{FF2B5EF4-FFF2-40B4-BE49-F238E27FC236}">
                <a16:creationId xmlns:a16="http://schemas.microsoft.com/office/drawing/2014/main" id="{542C642D-99F4-49CF-A497-A744DB1B9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91000"/>
            <a:ext cx="2654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故由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Gauss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379345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7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Object 2">
            <a:extLst>
              <a:ext uri="{FF2B5EF4-FFF2-40B4-BE49-F238E27FC236}">
                <a16:creationId xmlns:a16="http://schemas.microsoft.com/office/drawing/2014/main" id="{7F6E3B27-419F-4D5D-ACE0-409F1F1F6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30861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7" name="Object 3">
            <a:extLst>
              <a:ext uri="{FF2B5EF4-FFF2-40B4-BE49-F238E27FC236}">
                <a16:creationId xmlns:a16="http://schemas.microsoft.com/office/drawing/2014/main" id="{7926CC0F-3F88-4B39-8D59-5A0436F6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"/>
            <a:ext cx="1981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8" name="Object 4">
            <a:extLst>
              <a:ext uri="{FF2B5EF4-FFF2-40B4-BE49-F238E27FC236}">
                <a16:creationId xmlns:a16="http://schemas.microsoft.com/office/drawing/2014/main" id="{0F7755FD-B34F-4A1D-AF32-E3EF82BF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20701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9" name="Object 5">
            <a:extLst>
              <a:ext uri="{FF2B5EF4-FFF2-40B4-BE49-F238E27FC236}">
                <a16:creationId xmlns:a16="http://schemas.microsoft.com/office/drawing/2014/main" id="{4F46395D-9718-42E4-8DC1-911F5C90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18288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0" name="Object 6">
            <a:extLst>
              <a:ext uri="{FF2B5EF4-FFF2-40B4-BE49-F238E27FC236}">
                <a16:creationId xmlns:a16="http://schemas.microsoft.com/office/drawing/2014/main" id="{E357AB12-9581-4240-B932-C9483F57A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18669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1" name="Object 7">
            <a:extLst>
              <a:ext uri="{FF2B5EF4-FFF2-40B4-BE49-F238E27FC236}">
                <a16:creationId xmlns:a16="http://schemas.microsoft.com/office/drawing/2014/main" id="{9C445756-580D-4CCE-9917-357260F0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18923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2" name="Object 8">
            <a:extLst>
              <a:ext uri="{FF2B5EF4-FFF2-40B4-BE49-F238E27FC236}">
                <a16:creationId xmlns:a16="http://schemas.microsoft.com/office/drawing/2014/main" id="{64258C82-04E5-44DA-9903-4E15FF84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1270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3" name="Object 9">
            <a:extLst>
              <a:ext uri="{FF2B5EF4-FFF2-40B4-BE49-F238E27FC236}">
                <a16:creationId xmlns:a16="http://schemas.microsoft.com/office/drawing/2014/main" id="{B75181FB-E361-4E79-894D-21962A6D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95600"/>
            <a:ext cx="2476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4" name="Object 10">
            <a:extLst>
              <a:ext uri="{FF2B5EF4-FFF2-40B4-BE49-F238E27FC236}">
                <a16:creationId xmlns:a16="http://schemas.microsoft.com/office/drawing/2014/main" id="{489F3758-228B-41CA-80EF-1EB68F8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27051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5" name="Object 11">
            <a:extLst>
              <a:ext uri="{FF2B5EF4-FFF2-40B4-BE49-F238E27FC236}">
                <a16:creationId xmlns:a16="http://schemas.microsoft.com/office/drawing/2014/main" id="{FC9195BE-1109-4FC9-B6EC-84F19F47E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38600"/>
            <a:ext cx="3035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6" name="Object 12">
            <a:extLst>
              <a:ext uri="{FF2B5EF4-FFF2-40B4-BE49-F238E27FC236}">
                <a16:creationId xmlns:a16="http://schemas.microsoft.com/office/drawing/2014/main" id="{F4920C88-5D34-4299-B12F-C74D2194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92700"/>
            <a:ext cx="37084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17" name="Object 13">
            <a:extLst>
              <a:ext uri="{FF2B5EF4-FFF2-40B4-BE49-F238E27FC236}">
                <a16:creationId xmlns:a16="http://schemas.microsoft.com/office/drawing/2014/main" id="{B109DE8D-DB16-43C1-9C2E-63F496F3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5105400"/>
            <a:ext cx="46863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1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Object 1026">
            <a:extLst>
              <a:ext uri="{FF2B5EF4-FFF2-40B4-BE49-F238E27FC236}">
                <a16:creationId xmlns:a16="http://schemas.microsoft.com/office/drawing/2014/main" id="{17E23C70-B01F-4AD9-B0DD-3763867B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51816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1" name="Object 1027">
            <a:extLst>
              <a:ext uri="{FF2B5EF4-FFF2-40B4-BE49-F238E27FC236}">
                <a16:creationId xmlns:a16="http://schemas.microsoft.com/office/drawing/2014/main" id="{8F9905FB-0B2C-4184-9C12-12488D17A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17399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2" name="Object 1028">
            <a:extLst>
              <a:ext uri="{FF2B5EF4-FFF2-40B4-BE49-F238E27FC236}">
                <a16:creationId xmlns:a16="http://schemas.microsoft.com/office/drawing/2014/main" id="{B8B004CA-6D99-4D59-A601-072609252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3238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3" name="Object 1029">
            <a:extLst>
              <a:ext uri="{FF2B5EF4-FFF2-40B4-BE49-F238E27FC236}">
                <a16:creationId xmlns:a16="http://schemas.microsoft.com/office/drawing/2014/main" id="{702E0586-0714-42A8-83D1-84FAB04A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3708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4" name="Object 1030">
            <a:extLst>
              <a:ext uri="{FF2B5EF4-FFF2-40B4-BE49-F238E27FC236}">
                <a16:creationId xmlns:a16="http://schemas.microsoft.com/office/drawing/2014/main" id="{8B2B983F-1082-4E3B-A96A-8CC04C69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16129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7698" name="Object 2">
            <a:extLst>
              <a:ext uri="{FF2B5EF4-FFF2-40B4-BE49-F238E27FC236}">
                <a16:creationId xmlns:a16="http://schemas.microsoft.com/office/drawing/2014/main" id="{37460588-6682-466C-A6F3-B7612BDAC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0350"/>
          <a:ext cx="72739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6" name="Equation" r:id="rId4" imgW="7594560" imgH="1409400" progId="Equation.DSMT4">
                  <p:embed/>
                </p:oleObj>
              </mc:Choice>
              <mc:Fallback>
                <p:oleObj name="Equation" r:id="rId4" imgW="7594560" imgH="1409400" progId="Equation.DSMT4">
                  <p:embed/>
                  <p:pic>
                    <p:nvPicPr>
                      <p:cNvPr id="2717698" name="Object 2">
                        <a:extLst>
                          <a:ext uri="{FF2B5EF4-FFF2-40B4-BE49-F238E27FC236}">
                            <a16:creationId xmlns:a16="http://schemas.microsoft.com/office/drawing/2014/main" id="{37460588-6682-466C-A6F3-B7612BDAC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0350"/>
                        <a:ext cx="7273925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7699" name="Object 3">
            <a:extLst>
              <a:ext uri="{FF2B5EF4-FFF2-40B4-BE49-F238E27FC236}">
                <a16:creationId xmlns:a16="http://schemas.microsoft.com/office/drawing/2014/main" id="{FB42A3A2-F34B-4A3E-8A53-0D4CA6706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916113"/>
          <a:ext cx="75199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7" name="Equation" r:id="rId6" imgW="3848040" imgH="457200" progId="Equation.DSMT4">
                  <p:embed/>
                </p:oleObj>
              </mc:Choice>
              <mc:Fallback>
                <p:oleObj name="Equation" r:id="rId6" imgW="3848040" imgH="457200" progId="Equation.DSMT4">
                  <p:embed/>
                  <p:pic>
                    <p:nvPicPr>
                      <p:cNvPr id="2717699" name="Object 3">
                        <a:extLst>
                          <a:ext uri="{FF2B5EF4-FFF2-40B4-BE49-F238E27FC236}">
                            <a16:creationId xmlns:a16="http://schemas.microsoft.com/office/drawing/2014/main" id="{FB42A3A2-F34B-4A3E-8A53-0D4CA6706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75199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7700" name="Object 4">
            <a:extLst>
              <a:ext uri="{FF2B5EF4-FFF2-40B4-BE49-F238E27FC236}">
                <a16:creationId xmlns:a16="http://schemas.microsoft.com/office/drawing/2014/main" id="{27C6DF41-7FB2-4828-BE3B-52D8DFBF7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068638"/>
          <a:ext cx="1257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8" name="Equation" r:id="rId8" imgW="1257120" imgH="355320" progId="Equation.3">
                  <p:embed/>
                </p:oleObj>
              </mc:Choice>
              <mc:Fallback>
                <p:oleObj name="Equation" r:id="rId8" imgW="1257120" imgH="355320" progId="Equation.3">
                  <p:embed/>
                  <p:pic>
                    <p:nvPicPr>
                      <p:cNvPr id="2717700" name="Object 4">
                        <a:extLst>
                          <a:ext uri="{FF2B5EF4-FFF2-40B4-BE49-F238E27FC236}">
                            <a16:creationId xmlns:a16="http://schemas.microsoft.com/office/drawing/2014/main" id="{27C6DF41-7FB2-4828-BE3B-52D8DFBF7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068638"/>
                        <a:ext cx="1257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7701" name="Object 5">
            <a:extLst>
              <a:ext uri="{FF2B5EF4-FFF2-40B4-BE49-F238E27FC236}">
                <a16:creationId xmlns:a16="http://schemas.microsoft.com/office/drawing/2014/main" id="{AEC40F5C-B0CD-4286-8F62-C5A7B9F8E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811588"/>
          <a:ext cx="4608513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9" name="公式" r:id="rId10" imgW="1917360" imgH="850680" progId="Equation.3">
                  <p:embed/>
                </p:oleObj>
              </mc:Choice>
              <mc:Fallback>
                <p:oleObj name="公式" r:id="rId10" imgW="1917360" imgH="850680" progId="Equation.3">
                  <p:embed/>
                  <p:pic>
                    <p:nvPicPr>
                      <p:cNvPr id="2717701" name="Object 5">
                        <a:extLst>
                          <a:ext uri="{FF2B5EF4-FFF2-40B4-BE49-F238E27FC236}">
                            <a16:creationId xmlns:a16="http://schemas.microsoft.com/office/drawing/2014/main" id="{AEC40F5C-B0CD-4286-8F62-C5A7B9F8E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11588"/>
                        <a:ext cx="4608513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17702" name="Picture 6">
            <a:extLst>
              <a:ext uri="{FF2B5EF4-FFF2-40B4-BE49-F238E27FC236}">
                <a16:creationId xmlns:a16="http://schemas.microsoft.com/office/drawing/2014/main" id="{3152C273-7298-49D7-AADC-756E300F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lum bright="30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3352800"/>
            <a:ext cx="2671762" cy="2895600"/>
          </a:xfrm>
          <a:prstGeom prst="rect">
            <a:avLst/>
          </a:prstGeom>
          <a:noFill/>
          <a:ln w="28575">
            <a:solidFill>
              <a:srgbClr val="00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8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824" y="260648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79427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1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9746" name="Picture 2">
            <a:extLst>
              <a:ext uri="{FF2B5EF4-FFF2-40B4-BE49-F238E27FC236}">
                <a16:creationId xmlns:a16="http://schemas.microsoft.com/office/drawing/2014/main" id="{0B079B47-4E88-4184-A8F7-3C9FE1EB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3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16" y="3644900"/>
            <a:ext cx="2670175" cy="2894013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19747" name="Object 3">
            <a:extLst>
              <a:ext uri="{FF2B5EF4-FFF2-40B4-BE49-F238E27FC236}">
                <a16:creationId xmlns:a16="http://schemas.microsoft.com/office/drawing/2014/main" id="{1C19B582-77FB-4450-90EB-3845FE894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092130"/>
              </p:ext>
            </p:extLst>
          </p:nvPr>
        </p:nvGraphicFramePr>
        <p:xfrm>
          <a:off x="359916" y="981075"/>
          <a:ext cx="591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0" name="Equation" r:id="rId5" imgW="5918040" imgH="444240" progId="Equation.3">
                  <p:embed/>
                </p:oleObj>
              </mc:Choice>
              <mc:Fallback>
                <p:oleObj name="Equation" r:id="rId5" imgW="5918040" imgH="444240" progId="Equation.3">
                  <p:embed/>
                  <p:pic>
                    <p:nvPicPr>
                      <p:cNvPr id="2719747" name="Object 3">
                        <a:extLst>
                          <a:ext uri="{FF2B5EF4-FFF2-40B4-BE49-F238E27FC236}">
                            <a16:creationId xmlns:a16="http://schemas.microsoft.com/office/drawing/2014/main" id="{1C19B582-77FB-4450-90EB-3845FE894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16" y="981075"/>
                        <a:ext cx="591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9748" name="Object 4">
            <a:extLst>
              <a:ext uri="{FF2B5EF4-FFF2-40B4-BE49-F238E27FC236}">
                <a16:creationId xmlns:a16="http://schemas.microsoft.com/office/drawing/2014/main" id="{7E846179-BFC2-4585-849C-815262972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554226"/>
              </p:ext>
            </p:extLst>
          </p:nvPr>
        </p:nvGraphicFramePr>
        <p:xfrm>
          <a:off x="688528" y="1628775"/>
          <a:ext cx="863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1" name="Equation" r:id="rId7" imgW="8635680" imgH="520560" progId="Equation.3">
                  <p:embed/>
                </p:oleObj>
              </mc:Choice>
              <mc:Fallback>
                <p:oleObj name="Equation" r:id="rId7" imgW="8635680" imgH="520560" progId="Equation.3">
                  <p:embed/>
                  <p:pic>
                    <p:nvPicPr>
                      <p:cNvPr id="2719748" name="Object 4">
                        <a:extLst>
                          <a:ext uri="{FF2B5EF4-FFF2-40B4-BE49-F238E27FC236}">
                            <a16:creationId xmlns:a16="http://schemas.microsoft.com/office/drawing/2014/main" id="{7E846179-BFC2-4585-849C-815262972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28" y="1628775"/>
                        <a:ext cx="8636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9749" name="Object 5">
            <a:extLst>
              <a:ext uri="{FF2B5EF4-FFF2-40B4-BE49-F238E27FC236}">
                <a16:creationId xmlns:a16="http://schemas.microsoft.com/office/drawing/2014/main" id="{5F56E92B-AFF4-471C-AC8C-CCD91165C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94341"/>
              </p:ext>
            </p:extLst>
          </p:nvPr>
        </p:nvGraphicFramePr>
        <p:xfrm>
          <a:off x="720278" y="2420938"/>
          <a:ext cx="633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2" name="Equation" r:id="rId9" imgW="6337080" imgH="520560" progId="Equation.3">
                  <p:embed/>
                </p:oleObj>
              </mc:Choice>
              <mc:Fallback>
                <p:oleObj name="Equation" r:id="rId9" imgW="6337080" imgH="520560" progId="Equation.3">
                  <p:embed/>
                  <p:pic>
                    <p:nvPicPr>
                      <p:cNvPr id="2719749" name="Object 5">
                        <a:extLst>
                          <a:ext uri="{FF2B5EF4-FFF2-40B4-BE49-F238E27FC236}">
                            <a16:creationId xmlns:a16="http://schemas.microsoft.com/office/drawing/2014/main" id="{5F56E92B-AFF4-471C-AC8C-CCD91165C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78" y="2420938"/>
                        <a:ext cx="633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9750" name="Object 6">
            <a:extLst>
              <a:ext uri="{FF2B5EF4-FFF2-40B4-BE49-F238E27FC236}">
                <a16:creationId xmlns:a16="http://schemas.microsoft.com/office/drawing/2014/main" id="{7455F742-BCF6-494C-B68E-55F33A395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72297"/>
              </p:ext>
            </p:extLst>
          </p:nvPr>
        </p:nvGraphicFramePr>
        <p:xfrm>
          <a:off x="180528" y="3141663"/>
          <a:ext cx="48974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3" name="Equation" r:id="rId11" imgW="5499000" imgH="863280" progId="Equation.3">
                  <p:embed/>
                </p:oleObj>
              </mc:Choice>
              <mc:Fallback>
                <p:oleObj name="Equation" r:id="rId11" imgW="5499000" imgH="863280" progId="Equation.3">
                  <p:embed/>
                  <p:pic>
                    <p:nvPicPr>
                      <p:cNvPr id="2719750" name="Object 6">
                        <a:extLst>
                          <a:ext uri="{FF2B5EF4-FFF2-40B4-BE49-F238E27FC236}">
                            <a16:creationId xmlns:a16="http://schemas.microsoft.com/office/drawing/2014/main" id="{7455F742-BCF6-494C-B68E-55F33A395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28" y="3141663"/>
                        <a:ext cx="48974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9751" name="Object 7">
            <a:extLst>
              <a:ext uri="{FF2B5EF4-FFF2-40B4-BE49-F238E27FC236}">
                <a16:creationId xmlns:a16="http://schemas.microsoft.com/office/drawing/2014/main" id="{B578A1B6-6C7E-48A3-AE06-04874E7B7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54970"/>
              </p:ext>
            </p:extLst>
          </p:nvPr>
        </p:nvGraphicFramePr>
        <p:xfrm>
          <a:off x="180528" y="3860800"/>
          <a:ext cx="60118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4" name="Equation" r:id="rId13" imgW="3174840" imgH="431640" progId="Equation.DSMT4">
                  <p:embed/>
                </p:oleObj>
              </mc:Choice>
              <mc:Fallback>
                <p:oleObj name="Equation" r:id="rId13" imgW="3174840" imgH="431640" progId="Equation.DSMT4">
                  <p:embed/>
                  <p:pic>
                    <p:nvPicPr>
                      <p:cNvPr id="2719751" name="Object 7">
                        <a:extLst>
                          <a:ext uri="{FF2B5EF4-FFF2-40B4-BE49-F238E27FC236}">
                            <a16:creationId xmlns:a16="http://schemas.microsoft.com/office/drawing/2014/main" id="{B578A1B6-6C7E-48A3-AE06-04874E7B7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28" y="3860800"/>
                        <a:ext cx="60118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9752" name="Object 8">
            <a:extLst>
              <a:ext uri="{FF2B5EF4-FFF2-40B4-BE49-F238E27FC236}">
                <a16:creationId xmlns:a16="http://schemas.microsoft.com/office/drawing/2014/main" id="{9E75DB5E-84A7-4472-9DB0-38EE4B9B8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382853"/>
              </p:ext>
            </p:extLst>
          </p:nvPr>
        </p:nvGraphicFramePr>
        <p:xfrm>
          <a:off x="2147441" y="0"/>
          <a:ext cx="49942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5" name="公式" r:id="rId15" imgW="2577960" imgH="419040" progId="Equation.3">
                  <p:embed/>
                </p:oleObj>
              </mc:Choice>
              <mc:Fallback>
                <p:oleObj name="公式" r:id="rId15" imgW="2577960" imgH="419040" progId="Equation.3">
                  <p:embed/>
                  <p:pic>
                    <p:nvPicPr>
                      <p:cNvPr id="2719752" name="Object 8">
                        <a:extLst>
                          <a:ext uri="{FF2B5EF4-FFF2-40B4-BE49-F238E27FC236}">
                            <a16:creationId xmlns:a16="http://schemas.microsoft.com/office/drawing/2014/main" id="{9E75DB5E-84A7-4472-9DB0-38EE4B9B8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41" y="0"/>
                        <a:ext cx="4994275" cy="8128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9753" name="Object 9">
            <a:extLst>
              <a:ext uri="{FF2B5EF4-FFF2-40B4-BE49-F238E27FC236}">
                <a16:creationId xmlns:a16="http://schemas.microsoft.com/office/drawing/2014/main" id="{F3AAB22B-DBA2-4F64-B9C7-256E36713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749379"/>
              </p:ext>
            </p:extLst>
          </p:nvPr>
        </p:nvGraphicFramePr>
        <p:xfrm>
          <a:off x="180528" y="4581525"/>
          <a:ext cx="56165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6" name="Equation" r:id="rId17" imgW="6260760" imgH="977760" progId="Equation.3">
                  <p:embed/>
                </p:oleObj>
              </mc:Choice>
              <mc:Fallback>
                <p:oleObj name="Equation" r:id="rId17" imgW="6260760" imgH="977760" progId="Equation.3">
                  <p:embed/>
                  <p:pic>
                    <p:nvPicPr>
                      <p:cNvPr id="2719753" name="Object 9">
                        <a:extLst>
                          <a:ext uri="{FF2B5EF4-FFF2-40B4-BE49-F238E27FC236}">
                            <a16:creationId xmlns:a16="http://schemas.microsoft.com/office/drawing/2014/main" id="{F3AAB22B-DBA2-4F64-B9C7-256E36713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28" y="4581525"/>
                        <a:ext cx="56165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9754" name="Object 10">
            <a:extLst>
              <a:ext uri="{FF2B5EF4-FFF2-40B4-BE49-F238E27FC236}">
                <a16:creationId xmlns:a16="http://schemas.microsoft.com/office/drawing/2014/main" id="{69C9A9B7-9BBF-4D2F-9101-E01ADDE23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13887"/>
              </p:ext>
            </p:extLst>
          </p:nvPr>
        </p:nvGraphicFramePr>
        <p:xfrm>
          <a:off x="180528" y="5516563"/>
          <a:ext cx="2195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7" name="Equation" r:id="rId19" imgW="2628720" imgH="888840" progId="Equation.3">
                  <p:embed/>
                </p:oleObj>
              </mc:Choice>
              <mc:Fallback>
                <p:oleObj name="Equation" r:id="rId19" imgW="2628720" imgH="888840" progId="Equation.3">
                  <p:embed/>
                  <p:pic>
                    <p:nvPicPr>
                      <p:cNvPr id="2719754" name="Object 10">
                        <a:extLst>
                          <a:ext uri="{FF2B5EF4-FFF2-40B4-BE49-F238E27FC236}">
                            <a16:creationId xmlns:a16="http://schemas.microsoft.com/office/drawing/2014/main" id="{69C9A9B7-9BBF-4D2F-9101-E01ADDE233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28" y="5516563"/>
                        <a:ext cx="21955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9755" name="Object 11">
            <a:extLst>
              <a:ext uri="{FF2B5EF4-FFF2-40B4-BE49-F238E27FC236}">
                <a16:creationId xmlns:a16="http://schemas.microsoft.com/office/drawing/2014/main" id="{D93605F6-3D97-4D2F-982D-C2A1E60BE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666433"/>
              </p:ext>
            </p:extLst>
          </p:nvPr>
        </p:nvGraphicFramePr>
        <p:xfrm>
          <a:off x="2449066" y="5516563"/>
          <a:ext cx="30956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8" name="Equation" r:id="rId21" imgW="3479760" imgH="838080" progId="Equation.3">
                  <p:embed/>
                </p:oleObj>
              </mc:Choice>
              <mc:Fallback>
                <p:oleObj name="Equation" r:id="rId21" imgW="3479760" imgH="838080" progId="Equation.3">
                  <p:embed/>
                  <p:pic>
                    <p:nvPicPr>
                      <p:cNvPr id="2719755" name="Object 11">
                        <a:extLst>
                          <a:ext uri="{FF2B5EF4-FFF2-40B4-BE49-F238E27FC236}">
                            <a16:creationId xmlns:a16="http://schemas.microsoft.com/office/drawing/2014/main" id="{D93605F6-3D97-4D2F-982D-C2A1E60BE9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066" y="5516563"/>
                        <a:ext cx="30956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9756" name="Object 12">
            <a:extLst>
              <a:ext uri="{FF2B5EF4-FFF2-40B4-BE49-F238E27FC236}">
                <a16:creationId xmlns:a16="http://schemas.microsoft.com/office/drawing/2014/main" id="{AD2FAAAA-FD80-4AED-81D4-D915E9FDB8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640674"/>
              </p:ext>
            </p:extLst>
          </p:nvPr>
        </p:nvGraphicFramePr>
        <p:xfrm>
          <a:off x="2631628" y="6308725"/>
          <a:ext cx="825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9" name="Equation" r:id="rId23" imgW="825480" imgH="228600" progId="Equation.3">
                  <p:embed/>
                </p:oleObj>
              </mc:Choice>
              <mc:Fallback>
                <p:oleObj name="Equation" r:id="rId23" imgW="825480" imgH="228600" progId="Equation.3">
                  <p:embed/>
                  <p:pic>
                    <p:nvPicPr>
                      <p:cNvPr id="2719756" name="Object 12">
                        <a:extLst>
                          <a:ext uri="{FF2B5EF4-FFF2-40B4-BE49-F238E27FC236}">
                            <a16:creationId xmlns:a16="http://schemas.microsoft.com/office/drawing/2014/main" id="{AD2FAAAA-FD80-4AED-81D4-D915E9FDB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628" y="6308725"/>
                        <a:ext cx="825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3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1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1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1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1794" name="Picture 2">
            <a:extLst>
              <a:ext uri="{FF2B5EF4-FFF2-40B4-BE49-F238E27FC236}">
                <a16:creationId xmlns:a16="http://schemas.microsoft.com/office/drawing/2014/main" id="{3EB558BD-FC37-4092-8563-6D75903B3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34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3352800"/>
            <a:ext cx="2670175" cy="2894013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21795" name="Object 3">
            <a:extLst>
              <a:ext uri="{FF2B5EF4-FFF2-40B4-BE49-F238E27FC236}">
                <a16:creationId xmlns:a16="http://schemas.microsoft.com/office/drawing/2014/main" id="{5E109A6E-063E-40B2-A69D-B9C1F1DF4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989138"/>
          <a:ext cx="741680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8" name="Equation" r:id="rId5" imgW="8089560" imgH="1460160" progId="Equation.3">
                  <p:embed/>
                </p:oleObj>
              </mc:Choice>
              <mc:Fallback>
                <p:oleObj name="Equation" r:id="rId5" imgW="8089560" imgH="1460160" progId="Equation.3">
                  <p:embed/>
                  <p:pic>
                    <p:nvPicPr>
                      <p:cNvPr id="2721795" name="Object 3">
                        <a:extLst>
                          <a:ext uri="{FF2B5EF4-FFF2-40B4-BE49-F238E27FC236}">
                            <a16:creationId xmlns:a16="http://schemas.microsoft.com/office/drawing/2014/main" id="{5E109A6E-063E-40B2-A69D-B9C1F1DF4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9138"/>
                        <a:ext cx="7416800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1796" name="Object 4">
            <a:extLst>
              <a:ext uri="{FF2B5EF4-FFF2-40B4-BE49-F238E27FC236}">
                <a16:creationId xmlns:a16="http://schemas.microsoft.com/office/drawing/2014/main" id="{79D67DD1-F258-4750-85A0-66F0E1061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644900"/>
          <a:ext cx="229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9" name="Equation" r:id="rId7" imgW="2298600" imgH="901440" progId="Equation.3">
                  <p:embed/>
                </p:oleObj>
              </mc:Choice>
              <mc:Fallback>
                <p:oleObj name="Equation" r:id="rId7" imgW="2298600" imgH="901440" progId="Equation.3">
                  <p:embed/>
                  <p:pic>
                    <p:nvPicPr>
                      <p:cNvPr id="2721796" name="Object 4">
                        <a:extLst>
                          <a:ext uri="{FF2B5EF4-FFF2-40B4-BE49-F238E27FC236}">
                            <a16:creationId xmlns:a16="http://schemas.microsoft.com/office/drawing/2014/main" id="{79D67DD1-F258-4750-85A0-66F0E1061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644900"/>
                        <a:ext cx="2298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1797" name="Object 5">
            <a:extLst>
              <a:ext uri="{FF2B5EF4-FFF2-40B4-BE49-F238E27FC236}">
                <a16:creationId xmlns:a16="http://schemas.microsoft.com/office/drawing/2014/main" id="{BA7859A2-7A37-44F7-8587-332ACFE13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500438"/>
          <a:ext cx="2908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0" name="Equation" r:id="rId9" imgW="2908080" imgH="825480" progId="Equation.3">
                  <p:embed/>
                </p:oleObj>
              </mc:Choice>
              <mc:Fallback>
                <p:oleObj name="Equation" r:id="rId9" imgW="2908080" imgH="825480" progId="Equation.3">
                  <p:embed/>
                  <p:pic>
                    <p:nvPicPr>
                      <p:cNvPr id="2721797" name="Object 5">
                        <a:extLst>
                          <a:ext uri="{FF2B5EF4-FFF2-40B4-BE49-F238E27FC236}">
                            <a16:creationId xmlns:a16="http://schemas.microsoft.com/office/drawing/2014/main" id="{BA7859A2-7A37-44F7-8587-332ACFE13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00438"/>
                        <a:ext cx="2908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1798" name="Object 6">
            <a:extLst>
              <a:ext uri="{FF2B5EF4-FFF2-40B4-BE49-F238E27FC236}">
                <a16:creationId xmlns:a16="http://schemas.microsoft.com/office/drawing/2014/main" id="{E8291F8B-E167-43C0-9919-4EECFFD54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797425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1" name="Equation" r:id="rId11" imgW="2412720" imgH="431640" progId="Equation.3">
                  <p:embed/>
                </p:oleObj>
              </mc:Choice>
              <mc:Fallback>
                <p:oleObj name="Equation" r:id="rId11" imgW="2412720" imgH="431640" progId="Equation.3">
                  <p:embed/>
                  <p:pic>
                    <p:nvPicPr>
                      <p:cNvPr id="2721798" name="Object 6">
                        <a:extLst>
                          <a:ext uri="{FF2B5EF4-FFF2-40B4-BE49-F238E27FC236}">
                            <a16:creationId xmlns:a16="http://schemas.microsoft.com/office/drawing/2014/main" id="{E8291F8B-E167-43C0-9919-4EECFFD54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97425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1799" name="Object 7">
            <a:extLst>
              <a:ext uri="{FF2B5EF4-FFF2-40B4-BE49-F238E27FC236}">
                <a16:creationId xmlns:a16="http://schemas.microsoft.com/office/drawing/2014/main" id="{B3086CE2-B34A-4433-9778-61BC26458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581525"/>
          <a:ext cx="228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2" name="Equation" r:id="rId13" imgW="2286000" imgH="825480" progId="Equation.3">
                  <p:embed/>
                </p:oleObj>
              </mc:Choice>
              <mc:Fallback>
                <p:oleObj name="Equation" r:id="rId13" imgW="2286000" imgH="825480" progId="Equation.3">
                  <p:embed/>
                  <p:pic>
                    <p:nvPicPr>
                      <p:cNvPr id="2721799" name="Object 7">
                        <a:extLst>
                          <a:ext uri="{FF2B5EF4-FFF2-40B4-BE49-F238E27FC236}">
                            <a16:creationId xmlns:a16="http://schemas.microsoft.com/office/drawing/2014/main" id="{B3086CE2-B34A-4433-9778-61BC264588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81525"/>
                        <a:ext cx="228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1800" name="Object 8">
            <a:extLst>
              <a:ext uri="{FF2B5EF4-FFF2-40B4-BE49-F238E27FC236}">
                <a16:creationId xmlns:a16="http://schemas.microsoft.com/office/drawing/2014/main" id="{63ABA3B6-7069-48FE-9162-0DC04B9FD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260350"/>
          <a:ext cx="53546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3" name="公式" r:id="rId15" imgW="2577960" imgH="419040" progId="Equation.3">
                  <p:embed/>
                </p:oleObj>
              </mc:Choice>
              <mc:Fallback>
                <p:oleObj name="公式" r:id="rId15" imgW="2577960" imgH="419040" progId="Equation.3">
                  <p:embed/>
                  <p:pic>
                    <p:nvPicPr>
                      <p:cNvPr id="2721800" name="Object 8">
                        <a:extLst>
                          <a:ext uri="{FF2B5EF4-FFF2-40B4-BE49-F238E27FC236}">
                            <a16:creationId xmlns:a16="http://schemas.microsoft.com/office/drawing/2014/main" id="{63ABA3B6-7069-48FE-9162-0DC04B9FD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60350"/>
                        <a:ext cx="5354637" cy="8715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6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3842" name="Object 2">
            <a:extLst>
              <a:ext uri="{FF2B5EF4-FFF2-40B4-BE49-F238E27FC236}">
                <a16:creationId xmlns:a16="http://schemas.microsoft.com/office/drawing/2014/main" id="{BA1B323C-CEF0-4D36-9D56-E446811A8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609600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8" name="Equation" r:id="rId4" imgW="1625400" imgH="419040" progId="Equation.3">
                  <p:embed/>
                </p:oleObj>
              </mc:Choice>
              <mc:Fallback>
                <p:oleObj name="Equation" r:id="rId4" imgW="1625400" imgH="419040" progId="Equation.3">
                  <p:embed/>
                  <p:pic>
                    <p:nvPicPr>
                      <p:cNvPr id="2723842" name="Object 2">
                        <a:extLst>
                          <a:ext uri="{FF2B5EF4-FFF2-40B4-BE49-F238E27FC236}">
                            <a16:creationId xmlns:a16="http://schemas.microsoft.com/office/drawing/2014/main" id="{BA1B323C-CEF0-4D36-9D56-E446811A8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162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43" name="Object 3">
            <a:extLst>
              <a:ext uri="{FF2B5EF4-FFF2-40B4-BE49-F238E27FC236}">
                <a16:creationId xmlns:a16="http://schemas.microsoft.com/office/drawing/2014/main" id="{34CC5E01-CAA4-4FFD-A2CF-E8A1FFE4C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125538"/>
          <a:ext cx="72009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9" name="Equation" r:id="rId6" imgW="7175160" imgH="838080" progId="Equation.3">
                  <p:embed/>
                </p:oleObj>
              </mc:Choice>
              <mc:Fallback>
                <p:oleObj name="Equation" r:id="rId6" imgW="7175160" imgH="838080" progId="Equation.3">
                  <p:embed/>
                  <p:pic>
                    <p:nvPicPr>
                      <p:cNvPr id="2723843" name="Object 3">
                        <a:extLst>
                          <a:ext uri="{FF2B5EF4-FFF2-40B4-BE49-F238E27FC236}">
                            <a16:creationId xmlns:a16="http://schemas.microsoft.com/office/drawing/2014/main" id="{34CC5E01-CAA4-4FFD-A2CF-E8A1FFE4C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72009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44" name="Object 4">
            <a:extLst>
              <a:ext uri="{FF2B5EF4-FFF2-40B4-BE49-F238E27FC236}">
                <a16:creationId xmlns:a16="http://schemas.microsoft.com/office/drawing/2014/main" id="{2BA4D2AF-57B8-4663-84F3-C92878CCE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989138"/>
          <a:ext cx="52562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0" name="Equation" r:id="rId8" imgW="5537160" imgH="431640" progId="Equation.3">
                  <p:embed/>
                </p:oleObj>
              </mc:Choice>
              <mc:Fallback>
                <p:oleObj name="Equation" r:id="rId8" imgW="5537160" imgH="431640" progId="Equation.3">
                  <p:embed/>
                  <p:pic>
                    <p:nvPicPr>
                      <p:cNvPr id="2723844" name="Object 4">
                        <a:extLst>
                          <a:ext uri="{FF2B5EF4-FFF2-40B4-BE49-F238E27FC236}">
                            <a16:creationId xmlns:a16="http://schemas.microsoft.com/office/drawing/2014/main" id="{2BA4D2AF-57B8-4663-84F3-C92878CCE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52562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45" name="Object 5">
            <a:extLst>
              <a:ext uri="{FF2B5EF4-FFF2-40B4-BE49-F238E27FC236}">
                <a16:creationId xmlns:a16="http://schemas.microsoft.com/office/drawing/2014/main" id="{F9F2BE95-8CB8-4ACB-80EE-C4B9FA87B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565400"/>
          <a:ext cx="69850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1" name="Equation" r:id="rId10" imgW="7721280" imgH="838080" progId="Equation.3">
                  <p:embed/>
                </p:oleObj>
              </mc:Choice>
              <mc:Fallback>
                <p:oleObj name="Equation" r:id="rId10" imgW="7721280" imgH="838080" progId="Equation.3">
                  <p:embed/>
                  <p:pic>
                    <p:nvPicPr>
                      <p:cNvPr id="2723845" name="Object 5">
                        <a:extLst>
                          <a:ext uri="{FF2B5EF4-FFF2-40B4-BE49-F238E27FC236}">
                            <a16:creationId xmlns:a16="http://schemas.microsoft.com/office/drawing/2014/main" id="{F9F2BE95-8CB8-4ACB-80EE-C4B9FA87B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5400"/>
                        <a:ext cx="69850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46" name="Object 6">
            <a:extLst>
              <a:ext uri="{FF2B5EF4-FFF2-40B4-BE49-F238E27FC236}">
                <a16:creationId xmlns:a16="http://schemas.microsoft.com/office/drawing/2014/main" id="{5F65BF14-6A9C-4B31-AFD3-5493DB44D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429000"/>
          <a:ext cx="56896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2" name="Equation" r:id="rId12" imgW="6134040" imgH="901440" progId="Equation.3">
                  <p:embed/>
                </p:oleObj>
              </mc:Choice>
              <mc:Fallback>
                <p:oleObj name="Equation" r:id="rId12" imgW="6134040" imgH="901440" progId="Equation.3">
                  <p:embed/>
                  <p:pic>
                    <p:nvPicPr>
                      <p:cNvPr id="2723846" name="Object 6">
                        <a:extLst>
                          <a:ext uri="{FF2B5EF4-FFF2-40B4-BE49-F238E27FC236}">
                            <a16:creationId xmlns:a16="http://schemas.microsoft.com/office/drawing/2014/main" id="{5F65BF14-6A9C-4B31-AFD3-5493DB44D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56896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47" name="Object 7">
            <a:extLst>
              <a:ext uri="{FF2B5EF4-FFF2-40B4-BE49-F238E27FC236}">
                <a16:creationId xmlns:a16="http://schemas.microsoft.com/office/drawing/2014/main" id="{9A0DEA18-99E1-43C8-B859-D6A6C87D5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292600"/>
          <a:ext cx="45370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3" name="Equation" r:id="rId14" imgW="5079960" imgH="901440" progId="Equation.3">
                  <p:embed/>
                </p:oleObj>
              </mc:Choice>
              <mc:Fallback>
                <p:oleObj name="Equation" r:id="rId14" imgW="5079960" imgH="901440" progId="Equation.3">
                  <p:embed/>
                  <p:pic>
                    <p:nvPicPr>
                      <p:cNvPr id="2723847" name="Object 7">
                        <a:extLst>
                          <a:ext uri="{FF2B5EF4-FFF2-40B4-BE49-F238E27FC236}">
                            <a16:creationId xmlns:a16="http://schemas.microsoft.com/office/drawing/2014/main" id="{9A0DEA18-99E1-43C8-B859-D6A6C87D5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45370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48" name="Object 8">
            <a:extLst>
              <a:ext uri="{FF2B5EF4-FFF2-40B4-BE49-F238E27FC236}">
                <a16:creationId xmlns:a16="http://schemas.microsoft.com/office/drawing/2014/main" id="{C55EB87E-A24A-4095-89F8-BD03FE3F0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88900"/>
          <a:ext cx="31686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4" name="Equation" r:id="rId16" imgW="1523880" imgH="393480" progId="Equation.DSMT4">
                  <p:embed/>
                </p:oleObj>
              </mc:Choice>
              <mc:Fallback>
                <p:oleObj name="Equation" r:id="rId16" imgW="1523880" imgH="393480" progId="Equation.DSMT4">
                  <p:embed/>
                  <p:pic>
                    <p:nvPicPr>
                      <p:cNvPr id="2723848" name="Object 8">
                        <a:extLst>
                          <a:ext uri="{FF2B5EF4-FFF2-40B4-BE49-F238E27FC236}">
                            <a16:creationId xmlns:a16="http://schemas.microsoft.com/office/drawing/2014/main" id="{C55EB87E-A24A-4095-89F8-BD03FE3F0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88900"/>
                        <a:ext cx="3168650" cy="8191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23849" name="Picture 9">
            <a:extLst>
              <a:ext uri="{FF2B5EF4-FFF2-40B4-BE49-F238E27FC236}">
                <a16:creationId xmlns:a16="http://schemas.microsoft.com/office/drawing/2014/main" id="{43C081D5-4F42-40CC-8CCE-D11080D8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lum bright="34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3963988"/>
            <a:ext cx="2670175" cy="2894012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23850" name="Object 10">
            <a:extLst>
              <a:ext uri="{FF2B5EF4-FFF2-40B4-BE49-F238E27FC236}">
                <a16:creationId xmlns:a16="http://schemas.microsoft.com/office/drawing/2014/main" id="{2063FF40-AA8B-4B9A-9FED-F22ED0127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373688"/>
          <a:ext cx="39608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5" name="Equation" r:id="rId19" imgW="4978080" imgH="901440" progId="Equation.3">
                  <p:embed/>
                </p:oleObj>
              </mc:Choice>
              <mc:Fallback>
                <p:oleObj name="Equation" r:id="rId19" imgW="4978080" imgH="901440" progId="Equation.3">
                  <p:embed/>
                  <p:pic>
                    <p:nvPicPr>
                      <p:cNvPr id="2723850" name="Object 10">
                        <a:extLst>
                          <a:ext uri="{FF2B5EF4-FFF2-40B4-BE49-F238E27FC236}">
                            <a16:creationId xmlns:a16="http://schemas.microsoft.com/office/drawing/2014/main" id="{2063FF40-AA8B-4B9A-9FED-F22ED0127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73688"/>
                        <a:ext cx="39608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51" name="Object 11">
            <a:extLst>
              <a:ext uri="{FF2B5EF4-FFF2-40B4-BE49-F238E27FC236}">
                <a16:creationId xmlns:a16="http://schemas.microsoft.com/office/drawing/2014/main" id="{18CCA430-A250-4436-8C27-6DDB93AB2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954713"/>
          <a:ext cx="504031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6" name="Equation" r:id="rId21" imgW="5816520" imgH="1041120" progId="Equation.3">
                  <p:embed/>
                </p:oleObj>
              </mc:Choice>
              <mc:Fallback>
                <p:oleObj name="Equation" r:id="rId21" imgW="5816520" imgH="1041120" progId="Equation.3">
                  <p:embed/>
                  <p:pic>
                    <p:nvPicPr>
                      <p:cNvPr id="2723851" name="Object 11">
                        <a:extLst>
                          <a:ext uri="{FF2B5EF4-FFF2-40B4-BE49-F238E27FC236}">
                            <a16:creationId xmlns:a16="http://schemas.microsoft.com/office/drawing/2014/main" id="{18CCA430-A250-4436-8C27-6DDB93AB2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954713"/>
                        <a:ext cx="504031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52" name="Object 12">
            <a:extLst>
              <a:ext uri="{FF2B5EF4-FFF2-40B4-BE49-F238E27FC236}">
                <a16:creationId xmlns:a16="http://schemas.microsoft.com/office/drawing/2014/main" id="{8142F78C-0FD5-4526-8C77-CAA8792C3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4827588"/>
          <a:ext cx="2362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7" name="Equation" r:id="rId23" imgW="1079280" imgH="215640" progId="Equation.DSMT4">
                  <p:embed/>
                </p:oleObj>
              </mc:Choice>
              <mc:Fallback>
                <p:oleObj name="Equation" r:id="rId23" imgW="1079280" imgH="215640" progId="Equation.DSMT4">
                  <p:embed/>
                  <p:pic>
                    <p:nvPicPr>
                      <p:cNvPr id="2723852" name="Object 12">
                        <a:extLst>
                          <a:ext uri="{FF2B5EF4-FFF2-40B4-BE49-F238E27FC236}">
                            <a16:creationId xmlns:a16="http://schemas.microsoft.com/office/drawing/2014/main" id="{8142F78C-0FD5-4526-8C77-CAA8792C3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827588"/>
                        <a:ext cx="2362200" cy="4730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3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2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2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2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5890" name="Object 2">
            <a:extLst>
              <a:ext uri="{FF2B5EF4-FFF2-40B4-BE49-F238E27FC236}">
                <a16:creationId xmlns:a16="http://schemas.microsoft.com/office/drawing/2014/main" id="{9B6DFF13-74B2-4856-B540-5F6F55F90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908050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1" name="Equation" r:id="rId4" imgW="1612800" imgH="419040" progId="Equation.3">
                  <p:embed/>
                </p:oleObj>
              </mc:Choice>
              <mc:Fallback>
                <p:oleObj name="Equation" r:id="rId4" imgW="1612800" imgH="419040" progId="Equation.3">
                  <p:embed/>
                  <p:pic>
                    <p:nvPicPr>
                      <p:cNvPr id="2725890" name="Object 2">
                        <a:extLst>
                          <a:ext uri="{FF2B5EF4-FFF2-40B4-BE49-F238E27FC236}">
                            <a16:creationId xmlns:a16="http://schemas.microsoft.com/office/drawing/2014/main" id="{9B6DFF13-74B2-4856-B540-5F6F55F90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161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891" name="Object 3">
            <a:extLst>
              <a:ext uri="{FF2B5EF4-FFF2-40B4-BE49-F238E27FC236}">
                <a16:creationId xmlns:a16="http://schemas.microsoft.com/office/drawing/2014/main" id="{F0943D76-3E91-4BEB-9202-D69FC5857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981075"/>
          <a:ext cx="41767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2" name="Equation" r:id="rId6" imgW="4457520" imgH="444240" progId="Equation.3">
                  <p:embed/>
                </p:oleObj>
              </mc:Choice>
              <mc:Fallback>
                <p:oleObj name="Equation" r:id="rId6" imgW="4457520" imgH="444240" progId="Equation.3">
                  <p:embed/>
                  <p:pic>
                    <p:nvPicPr>
                      <p:cNvPr id="2725891" name="Object 3">
                        <a:extLst>
                          <a:ext uri="{FF2B5EF4-FFF2-40B4-BE49-F238E27FC236}">
                            <a16:creationId xmlns:a16="http://schemas.microsoft.com/office/drawing/2014/main" id="{F0943D76-3E91-4BEB-9202-D69FC58578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81075"/>
                        <a:ext cx="41767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892" name="Object 4">
            <a:extLst>
              <a:ext uri="{FF2B5EF4-FFF2-40B4-BE49-F238E27FC236}">
                <a16:creationId xmlns:a16="http://schemas.microsoft.com/office/drawing/2014/main" id="{DB9CCD99-006B-4050-9732-D8128DE5A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484313"/>
          <a:ext cx="57610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3" name="Equation" r:id="rId8" imgW="6070320" imgH="444240" progId="Equation.3">
                  <p:embed/>
                </p:oleObj>
              </mc:Choice>
              <mc:Fallback>
                <p:oleObj name="Equation" r:id="rId8" imgW="6070320" imgH="444240" progId="Equation.3">
                  <p:embed/>
                  <p:pic>
                    <p:nvPicPr>
                      <p:cNvPr id="2725892" name="Object 4">
                        <a:extLst>
                          <a:ext uri="{FF2B5EF4-FFF2-40B4-BE49-F238E27FC236}">
                            <a16:creationId xmlns:a16="http://schemas.microsoft.com/office/drawing/2014/main" id="{DB9CCD99-006B-4050-9732-D8128DE5A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57610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893" name="Object 5">
            <a:extLst>
              <a:ext uri="{FF2B5EF4-FFF2-40B4-BE49-F238E27FC236}">
                <a16:creationId xmlns:a16="http://schemas.microsoft.com/office/drawing/2014/main" id="{27CEFFDE-4A1A-4A2E-AB13-1EDE1B654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989138"/>
          <a:ext cx="38163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4" name="Equation" r:id="rId10" imgW="4038480" imgH="977760" progId="Equation.3">
                  <p:embed/>
                </p:oleObj>
              </mc:Choice>
              <mc:Fallback>
                <p:oleObj name="Equation" r:id="rId10" imgW="4038480" imgH="977760" progId="Equation.3">
                  <p:embed/>
                  <p:pic>
                    <p:nvPicPr>
                      <p:cNvPr id="2725893" name="Object 5">
                        <a:extLst>
                          <a:ext uri="{FF2B5EF4-FFF2-40B4-BE49-F238E27FC236}">
                            <a16:creationId xmlns:a16="http://schemas.microsoft.com/office/drawing/2014/main" id="{27CEFFDE-4A1A-4A2E-AB13-1EDE1B654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38163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894" name="Object 6">
            <a:extLst>
              <a:ext uri="{FF2B5EF4-FFF2-40B4-BE49-F238E27FC236}">
                <a16:creationId xmlns:a16="http://schemas.microsoft.com/office/drawing/2014/main" id="{ECC8CD81-194D-44DE-9E1F-FFED58ABE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2800" y="1989138"/>
          <a:ext cx="41973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5" name="Equation" r:id="rId12" imgW="4520880" imgH="952200" progId="Equation.3">
                  <p:embed/>
                </p:oleObj>
              </mc:Choice>
              <mc:Fallback>
                <p:oleObj name="Equation" r:id="rId12" imgW="4520880" imgH="952200" progId="Equation.3">
                  <p:embed/>
                  <p:pic>
                    <p:nvPicPr>
                      <p:cNvPr id="2725894" name="Object 6">
                        <a:extLst>
                          <a:ext uri="{FF2B5EF4-FFF2-40B4-BE49-F238E27FC236}">
                            <a16:creationId xmlns:a16="http://schemas.microsoft.com/office/drawing/2014/main" id="{ECC8CD81-194D-44DE-9E1F-FFED58ABE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989138"/>
                        <a:ext cx="41973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895" name="Object 7">
            <a:extLst>
              <a:ext uri="{FF2B5EF4-FFF2-40B4-BE49-F238E27FC236}">
                <a16:creationId xmlns:a16="http://schemas.microsoft.com/office/drawing/2014/main" id="{FCCADA1E-9941-4B4C-81A2-78EEA71077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88900"/>
          <a:ext cx="31686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6" name="Equation" r:id="rId14" imgW="1523880" imgH="393480" progId="Equation.DSMT4">
                  <p:embed/>
                </p:oleObj>
              </mc:Choice>
              <mc:Fallback>
                <p:oleObj name="Equation" r:id="rId14" imgW="1523880" imgH="393480" progId="Equation.DSMT4">
                  <p:embed/>
                  <p:pic>
                    <p:nvPicPr>
                      <p:cNvPr id="2725895" name="Object 7">
                        <a:extLst>
                          <a:ext uri="{FF2B5EF4-FFF2-40B4-BE49-F238E27FC236}">
                            <a16:creationId xmlns:a16="http://schemas.microsoft.com/office/drawing/2014/main" id="{FCCADA1E-9941-4B4C-81A2-78EEA7107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88900"/>
                        <a:ext cx="3168650" cy="8191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25896" name="Picture 8">
            <a:extLst>
              <a:ext uri="{FF2B5EF4-FFF2-40B4-BE49-F238E27FC236}">
                <a16:creationId xmlns:a16="http://schemas.microsoft.com/office/drawing/2014/main" id="{E500888F-F61A-4F05-A803-9E2987D96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lum bright="34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3684588"/>
            <a:ext cx="2058987" cy="2232025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25897" name="Object 9">
            <a:extLst>
              <a:ext uri="{FF2B5EF4-FFF2-40B4-BE49-F238E27FC236}">
                <a16:creationId xmlns:a16="http://schemas.microsoft.com/office/drawing/2014/main" id="{82B88081-A6CB-48D7-913D-C5E89BF36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068638"/>
          <a:ext cx="68405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7" name="Equation" r:id="rId17" imgW="7873920" imgH="977760" progId="Equation.3">
                  <p:embed/>
                </p:oleObj>
              </mc:Choice>
              <mc:Fallback>
                <p:oleObj name="Equation" r:id="rId17" imgW="7873920" imgH="977760" progId="Equation.3">
                  <p:embed/>
                  <p:pic>
                    <p:nvPicPr>
                      <p:cNvPr id="2725897" name="Object 9">
                        <a:extLst>
                          <a:ext uri="{FF2B5EF4-FFF2-40B4-BE49-F238E27FC236}">
                            <a16:creationId xmlns:a16="http://schemas.microsoft.com/office/drawing/2014/main" id="{82B88081-A6CB-48D7-913D-C5E89BF36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68638"/>
                        <a:ext cx="684053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898" name="Object 10">
            <a:extLst>
              <a:ext uri="{FF2B5EF4-FFF2-40B4-BE49-F238E27FC236}">
                <a16:creationId xmlns:a16="http://schemas.microsoft.com/office/drawing/2014/main" id="{49BCEBD5-F2A0-4622-A2D8-5DC37CDF6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917950"/>
          <a:ext cx="4427538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8" name="Equation" r:id="rId19" imgW="4673520" imgH="1371600" progId="Equation.DSMT4">
                  <p:embed/>
                </p:oleObj>
              </mc:Choice>
              <mc:Fallback>
                <p:oleObj name="Equation" r:id="rId19" imgW="4673520" imgH="1371600" progId="Equation.DSMT4">
                  <p:embed/>
                  <p:pic>
                    <p:nvPicPr>
                      <p:cNvPr id="2725898" name="Object 10">
                        <a:extLst>
                          <a:ext uri="{FF2B5EF4-FFF2-40B4-BE49-F238E27FC236}">
                            <a16:creationId xmlns:a16="http://schemas.microsoft.com/office/drawing/2014/main" id="{49BCEBD5-F2A0-4622-A2D8-5DC37CDF6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17950"/>
                        <a:ext cx="4427538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899" name="Object 11">
            <a:extLst>
              <a:ext uri="{FF2B5EF4-FFF2-40B4-BE49-F238E27FC236}">
                <a16:creationId xmlns:a16="http://schemas.microsoft.com/office/drawing/2014/main" id="{D2721022-3D75-4254-BEEE-1994BD209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63" y="4770438"/>
          <a:ext cx="65166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9" name="Equation" r:id="rId21" imgW="7315200" imgH="1041120" progId="Equation.3">
                  <p:embed/>
                </p:oleObj>
              </mc:Choice>
              <mc:Fallback>
                <p:oleObj name="Equation" r:id="rId21" imgW="7315200" imgH="1041120" progId="Equation.3">
                  <p:embed/>
                  <p:pic>
                    <p:nvPicPr>
                      <p:cNvPr id="2725899" name="Object 11">
                        <a:extLst>
                          <a:ext uri="{FF2B5EF4-FFF2-40B4-BE49-F238E27FC236}">
                            <a16:creationId xmlns:a16="http://schemas.microsoft.com/office/drawing/2014/main" id="{D2721022-3D75-4254-BEEE-1994BD209C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4770438"/>
                        <a:ext cx="65166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900" name="Object 12">
            <a:extLst>
              <a:ext uri="{FF2B5EF4-FFF2-40B4-BE49-F238E27FC236}">
                <a16:creationId xmlns:a16="http://schemas.microsoft.com/office/drawing/2014/main" id="{746F08F7-20BE-4EA2-BF11-0B512FB8A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4038600"/>
          <a:ext cx="215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0" name="Equation" r:id="rId23" imgW="2539800" imgH="507960" progId="Equation.DSMT4">
                  <p:embed/>
                </p:oleObj>
              </mc:Choice>
              <mc:Fallback>
                <p:oleObj name="Equation" r:id="rId23" imgW="2539800" imgH="507960" progId="Equation.DSMT4">
                  <p:embed/>
                  <p:pic>
                    <p:nvPicPr>
                      <p:cNvPr id="2725900" name="Object 12">
                        <a:extLst>
                          <a:ext uri="{FF2B5EF4-FFF2-40B4-BE49-F238E27FC236}">
                            <a16:creationId xmlns:a16="http://schemas.microsoft.com/office/drawing/2014/main" id="{746F08F7-20BE-4EA2-BF11-0B512FB8A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4038600"/>
                        <a:ext cx="215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5901" name="Object 13">
            <a:extLst>
              <a:ext uri="{FF2B5EF4-FFF2-40B4-BE49-F238E27FC236}">
                <a16:creationId xmlns:a16="http://schemas.microsoft.com/office/drawing/2014/main" id="{47EECB6C-B504-4C4F-93B8-032778E8E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916613"/>
          <a:ext cx="59404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1" name="Equation" r:id="rId25" imgW="7061040" imgH="444240" progId="Equation.3">
                  <p:embed/>
                </p:oleObj>
              </mc:Choice>
              <mc:Fallback>
                <p:oleObj name="Equation" r:id="rId25" imgW="7061040" imgH="444240" progId="Equation.3">
                  <p:embed/>
                  <p:pic>
                    <p:nvPicPr>
                      <p:cNvPr id="2725901" name="Object 13">
                        <a:extLst>
                          <a:ext uri="{FF2B5EF4-FFF2-40B4-BE49-F238E27FC236}">
                            <a16:creationId xmlns:a16="http://schemas.microsoft.com/office/drawing/2014/main" id="{47EECB6C-B504-4C4F-93B8-032778E8E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916613"/>
                        <a:ext cx="59404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878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2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2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2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2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2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7938" name="Object 2">
            <a:extLst>
              <a:ext uri="{FF2B5EF4-FFF2-40B4-BE49-F238E27FC236}">
                <a16:creationId xmlns:a16="http://schemas.microsoft.com/office/drawing/2014/main" id="{AF8271E7-18A3-4453-80F5-8C862C59A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0"/>
          <a:ext cx="1422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9" name="Equation" r:id="rId4" imgW="1422360" imgH="355320" progId="Equation.3">
                  <p:embed/>
                </p:oleObj>
              </mc:Choice>
              <mc:Fallback>
                <p:oleObj name="Equation" r:id="rId4" imgW="1422360" imgH="355320" progId="Equation.3">
                  <p:embed/>
                  <p:pic>
                    <p:nvPicPr>
                      <p:cNvPr id="2727938" name="Object 2">
                        <a:extLst>
                          <a:ext uri="{FF2B5EF4-FFF2-40B4-BE49-F238E27FC236}">
                            <a16:creationId xmlns:a16="http://schemas.microsoft.com/office/drawing/2014/main" id="{AF8271E7-18A3-4453-80F5-8C862C59A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0"/>
                        <a:ext cx="1422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39" name="Object 3">
            <a:extLst>
              <a:ext uri="{FF2B5EF4-FFF2-40B4-BE49-F238E27FC236}">
                <a16:creationId xmlns:a16="http://schemas.microsoft.com/office/drawing/2014/main" id="{A611CE71-AC16-4074-B900-923796F66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0"/>
          <a:ext cx="3600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0" name="Equation" r:id="rId6" imgW="1663560" imgH="228600" progId="Equation.DSMT4">
                  <p:embed/>
                </p:oleObj>
              </mc:Choice>
              <mc:Fallback>
                <p:oleObj name="Equation" r:id="rId6" imgW="1663560" imgH="228600" progId="Equation.DSMT4">
                  <p:embed/>
                  <p:pic>
                    <p:nvPicPr>
                      <p:cNvPr id="2727939" name="Object 3">
                        <a:extLst>
                          <a:ext uri="{FF2B5EF4-FFF2-40B4-BE49-F238E27FC236}">
                            <a16:creationId xmlns:a16="http://schemas.microsoft.com/office/drawing/2014/main" id="{A611CE71-AC16-4074-B900-923796F66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0"/>
                        <a:ext cx="3600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40" name="Object 4">
            <a:extLst>
              <a:ext uri="{FF2B5EF4-FFF2-40B4-BE49-F238E27FC236}">
                <a16:creationId xmlns:a16="http://schemas.microsoft.com/office/drawing/2014/main" id="{CF8ECDAD-3F75-4996-BDBB-13A89D830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49275"/>
          <a:ext cx="74882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1" name="Equation" r:id="rId8" imgW="7886520" imgH="469800" progId="Equation.3">
                  <p:embed/>
                </p:oleObj>
              </mc:Choice>
              <mc:Fallback>
                <p:oleObj name="Equation" r:id="rId8" imgW="7886520" imgH="469800" progId="Equation.3">
                  <p:embed/>
                  <p:pic>
                    <p:nvPicPr>
                      <p:cNvPr id="2727940" name="Object 4">
                        <a:extLst>
                          <a:ext uri="{FF2B5EF4-FFF2-40B4-BE49-F238E27FC236}">
                            <a16:creationId xmlns:a16="http://schemas.microsoft.com/office/drawing/2014/main" id="{CF8ECDAD-3F75-4996-BDBB-13A89D830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9275"/>
                        <a:ext cx="74882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27941" name="Picture 5">
            <a:extLst>
              <a:ext uri="{FF2B5EF4-FFF2-40B4-BE49-F238E27FC236}">
                <a16:creationId xmlns:a16="http://schemas.microsoft.com/office/drawing/2014/main" id="{2507F62E-DF2A-4CD3-8B80-8351C333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32000" contras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3963988"/>
            <a:ext cx="2670175" cy="2894012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27942" name="Group 6">
            <a:extLst>
              <a:ext uri="{FF2B5EF4-FFF2-40B4-BE49-F238E27FC236}">
                <a16:creationId xmlns:a16="http://schemas.microsoft.com/office/drawing/2014/main" id="{CE05EE7D-1320-4FE2-BE11-B5B69BF35D60}"/>
              </a:ext>
            </a:extLst>
          </p:cNvPr>
          <p:cNvGrpSpPr>
            <a:grpSpLocks/>
          </p:cNvGrpSpPr>
          <p:nvPr/>
        </p:nvGrpSpPr>
        <p:grpSpPr bwMode="auto">
          <a:xfrm>
            <a:off x="7026275" y="4330700"/>
            <a:ext cx="1706563" cy="884238"/>
            <a:chOff x="3898" y="2343"/>
            <a:chExt cx="1075" cy="557"/>
          </a:xfrm>
        </p:grpSpPr>
        <p:sp>
          <p:nvSpPr>
            <p:cNvPr id="2727943" name="Oval 7">
              <a:extLst>
                <a:ext uri="{FF2B5EF4-FFF2-40B4-BE49-F238E27FC236}">
                  <a16:creationId xmlns:a16="http://schemas.microsoft.com/office/drawing/2014/main" id="{D476FFFF-D2BD-4A37-BC6B-778D60DF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2343"/>
              <a:ext cx="1075" cy="557"/>
            </a:xfrm>
            <a:prstGeom prst="ellipse">
              <a:avLst/>
            </a:prstGeom>
            <a:solidFill>
              <a:srgbClr val="00FF00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27944" name="Object 8">
              <a:extLst>
                <a:ext uri="{FF2B5EF4-FFF2-40B4-BE49-F238E27FC236}">
                  <a16:creationId xmlns:a16="http://schemas.microsoft.com/office/drawing/2014/main" id="{EEAADE19-3955-4B27-8EEB-EFE0DEE9D7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496"/>
            <a:ext cx="2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2" name="Equation" r:id="rId11" imgW="330120" imgH="317160" progId="Equation.3">
                    <p:embed/>
                  </p:oleObj>
                </mc:Choice>
                <mc:Fallback>
                  <p:oleObj name="Equation" r:id="rId11" imgW="330120" imgH="317160" progId="Equation.3">
                    <p:embed/>
                    <p:pic>
                      <p:nvPicPr>
                        <p:cNvPr id="2727944" name="Object 8">
                          <a:extLst>
                            <a:ext uri="{FF2B5EF4-FFF2-40B4-BE49-F238E27FC236}">
                              <a16:creationId xmlns:a16="http://schemas.microsoft.com/office/drawing/2014/main" id="{EEAADE19-3955-4B27-8EEB-EFE0DEE9D7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96"/>
                          <a:ext cx="2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27945" name="Object 9">
            <a:extLst>
              <a:ext uri="{FF2B5EF4-FFF2-40B4-BE49-F238E27FC236}">
                <a16:creationId xmlns:a16="http://schemas.microsoft.com/office/drawing/2014/main" id="{308A1E6B-4A8D-41F0-AB28-8DEAD925E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125538"/>
          <a:ext cx="66246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3" name="Equation" r:id="rId13" imgW="7200720" imgH="431640" progId="Equation.3">
                  <p:embed/>
                </p:oleObj>
              </mc:Choice>
              <mc:Fallback>
                <p:oleObj name="Equation" r:id="rId13" imgW="7200720" imgH="431640" progId="Equation.3">
                  <p:embed/>
                  <p:pic>
                    <p:nvPicPr>
                      <p:cNvPr id="2727945" name="Object 9">
                        <a:extLst>
                          <a:ext uri="{FF2B5EF4-FFF2-40B4-BE49-F238E27FC236}">
                            <a16:creationId xmlns:a16="http://schemas.microsoft.com/office/drawing/2014/main" id="{308A1E6B-4A8D-41F0-AB28-8DEAD925E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66246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46" name="Object 10">
            <a:extLst>
              <a:ext uri="{FF2B5EF4-FFF2-40B4-BE49-F238E27FC236}">
                <a16:creationId xmlns:a16="http://schemas.microsoft.com/office/drawing/2014/main" id="{66A701A6-8506-40EC-91CB-52CCD5DAA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73238"/>
          <a:ext cx="36718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4" name="Equation" r:id="rId15" imgW="3403440" imgH="736560" progId="Equation.DSMT4">
                  <p:embed/>
                </p:oleObj>
              </mc:Choice>
              <mc:Fallback>
                <p:oleObj name="Equation" r:id="rId15" imgW="3403440" imgH="736560" progId="Equation.DSMT4">
                  <p:embed/>
                  <p:pic>
                    <p:nvPicPr>
                      <p:cNvPr id="2727946" name="Object 10">
                        <a:extLst>
                          <a:ext uri="{FF2B5EF4-FFF2-40B4-BE49-F238E27FC236}">
                            <a16:creationId xmlns:a16="http://schemas.microsoft.com/office/drawing/2014/main" id="{66A701A6-8506-40EC-91CB-52CCD5DAA7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3671887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47" name="Object 11">
            <a:extLst>
              <a:ext uri="{FF2B5EF4-FFF2-40B4-BE49-F238E27FC236}">
                <a16:creationId xmlns:a16="http://schemas.microsoft.com/office/drawing/2014/main" id="{B3795E61-BD0D-4CE7-BD10-0ECDD04DB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35250"/>
          <a:ext cx="1574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5" name="Equation" r:id="rId17" imgW="1574640" imgH="812520" progId="Equation.3">
                  <p:embed/>
                </p:oleObj>
              </mc:Choice>
              <mc:Fallback>
                <p:oleObj name="Equation" r:id="rId17" imgW="1574640" imgH="812520" progId="Equation.3">
                  <p:embed/>
                  <p:pic>
                    <p:nvPicPr>
                      <p:cNvPr id="2727947" name="Object 11">
                        <a:extLst>
                          <a:ext uri="{FF2B5EF4-FFF2-40B4-BE49-F238E27FC236}">
                            <a16:creationId xmlns:a16="http://schemas.microsoft.com/office/drawing/2014/main" id="{B3795E61-BD0D-4CE7-BD10-0ECDD04DB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35250"/>
                        <a:ext cx="1574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48" name="Object 12">
            <a:extLst>
              <a:ext uri="{FF2B5EF4-FFF2-40B4-BE49-F238E27FC236}">
                <a16:creationId xmlns:a16="http://schemas.microsoft.com/office/drawing/2014/main" id="{7338CEA7-72A3-49D3-87A5-330E9BFB4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565400"/>
          <a:ext cx="274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6" name="Equation" r:id="rId19" imgW="2743200" imgH="952200" progId="Equation.3">
                  <p:embed/>
                </p:oleObj>
              </mc:Choice>
              <mc:Fallback>
                <p:oleObj name="Equation" r:id="rId19" imgW="2743200" imgH="952200" progId="Equation.3">
                  <p:embed/>
                  <p:pic>
                    <p:nvPicPr>
                      <p:cNvPr id="2727948" name="Object 12">
                        <a:extLst>
                          <a:ext uri="{FF2B5EF4-FFF2-40B4-BE49-F238E27FC236}">
                            <a16:creationId xmlns:a16="http://schemas.microsoft.com/office/drawing/2014/main" id="{7338CEA7-72A3-49D3-87A5-330E9BFB4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65400"/>
                        <a:ext cx="274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49" name="Object 13">
            <a:extLst>
              <a:ext uri="{FF2B5EF4-FFF2-40B4-BE49-F238E27FC236}">
                <a16:creationId xmlns:a16="http://schemas.microsoft.com/office/drawing/2014/main" id="{5A5C9EB1-3E08-4741-8E21-88CD4984A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500438"/>
          <a:ext cx="26638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7" name="Equation" r:id="rId21" imgW="2869920" imgH="825480" progId="Equation.3">
                  <p:embed/>
                </p:oleObj>
              </mc:Choice>
              <mc:Fallback>
                <p:oleObj name="Equation" r:id="rId21" imgW="2869920" imgH="825480" progId="Equation.3">
                  <p:embed/>
                  <p:pic>
                    <p:nvPicPr>
                      <p:cNvPr id="2727949" name="Object 13">
                        <a:extLst>
                          <a:ext uri="{FF2B5EF4-FFF2-40B4-BE49-F238E27FC236}">
                            <a16:creationId xmlns:a16="http://schemas.microsoft.com/office/drawing/2014/main" id="{5A5C9EB1-3E08-4741-8E21-88CD4984A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266382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50" name="Object 14">
            <a:extLst>
              <a:ext uri="{FF2B5EF4-FFF2-40B4-BE49-F238E27FC236}">
                <a16:creationId xmlns:a16="http://schemas.microsoft.com/office/drawing/2014/main" id="{49B5AABA-8DF1-4E9E-8542-AF3B4A0B6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628775"/>
          <a:ext cx="328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8" name="Equation" r:id="rId23" imgW="3288960" imgH="863280" progId="Equation.DSMT4">
                  <p:embed/>
                </p:oleObj>
              </mc:Choice>
              <mc:Fallback>
                <p:oleObj name="Equation" r:id="rId23" imgW="3288960" imgH="863280" progId="Equation.DSMT4">
                  <p:embed/>
                  <p:pic>
                    <p:nvPicPr>
                      <p:cNvPr id="2727950" name="Object 14">
                        <a:extLst>
                          <a:ext uri="{FF2B5EF4-FFF2-40B4-BE49-F238E27FC236}">
                            <a16:creationId xmlns:a16="http://schemas.microsoft.com/office/drawing/2014/main" id="{49B5AABA-8DF1-4E9E-8542-AF3B4A0B6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628775"/>
                        <a:ext cx="3289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51" name="Object 15">
            <a:extLst>
              <a:ext uri="{FF2B5EF4-FFF2-40B4-BE49-F238E27FC236}">
                <a16:creationId xmlns:a16="http://schemas.microsoft.com/office/drawing/2014/main" id="{E826DB23-34C0-4BEF-A83B-F3CD0B477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292600"/>
          <a:ext cx="6121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9" name="Equation" r:id="rId25" imgW="7226280" imgH="927000" progId="Equation.DSMT4">
                  <p:embed/>
                </p:oleObj>
              </mc:Choice>
              <mc:Fallback>
                <p:oleObj name="Equation" r:id="rId25" imgW="7226280" imgH="927000" progId="Equation.DSMT4">
                  <p:embed/>
                  <p:pic>
                    <p:nvPicPr>
                      <p:cNvPr id="2727951" name="Object 15">
                        <a:extLst>
                          <a:ext uri="{FF2B5EF4-FFF2-40B4-BE49-F238E27FC236}">
                            <a16:creationId xmlns:a16="http://schemas.microsoft.com/office/drawing/2014/main" id="{E826DB23-34C0-4BEF-A83B-F3CD0B477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92600"/>
                        <a:ext cx="6121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52" name="Object 16">
            <a:extLst>
              <a:ext uri="{FF2B5EF4-FFF2-40B4-BE49-F238E27FC236}">
                <a16:creationId xmlns:a16="http://schemas.microsoft.com/office/drawing/2014/main" id="{68245579-83A1-4D2B-BC3D-47145ED70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157788"/>
          <a:ext cx="43195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0" name="Equation" r:id="rId27" imgW="4533840" imgH="736560" progId="Equation.DSMT4">
                  <p:embed/>
                </p:oleObj>
              </mc:Choice>
              <mc:Fallback>
                <p:oleObj name="Equation" r:id="rId27" imgW="4533840" imgH="736560" progId="Equation.DSMT4">
                  <p:embed/>
                  <p:pic>
                    <p:nvPicPr>
                      <p:cNvPr id="2727952" name="Object 16">
                        <a:extLst>
                          <a:ext uri="{FF2B5EF4-FFF2-40B4-BE49-F238E27FC236}">
                            <a16:creationId xmlns:a16="http://schemas.microsoft.com/office/drawing/2014/main" id="{68245579-83A1-4D2B-BC3D-47145ED70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157788"/>
                        <a:ext cx="43195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53" name="Object 17">
            <a:extLst>
              <a:ext uri="{FF2B5EF4-FFF2-40B4-BE49-F238E27FC236}">
                <a16:creationId xmlns:a16="http://schemas.microsoft.com/office/drawing/2014/main" id="{18C14085-12F1-498F-BDF8-DA3720846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108700"/>
          <a:ext cx="37433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1" name="Equation" r:id="rId29" imgW="4190760" imgH="838080" progId="Equation.3">
                  <p:embed/>
                </p:oleObj>
              </mc:Choice>
              <mc:Fallback>
                <p:oleObj name="Equation" r:id="rId29" imgW="4190760" imgH="838080" progId="Equation.3">
                  <p:embed/>
                  <p:pic>
                    <p:nvPicPr>
                      <p:cNvPr id="2727953" name="Object 17">
                        <a:extLst>
                          <a:ext uri="{FF2B5EF4-FFF2-40B4-BE49-F238E27FC236}">
                            <a16:creationId xmlns:a16="http://schemas.microsoft.com/office/drawing/2014/main" id="{18C14085-12F1-498F-BDF8-DA3720846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108700"/>
                        <a:ext cx="37433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54" name="Object 18">
            <a:extLst>
              <a:ext uri="{FF2B5EF4-FFF2-40B4-BE49-F238E27FC236}">
                <a16:creationId xmlns:a16="http://schemas.microsoft.com/office/drawing/2014/main" id="{5D18E6E8-CC9F-4FB0-B1C1-57271982F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5157788"/>
          <a:ext cx="17272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2" name="Equation" r:id="rId31" imgW="1498320" imgH="799920" progId="Equation.DSMT4">
                  <p:embed/>
                </p:oleObj>
              </mc:Choice>
              <mc:Fallback>
                <p:oleObj name="Equation" r:id="rId31" imgW="1498320" imgH="799920" progId="Equation.DSMT4">
                  <p:embed/>
                  <p:pic>
                    <p:nvPicPr>
                      <p:cNvPr id="2727954" name="Object 18">
                        <a:extLst>
                          <a:ext uri="{FF2B5EF4-FFF2-40B4-BE49-F238E27FC236}">
                            <a16:creationId xmlns:a16="http://schemas.microsoft.com/office/drawing/2014/main" id="{5D18E6E8-CC9F-4FB0-B1C1-57271982F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157788"/>
                        <a:ext cx="17272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55" name="Object 19">
            <a:extLst>
              <a:ext uri="{FF2B5EF4-FFF2-40B4-BE49-F238E27FC236}">
                <a16:creationId xmlns:a16="http://schemas.microsoft.com/office/drawing/2014/main" id="{04EE974C-E874-4EF0-A495-1BFA5E705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6021388"/>
          <a:ext cx="251936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3" name="Equation" r:id="rId33" imgW="2958840" imgH="825480" progId="Equation.3">
                  <p:embed/>
                </p:oleObj>
              </mc:Choice>
              <mc:Fallback>
                <p:oleObj name="Equation" r:id="rId33" imgW="2958840" imgH="825480" progId="Equation.3">
                  <p:embed/>
                  <p:pic>
                    <p:nvPicPr>
                      <p:cNvPr id="2727955" name="Object 19">
                        <a:extLst>
                          <a:ext uri="{FF2B5EF4-FFF2-40B4-BE49-F238E27FC236}">
                            <a16:creationId xmlns:a16="http://schemas.microsoft.com/office/drawing/2014/main" id="{04EE974C-E874-4EF0-A495-1BFA5E705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6021388"/>
                        <a:ext cx="251936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56" name="Object 20">
            <a:extLst>
              <a:ext uri="{FF2B5EF4-FFF2-40B4-BE49-F238E27FC236}">
                <a16:creationId xmlns:a16="http://schemas.microsoft.com/office/drawing/2014/main" id="{07ED29E3-5430-4558-B382-ABEF511A5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5675" y="5588000"/>
          <a:ext cx="10080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4" name="Equation" r:id="rId35" imgW="672840" imgH="215640" progId="Equation.DSMT4">
                  <p:embed/>
                </p:oleObj>
              </mc:Choice>
              <mc:Fallback>
                <p:oleObj name="Equation" r:id="rId35" imgW="672840" imgH="215640" progId="Equation.DSMT4">
                  <p:embed/>
                  <p:pic>
                    <p:nvPicPr>
                      <p:cNvPr id="2727956" name="Object 20">
                        <a:extLst>
                          <a:ext uri="{FF2B5EF4-FFF2-40B4-BE49-F238E27FC236}">
                            <a16:creationId xmlns:a16="http://schemas.microsoft.com/office/drawing/2014/main" id="{07ED29E3-5430-4558-B382-ABEF511A5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75" y="5588000"/>
                        <a:ext cx="10080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957" name="Object 21">
            <a:extLst>
              <a:ext uri="{FF2B5EF4-FFF2-40B4-BE49-F238E27FC236}">
                <a16:creationId xmlns:a16="http://schemas.microsoft.com/office/drawing/2014/main" id="{56690DEF-B62F-4530-A846-7B2E044A4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988" y="2924175"/>
          <a:ext cx="35290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5" name="Equation" r:id="rId37" imgW="4063680" imgH="952200" progId="Equation.3">
                  <p:embed/>
                </p:oleObj>
              </mc:Choice>
              <mc:Fallback>
                <p:oleObj name="Equation" r:id="rId37" imgW="4063680" imgH="952200" progId="Equation.3">
                  <p:embed/>
                  <p:pic>
                    <p:nvPicPr>
                      <p:cNvPr id="2727957" name="Object 21">
                        <a:extLst>
                          <a:ext uri="{FF2B5EF4-FFF2-40B4-BE49-F238E27FC236}">
                            <a16:creationId xmlns:a16="http://schemas.microsoft.com/office/drawing/2014/main" id="{56690DEF-B62F-4530-A846-7B2E044A4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2924175"/>
                        <a:ext cx="3529012" cy="8270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8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2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2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2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2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2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2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2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2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2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2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4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76279"/>
              </p:ext>
            </p:extLst>
          </p:nvPr>
        </p:nvGraphicFramePr>
        <p:xfrm>
          <a:off x="3109614" y="184151"/>
          <a:ext cx="2326482" cy="73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3" imgW="1346040" imgH="419040" progId="Equation.DSMT4">
                  <p:embed/>
                </p:oleObj>
              </mc:Choice>
              <mc:Fallback>
                <p:oleObj name="Equation" r:id="rId3" imgW="1346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614" y="184151"/>
                        <a:ext cx="2326482" cy="7355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533400" y="303213"/>
            <a:ext cx="2345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设椭球面 </a:t>
            </a:r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5349875" y="303213"/>
            <a:ext cx="2882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的表面积为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</p:txBody>
      </p:sp>
      <p:graphicFrame>
        <p:nvGraphicFramePr>
          <p:cNvPr id="72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405349"/>
              </p:ext>
            </p:extLst>
          </p:nvPr>
        </p:nvGraphicFramePr>
        <p:xfrm>
          <a:off x="1371600" y="1052513"/>
          <a:ext cx="65103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5" imgW="3111480" imgH="380880" progId="Equation.DSMT4">
                  <p:embed/>
                </p:oleObj>
              </mc:Choice>
              <mc:Fallback>
                <p:oleObj name="Equation" r:id="rId5" imgW="3111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52513"/>
                        <a:ext cx="6510338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03" name="Text Box 11"/>
          <p:cNvSpPr txBox="1">
            <a:spLocks noChangeArrowheads="1"/>
          </p:cNvSpPr>
          <p:nvPr/>
        </p:nvSpPr>
        <p:spPr bwMode="auto">
          <a:xfrm>
            <a:off x="6477000" y="1066800"/>
            <a:ext cx="734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457200" y="1905000"/>
            <a:ext cx="4852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提示：利用曲面方程及对称性</a:t>
            </a:r>
          </a:p>
        </p:txBody>
      </p:sp>
      <p:sp>
        <p:nvSpPr>
          <p:cNvPr id="725005" name="Text Box 13"/>
          <p:cNvSpPr txBox="1">
            <a:spLocks noChangeArrowheads="1"/>
          </p:cNvSpPr>
          <p:nvPr/>
        </p:nvSpPr>
        <p:spPr bwMode="auto">
          <a:xfrm>
            <a:off x="381000" y="270033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：设</a:t>
            </a:r>
          </a:p>
        </p:txBody>
      </p:sp>
      <p:graphicFrame>
        <p:nvGraphicFramePr>
          <p:cNvPr id="7250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425339"/>
              </p:ext>
            </p:extLst>
          </p:nvPr>
        </p:nvGraphicFramePr>
        <p:xfrm>
          <a:off x="1932982" y="2416156"/>
          <a:ext cx="3499716" cy="83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7" imgW="1206360" imgH="330120" progId="Equation.DSMT4">
                  <p:embed/>
                </p:oleObj>
              </mc:Choice>
              <mc:Fallback>
                <p:oleObj name="Equation" r:id="rId7" imgW="1206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982" y="2416156"/>
                        <a:ext cx="3499716" cy="836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07" name="Text Box 15"/>
          <p:cNvSpPr txBox="1">
            <a:spLocks noChangeArrowheads="1"/>
          </p:cNvSpPr>
          <p:nvPr/>
        </p:nvSpPr>
        <p:spPr bwMode="auto">
          <a:xfrm>
            <a:off x="5165725" y="2747963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7250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708242"/>
              </p:ext>
            </p:extLst>
          </p:nvPr>
        </p:nvGraphicFramePr>
        <p:xfrm>
          <a:off x="333743" y="3356992"/>
          <a:ext cx="4993282" cy="113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9" imgW="1663560" imgH="482400" progId="Equation.DSMT4">
                  <p:embed/>
                </p:oleObj>
              </mc:Choice>
              <mc:Fallback>
                <p:oleObj name="Equation" r:id="rId9" imgW="1663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43" y="3356992"/>
                        <a:ext cx="4993282" cy="1132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09" name="Text Box 17"/>
          <p:cNvSpPr txBox="1">
            <a:spLocks noChangeArrowheads="1"/>
          </p:cNvSpPr>
          <p:nvPr/>
        </p:nvSpPr>
        <p:spPr bwMode="auto">
          <a:xfrm>
            <a:off x="5873750" y="3429000"/>
            <a:ext cx="305724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提示：利用曲线方</a:t>
            </a: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程及对称性</a:t>
            </a:r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4191000" y="35052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7250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368538"/>
              </p:ext>
            </p:extLst>
          </p:nvPr>
        </p:nvGraphicFramePr>
        <p:xfrm>
          <a:off x="1339885" y="4682759"/>
          <a:ext cx="7048539" cy="85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Equation" r:id="rId11" imgW="2565360" imgH="380880" progId="Equation.DSMT4">
                  <p:embed/>
                </p:oleObj>
              </mc:Choice>
              <mc:Fallback>
                <p:oleObj name="Equation" r:id="rId11" imgW="2565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85" y="4682759"/>
                        <a:ext cx="7048539" cy="8544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77333"/>
              </p:ext>
            </p:extLst>
          </p:nvPr>
        </p:nvGraphicFramePr>
        <p:xfrm>
          <a:off x="395536" y="5442565"/>
          <a:ext cx="4407493" cy="115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Equation" r:id="rId13" imgW="1396800" imgH="419040" progId="Equation.DSMT4">
                  <p:embed/>
                </p:oleObj>
              </mc:Choice>
              <mc:Fallback>
                <p:oleObj name="Equation" r:id="rId13" imgW="1396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42565"/>
                        <a:ext cx="4407493" cy="115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57673"/>
              </p:ext>
            </p:extLst>
          </p:nvPr>
        </p:nvGraphicFramePr>
        <p:xfrm>
          <a:off x="6587299" y="4657359"/>
          <a:ext cx="1369077" cy="49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Equation" r:id="rId15" imgW="495000" imgH="203040" progId="Equation.DSMT4">
                  <p:embed/>
                </p:oleObj>
              </mc:Choice>
              <mc:Fallback>
                <p:oleObj name="Equation" r:id="rId15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299" y="4657359"/>
                        <a:ext cx="1369077" cy="490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15" name="Text Box 23"/>
          <p:cNvSpPr txBox="1">
            <a:spLocks noChangeArrowheads="1"/>
          </p:cNvSpPr>
          <p:nvPr/>
        </p:nvSpPr>
        <p:spPr bwMode="auto">
          <a:xfrm>
            <a:off x="4784725" y="5410200"/>
            <a:ext cx="377539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提示：利用高斯公式及</a:t>
            </a: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椭球体的体积。</a:t>
            </a:r>
          </a:p>
        </p:txBody>
      </p:sp>
      <p:sp useBgFill="1">
        <p:nvSpPr>
          <p:cNvPr id="19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5536" y="260648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  <p:sp useBgFill="1">
        <p:nvSpPr>
          <p:cNvPr id="20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824" y="4772570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54416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2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"/>
                                        <p:tgtEl>
                                          <p:spTgt spid="72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8" grpId="0" autoUpdateAnimBg="0"/>
      <p:bldP spid="725000" grpId="0" autoUpdateAnimBg="0"/>
      <p:bldP spid="725003" grpId="0" autoUpdateAnimBg="0"/>
      <p:bldP spid="725004" grpId="0" autoUpdateAnimBg="0"/>
      <p:bldP spid="725005" grpId="0" autoUpdateAnimBg="0"/>
      <p:bldP spid="725007" grpId="0" autoUpdateAnimBg="0"/>
      <p:bldP spid="725009" grpId="0" autoUpdateAnimBg="0"/>
      <p:bldP spid="725010" grpId="0" autoUpdateAnimBg="0"/>
      <p:bldP spid="725015" grpId="0" autoUpdateAnimBg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1" name="Text Box 3"/>
          <p:cNvSpPr txBox="1">
            <a:spLocks noChangeArrowheads="1"/>
          </p:cNvSpPr>
          <p:nvPr/>
        </p:nvSpPr>
        <p:spPr bwMode="auto">
          <a:xfrm>
            <a:off x="611188" y="115888"/>
            <a:ext cx="540226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2</a:t>
            </a:r>
            <a:r>
              <a:rPr lang="zh-CN" altLang="en-US" sz="2300" b="1">
                <a:solidFill>
                  <a:srgbClr val="FF0000"/>
                </a:solidFill>
              </a:rPr>
              <a:t>、第二类曲线积分（对坐标）的计算</a:t>
            </a:r>
          </a:p>
        </p:txBody>
      </p:sp>
      <p:sp>
        <p:nvSpPr>
          <p:cNvPr id="821265" name="Text Box 17"/>
          <p:cNvSpPr txBox="1">
            <a:spLocks noChangeArrowheads="1"/>
          </p:cNvSpPr>
          <p:nvPr/>
        </p:nvSpPr>
        <p:spPr bwMode="auto">
          <a:xfrm>
            <a:off x="611188" y="609600"/>
            <a:ext cx="2087562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方法：</a:t>
            </a:r>
          </a:p>
        </p:txBody>
      </p:sp>
      <p:graphicFrame>
        <p:nvGraphicFramePr>
          <p:cNvPr id="8212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833664"/>
              </p:ext>
            </p:extLst>
          </p:nvPr>
        </p:nvGraphicFramePr>
        <p:xfrm>
          <a:off x="731838" y="2060575"/>
          <a:ext cx="27098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Equation" r:id="rId3" imgW="1434960" imgH="203040" progId="Equation.DSMT4">
                  <p:embed/>
                </p:oleObj>
              </mc:Choice>
              <mc:Fallback>
                <p:oleObj name="Equation" r:id="rId3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060575"/>
                        <a:ext cx="27098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767339"/>
              </p:ext>
            </p:extLst>
          </p:nvPr>
        </p:nvGraphicFramePr>
        <p:xfrm>
          <a:off x="3529013" y="2060575"/>
          <a:ext cx="20383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Equation" r:id="rId5" imgW="1079280" imgH="203040" progId="Equation.DSMT4">
                  <p:embed/>
                </p:oleObj>
              </mc:Choice>
              <mc:Fallback>
                <p:oleObj name="Equation" r:id="rId5" imgW="1079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060575"/>
                        <a:ext cx="20383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815600"/>
              </p:ext>
            </p:extLst>
          </p:nvPr>
        </p:nvGraphicFramePr>
        <p:xfrm>
          <a:off x="5761038" y="2060575"/>
          <a:ext cx="29733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" name="Equation" r:id="rId7" imgW="1574640" imgH="215640" progId="Equation.DSMT4">
                  <p:embed/>
                </p:oleObj>
              </mc:Choice>
              <mc:Fallback>
                <p:oleObj name="Equation" r:id="rId7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2060575"/>
                        <a:ext cx="29733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705679"/>
              </p:ext>
            </p:extLst>
          </p:nvPr>
        </p:nvGraphicFramePr>
        <p:xfrm>
          <a:off x="8748713" y="2060575"/>
          <a:ext cx="3603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" name="Equation" r:id="rId9" imgW="190440" imgH="203040" progId="Equation.DSMT4">
                  <p:embed/>
                </p:oleObj>
              </mc:Choice>
              <mc:Fallback>
                <p:oleObj name="Equation" r:id="rId9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8713" y="2060575"/>
                        <a:ext cx="3603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325960"/>
              </p:ext>
            </p:extLst>
          </p:nvPr>
        </p:nvGraphicFramePr>
        <p:xfrm>
          <a:off x="622300" y="3871913"/>
          <a:ext cx="22066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" name="Equation" r:id="rId11" imgW="1168200" imgH="203040" progId="Equation.DSMT4">
                  <p:embed/>
                </p:oleObj>
              </mc:Choice>
              <mc:Fallback>
                <p:oleObj name="Equation" r:id="rId11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871913"/>
                        <a:ext cx="22066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583571"/>
              </p:ext>
            </p:extLst>
          </p:nvPr>
        </p:nvGraphicFramePr>
        <p:xfrm>
          <a:off x="2806700" y="3871913"/>
          <a:ext cx="11271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" name="Equation" r:id="rId13" imgW="596880" imgH="203040" progId="Equation.DSMT4">
                  <p:embed/>
                </p:oleObj>
              </mc:Choice>
              <mc:Fallback>
                <p:oleObj name="Equation" r:id="rId13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871913"/>
                        <a:ext cx="11271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18502"/>
              </p:ext>
            </p:extLst>
          </p:nvPr>
        </p:nvGraphicFramePr>
        <p:xfrm>
          <a:off x="4083050" y="3895725"/>
          <a:ext cx="3381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0" name="Equation" r:id="rId15" imgW="1790640" imgH="215640" progId="Equation.DSMT4">
                  <p:embed/>
                </p:oleObj>
              </mc:Choice>
              <mc:Fallback>
                <p:oleObj name="Equation" r:id="rId15" imgW="1790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3895725"/>
                        <a:ext cx="33813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473084"/>
              </p:ext>
            </p:extLst>
          </p:nvPr>
        </p:nvGraphicFramePr>
        <p:xfrm>
          <a:off x="7596188" y="3895725"/>
          <a:ext cx="3603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" name="Equation" r:id="rId17" imgW="190440" imgH="203040" progId="Equation.DSMT4">
                  <p:embed/>
                </p:oleObj>
              </mc:Choice>
              <mc:Fallback>
                <p:oleObj name="Equation" r:id="rId17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895725"/>
                        <a:ext cx="3603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89" name="Text Box 41"/>
          <p:cNvSpPr txBox="1">
            <a:spLocks noChangeArrowheads="1"/>
          </p:cNvSpPr>
          <p:nvPr/>
        </p:nvSpPr>
        <p:spPr bwMode="auto">
          <a:xfrm>
            <a:off x="395288" y="1052513"/>
            <a:ext cx="345598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（</a:t>
            </a:r>
            <a:r>
              <a:rPr lang="en-US" altLang="zh-CN" sz="2300" b="1">
                <a:solidFill>
                  <a:srgbClr val="FF0000"/>
                </a:solidFill>
              </a:rPr>
              <a:t>1</a:t>
            </a:r>
            <a:r>
              <a:rPr lang="zh-CN" altLang="en-US" sz="2300" b="1">
                <a:solidFill>
                  <a:srgbClr val="FF0000"/>
                </a:solidFill>
              </a:rPr>
              <a:t>）化为定积分</a:t>
            </a:r>
          </a:p>
        </p:txBody>
      </p:sp>
      <p:sp>
        <p:nvSpPr>
          <p:cNvPr id="821290" name="Text Box 42"/>
          <p:cNvSpPr txBox="1">
            <a:spLocks noChangeArrowheads="1"/>
          </p:cNvSpPr>
          <p:nvPr/>
        </p:nvSpPr>
        <p:spPr bwMode="auto">
          <a:xfrm>
            <a:off x="684213" y="1557338"/>
            <a:ext cx="345598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1</a:t>
            </a:r>
            <a:r>
              <a:rPr lang="zh-CN" altLang="en-US" sz="2300" b="1">
                <a:solidFill>
                  <a:srgbClr val="FF0000"/>
                </a:solidFill>
              </a:rPr>
              <a:t>）直接法</a:t>
            </a:r>
          </a:p>
        </p:txBody>
      </p:sp>
      <p:grpSp>
        <p:nvGrpSpPr>
          <p:cNvPr id="821307" name="Group 59"/>
          <p:cNvGrpSpPr>
            <a:grpSpLocks/>
          </p:cNvGrpSpPr>
          <p:nvPr/>
        </p:nvGrpSpPr>
        <p:grpSpPr bwMode="auto">
          <a:xfrm>
            <a:off x="6796" y="2519364"/>
            <a:ext cx="9029700" cy="1160463"/>
            <a:chOff x="-23" y="1587"/>
            <a:chExt cx="5688" cy="731"/>
          </a:xfrm>
        </p:grpSpPr>
        <p:graphicFrame>
          <p:nvGraphicFramePr>
            <p:cNvPr id="821291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741411"/>
                </p:ext>
              </p:extLst>
            </p:nvPr>
          </p:nvGraphicFramePr>
          <p:xfrm>
            <a:off x="480" y="1617"/>
            <a:ext cx="176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2" name="Equation" r:id="rId19" imgW="1485720" imgH="291960" progId="Equation.DSMT4">
                    <p:embed/>
                  </p:oleObj>
                </mc:Choice>
                <mc:Fallback>
                  <p:oleObj name="Equation" r:id="rId19" imgW="148572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617"/>
                          <a:ext cx="176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92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0582722"/>
                </p:ext>
              </p:extLst>
            </p:nvPr>
          </p:nvGraphicFramePr>
          <p:xfrm>
            <a:off x="2356" y="1587"/>
            <a:ext cx="330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3" name="Equation" r:id="rId21" imgW="2781000" imgH="330120" progId="Equation.DSMT4">
                    <p:embed/>
                  </p:oleObj>
                </mc:Choice>
                <mc:Fallback>
                  <p:oleObj name="Equation" r:id="rId21" imgW="27810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1587"/>
                          <a:ext cx="330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93" name="Line 45"/>
            <p:cNvSpPr>
              <a:spLocks noChangeShapeType="1"/>
            </p:cNvSpPr>
            <p:nvPr/>
          </p:nvSpPr>
          <p:spPr bwMode="auto">
            <a:xfrm>
              <a:off x="2801" y="1888"/>
              <a:ext cx="68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294" name="Line 46"/>
            <p:cNvSpPr>
              <a:spLocks noChangeShapeType="1"/>
            </p:cNvSpPr>
            <p:nvPr/>
          </p:nvSpPr>
          <p:spPr bwMode="auto">
            <a:xfrm flipV="1">
              <a:off x="4434" y="1888"/>
              <a:ext cx="680" cy="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295" name="Rectangle 47"/>
            <p:cNvSpPr>
              <a:spLocks noChangeArrowheads="1"/>
            </p:cNvSpPr>
            <p:nvPr/>
          </p:nvSpPr>
          <p:spPr bwMode="auto">
            <a:xfrm>
              <a:off x="2959" y="2080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solidFill>
                    <a:srgbClr val="FFFF00"/>
                  </a:solidFill>
                  <a:ea typeface="隶书" pitchFamily="49" charset="-122"/>
                </a:rPr>
                <a:t>一代</a:t>
              </a:r>
            </a:p>
          </p:txBody>
        </p:sp>
        <p:sp>
          <p:nvSpPr>
            <p:cNvPr id="821296" name="Line 48"/>
            <p:cNvSpPr>
              <a:spLocks noChangeShapeType="1"/>
            </p:cNvSpPr>
            <p:nvPr/>
          </p:nvSpPr>
          <p:spPr bwMode="auto">
            <a:xfrm flipV="1">
              <a:off x="3209" y="1888"/>
              <a:ext cx="0" cy="19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297" name="Line 49"/>
            <p:cNvSpPr>
              <a:spLocks noChangeShapeType="1"/>
            </p:cNvSpPr>
            <p:nvPr/>
          </p:nvSpPr>
          <p:spPr bwMode="auto">
            <a:xfrm flipV="1">
              <a:off x="3209" y="1888"/>
              <a:ext cx="1542" cy="18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298" name="Line 50"/>
            <p:cNvSpPr>
              <a:spLocks noChangeShapeType="1"/>
            </p:cNvSpPr>
            <p:nvPr/>
          </p:nvSpPr>
          <p:spPr bwMode="auto">
            <a:xfrm flipV="1">
              <a:off x="3572" y="1888"/>
              <a:ext cx="408" cy="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299" name="Line 51"/>
            <p:cNvSpPr>
              <a:spLocks noChangeShapeType="1"/>
            </p:cNvSpPr>
            <p:nvPr/>
          </p:nvSpPr>
          <p:spPr bwMode="auto">
            <a:xfrm flipV="1">
              <a:off x="5205" y="1888"/>
              <a:ext cx="408" cy="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00" name="Rectangle 52"/>
            <p:cNvSpPr>
              <a:spLocks noChangeArrowheads="1"/>
            </p:cNvSpPr>
            <p:nvPr/>
          </p:nvSpPr>
          <p:spPr bwMode="auto">
            <a:xfrm>
              <a:off x="4252" y="2080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solidFill>
                    <a:srgbClr val="FFFF00"/>
                  </a:solidFill>
                  <a:ea typeface="隶书" pitchFamily="49" charset="-122"/>
                </a:rPr>
                <a:t>二换</a:t>
              </a:r>
            </a:p>
          </p:txBody>
        </p:sp>
        <p:sp>
          <p:nvSpPr>
            <p:cNvPr id="821301" name="Line 53"/>
            <p:cNvSpPr>
              <a:spLocks noChangeShapeType="1"/>
            </p:cNvSpPr>
            <p:nvPr/>
          </p:nvSpPr>
          <p:spPr bwMode="auto">
            <a:xfrm flipH="1" flipV="1">
              <a:off x="3799" y="1888"/>
              <a:ext cx="68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02" name="Line 54"/>
            <p:cNvSpPr>
              <a:spLocks noChangeShapeType="1"/>
            </p:cNvSpPr>
            <p:nvPr/>
          </p:nvSpPr>
          <p:spPr bwMode="auto">
            <a:xfrm flipV="1">
              <a:off x="4524" y="1888"/>
              <a:ext cx="86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03" name="Line 55"/>
            <p:cNvSpPr>
              <a:spLocks noChangeShapeType="1"/>
            </p:cNvSpPr>
            <p:nvPr/>
          </p:nvSpPr>
          <p:spPr bwMode="auto">
            <a:xfrm>
              <a:off x="2533" y="1940"/>
              <a:ext cx="222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04" name="Rectangle 56"/>
            <p:cNvSpPr>
              <a:spLocks noChangeArrowheads="1"/>
            </p:cNvSpPr>
            <p:nvPr/>
          </p:nvSpPr>
          <p:spPr bwMode="auto">
            <a:xfrm>
              <a:off x="2324" y="2080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solidFill>
                    <a:srgbClr val="FFFF00"/>
                  </a:solidFill>
                  <a:ea typeface="隶书" pitchFamily="49" charset="-122"/>
                </a:rPr>
                <a:t>三定限</a:t>
              </a:r>
            </a:p>
          </p:txBody>
        </p:sp>
        <p:sp>
          <p:nvSpPr>
            <p:cNvPr id="821305" name="Line 57"/>
            <p:cNvSpPr>
              <a:spLocks noChangeShapeType="1"/>
            </p:cNvSpPr>
            <p:nvPr/>
          </p:nvSpPr>
          <p:spPr bwMode="auto">
            <a:xfrm flipV="1">
              <a:off x="2672" y="1933"/>
              <a:ext cx="0" cy="14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821306" name="Object 58"/>
            <p:cNvGraphicFramePr>
              <a:graphicFrameLocks noChangeAspect="1"/>
            </p:cNvGraphicFramePr>
            <p:nvPr/>
          </p:nvGraphicFramePr>
          <p:xfrm>
            <a:off x="-23" y="2069"/>
            <a:ext cx="223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4" name="公式" r:id="rId23" imgW="2070000" imgH="215640" progId="Equation.3">
                    <p:embed/>
                  </p:oleObj>
                </mc:Choice>
                <mc:Fallback>
                  <p:oleObj name="公式" r:id="rId23" imgW="2070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" y="2069"/>
                          <a:ext cx="223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324" name="Group 76"/>
          <p:cNvGrpSpPr>
            <a:grpSpLocks/>
          </p:cNvGrpSpPr>
          <p:nvPr/>
        </p:nvGrpSpPr>
        <p:grpSpPr bwMode="auto">
          <a:xfrm>
            <a:off x="762000" y="4384678"/>
            <a:ext cx="7105650" cy="1071563"/>
            <a:chOff x="480" y="2762"/>
            <a:chExt cx="4476" cy="675"/>
          </a:xfrm>
        </p:grpSpPr>
        <p:graphicFrame>
          <p:nvGraphicFramePr>
            <p:cNvPr id="821308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9266843"/>
                </p:ext>
              </p:extLst>
            </p:nvPr>
          </p:nvGraphicFramePr>
          <p:xfrm>
            <a:off x="480" y="2774"/>
            <a:ext cx="176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5" name="Equation" r:id="rId25" imgW="1485720" imgH="291960" progId="Equation.DSMT4">
                    <p:embed/>
                  </p:oleObj>
                </mc:Choice>
                <mc:Fallback>
                  <p:oleObj name="Equation" r:id="rId25" imgW="148572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774"/>
                          <a:ext cx="176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09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9604428"/>
                </p:ext>
              </p:extLst>
            </p:nvPr>
          </p:nvGraphicFramePr>
          <p:xfrm>
            <a:off x="2312" y="2762"/>
            <a:ext cx="264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6" name="Equation" r:id="rId27" imgW="2222280" imgH="330120" progId="Equation.DSMT4">
                    <p:embed/>
                  </p:oleObj>
                </mc:Choice>
                <mc:Fallback>
                  <p:oleObj name="Equation" r:id="rId27" imgW="22222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2762"/>
                          <a:ext cx="264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10" name="Line 62"/>
            <p:cNvSpPr>
              <a:spLocks noChangeShapeType="1"/>
            </p:cNvSpPr>
            <p:nvPr/>
          </p:nvSpPr>
          <p:spPr bwMode="auto">
            <a:xfrm>
              <a:off x="3016" y="3067"/>
              <a:ext cx="318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11" name="Line 63"/>
            <p:cNvSpPr>
              <a:spLocks noChangeShapeType="1"/>
            </p:cNvSpPr>
            <p:nvPr/>
          </p:nvSpPr>
          <p:spPr bwMode="auto">
            <a:xfrm flipV="1">
              <a:off x="3969" y="3067"/>
              <a:ext cx="272" cy="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12" name="Rectangle 64"/>
            <p:cNvSpPr>
              <a:spLocks noChangeArrowheads="1"/>
            </p:cNvSpPr>
            <p:nvPr/>
          </p:nvSpPr>
          <p:spPr bwMode="auto">
            <a:xfrm>
              <a:off x="2959" y="3237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solidFill>
                    <a:srgbClr val="FFFF00"/>
                  </a:solidFill>
                  <a:ea typeface="隶书" pitchFamily="49" charset="-122"/>
                </a:rPr>
                <a:t>一代</a:t>
              </a:r>
            </a:p>
          </p:txBody>
        </p:sp>
        <p:sp>
          <p:nvSpPr>
            <p:cNvPr id="821313" name="Line 65"/>
            <p:cNvSpPr>
              <a:spLocks noChangeShapeType="1"/>
            </p:cNvSpPr>
            <p:nvPr/>
          </p:nvSpPr>
          <p:spPr bwMode="auto">
            <a:xfrm flipV="1">
              <a:off x="3209" y="3045"/>
              <a:ext cx="0" cy="19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14" name="Line 66"/>
            <p:cNvSpPr>
              <a:spLocks noChangeShapeType="1"/>
            </p:cNvSpPr>
            <p:nvPr/>
          </p:nvSpPr>
          <p:spPr bwMode="auto">
            <a:xfrm flipV="1">
              <a:off x="3198" y="3067"/>
              <a:ext cx="952" cy="18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16" name="Line 68"/>
            <p:cNvSpPr>
              <a:spLocks noChangeShapeType="1"/>
            </p:cNvSpPr>
            <p:nvPr/>
          </p:nvSpPr>
          <p:spPr bwMode="auto">
            <a:xfrm flipV="1">
              <a:off x="4377" y="3067"/>
              <a:ext cx="544" cy="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17" name="Rectangle 69"/>
            <p:cNvSpPr>
              <a:spLocks noChangeArrowheads="1"/>
            </p:cNvSpPr>
            <p:nvPr/>
          </p:nvSpPr>
          <p:spPr bwMode="auto">
            <a:xfrm>
              <a:off x="4354" y="3237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solidFill>
                    <a:srgbClr val="FFFF00"/>
                  </a:solidFill>
                  <a:ea typeface="隶书" pitchFamily="49" charset="-122"/>
                </a:rPr>
                <a:t>二换</a:t>
              </a:r>
            </a:p>
          </p:txBody>
        </p:sp>
        <p:sp>
          <p:nvSpPr>
            <p:cNvPr id="821319" name="Line 71"/>
            <p:cNvSpPr>
              <a:spLocks noChangeShapeType="1"/>
            </p:cNvSpPr>
            <p:nvPr/>
          </p:nvSpPr>
          <p:spPr bwMode="auto">
            <a:xfrm flipV="1">
              <a:off x="4649" y="3067"/>
              <a:ext cx="0" cy="1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20" name="Line 72"/>
            <p:cNvSpPr>
              <a:spLocks noChangeShapeType="1"/>
            </p:cNvSpPr>
            <p:nvPr/>
          </p:nvSpPr>
          <p:spPr bwMode="auto">
            <a:xfrm>
              <a:off x="2363" y="3097"/>
              <a:ext cx="22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1321" name="Rectangle 73"/>
            <p:cNvSpPr>
              <a:spLocks noChangeArrowheads="1"/>
            </p:cNvSpPr>
            <p:nvPr/>
          </p:nvSpPr>
          <p:spPr bwMode="auto">
            <a:xfrm>
              <a:off x="2154" y="3237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solidFill>
                    <a:srgbClr val="FFFF00"/>
                  </a:solidFill>
                  <a:ea typeface="隶书" pitchFamily="49" charset="-122"/>
                </a:rPr>
                <a:t>三定限</a:t>
              </a:r>
            </a:p>
          </p:txBody>
        </p:sp>
        <p:sp>
          <p:nvSpPr>
            <p:cNvPr id="821322" name="Line 74"/>
            <p:cNvSpPr>
              <a:spLocks noChangeShapeType="1"/>
            </p:cNvSpPr>
            <p:nvPr/>
          </p:nvSpPr>
          <p:spPr bwMode="auto">
            <a:xfrm flipV="1">
              <a:off x="2502" y="3090"/>
              <a:ext cx="0" cy="14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821325" name="Text Box 77"/>
          <p:cNvSpPr txBox="1">
            <a:spLocks noChangeArrowheads="1"/>
          </p:cNvSpPr>
          <p:nvPr/>
        </p:nvSpPr>
        <p:spPr bwMode="auto">
          <a:xfrm>
            <a:off x="684213" y="5661025"/>
            <a:ext cx="345598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2</a:t>
            </a:r>
            <a:r>
              <a:rPr lang="zh-CN" altLang="en-US" sz="2300" b="1">
                <a:solidFill>
                  <a:srgbClr val="FF0000"/>
                </a:solidFill>
              </a:rPr>
              <a:t>）舍旧取新法</a:t>
            </a:r>
          </a:p>
        </p:txBody>
      </p:sp>
      <p:graphicFrame>
        <p:nvGraphicFramePr>
          <p:cNvPr id="821326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791560"/>
              </p:ext>
            </p:extLst>
          </p:nvPr>
        </p:nvGraphicFramePr>
        <p:xfrm>
          <a:off x="731838" y="6075363"/>
          <a:ext cx="29956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7" name="Equation" r:id="rId29" imgW="1587240" imgH="419040" progId="Equation.DSMT4">
                  <p:embed/>
                </p:oleObj>
              </mc:Choice>
              <mc:Fallback>
                <p:oleObj name="Equation" r:id="rId29" imgW="1587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6075363"/>
                        <a:ext cx="299561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27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39943"/>
              </p:ext>
            </p:extLst>
          </p:nvPr>
        </p:nvGraphicFramePr>
        <p:xfrm>
          <a:off x="3998913" y="6273800"/>
          <a:ext cx="24209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8" name="Equation" r:id="rId31" imgW="1282680" imgH="203040" progId="Equation.DSMT4">
                  <p:embed/>
                </p:oleObj>
              </mc:Choice>
              <mc:Fallback>
                <p:oleObj name="Equation" r:id="rId31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73800"/>
                        <a:ext cx="24209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82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2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2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2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2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82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821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821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82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82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82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82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82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82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821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8213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82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82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82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82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2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 autoUpdateAnimBg="0"/>
      <p:bldP spid="821265" grpId="0" autoUpdateAnimBg="0"/>
      <p:bldP spid="821289" grpId="0" autoUpdateAnimBg="0"/>
      <p:bldP spid="821290" grpId="0" autoUpdateAnimBg="0"/>
      <p:bldP spid="821325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381000" y="296863"/>
            <a:ext cx="8309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( 0 , +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 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上有连续的导数，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是由点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6024" name="Text Box 8"/>
          <p:cNvSpPr txBox="1">
            <a:spLocks noChangeArrowheads="1"/>
          </p:cNvSpPr>
          <p:nvPr/>
        </p:nvSpPr>
        <p:spPr bwMode="auto">
          <a:xfrm>
            <a:off x="457200" y="3048000"/>
            <a:ext cx="7007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提示：利用积分与路径无关，并取新路径：</a:t>
            </a:r>
          </a:p>
        </p:txBody>
      </p:sp>
      <p:sp>
        <p:nvSpPr>
          <p:cNvPr id="726031" name="Text Box 15"/>
          <p:cNvSpPr txBox="1">
            <a:spLocks noChangeArrowheads="1"/>
          </p:cNvSpPr>
          <p:nvPr/>
        </p:nvSpPr>
        <p:spPr bwMode="auto">
          <a:xfrm>
            <a:off x="365125" y="1065213"/>
            <a:ext cx="6401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( 1 , 2 )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到点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( 2 , 8 )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的直线段，计算</a:t>
            </a:r>
          </a:p>
        </p:txBody>
      </p:sp>
      <p:graphicFrame>
        <p:nvGraphicFramePr>
          <p:cNvPr id="7260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938894"/>
              </p:ext>
            </p:extLst>
          </p:nvPr>
        </p:nvGraphicFramePr>
        <p:xfrm>
          <a:off x="755575" y="1733551"/>
          <a:ext cx="732915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8" name="Equation" r:id="rId3" imgW="2679480" imgH="444240" progId="Equation.DSMT4">
                  <p:embed/>
                </p:oleObj>
              </mc:Choice>
              <mc:Fallback>
                <p:oleObj name="Equation" r:id="rId3" imgW="2679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1733551"/>
                        <a:ext cx="732915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592171"/>
              </p:ext>
            </p:extLst>
          </p:nvPr>
        </p:nvGraphicFramePr>
        <p:xfrm>
          <a:off x="7283837" y="3066394"/>
          <a:ext cx="160178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9" name="Equation" r:id="rId5" imgW="520560" imgH="228600" progId="Equation.DSMT4">
                  <p:embed/>
                </p:oleObj>
              </mc:Choice>
              <mc:Fallback>
                <p:oleObj name="Equation" r:id="rId5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837" y="3066394"/>
                        <a:ext cx="160178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34" name="Text Box 18"/>
          <p:cNvSpPr txBox="1">
            <a:spLocks noChangeArrowheads="1"/>
          </p:cNvSpPr>
          <p:nvPr/>
        </p:nvSpPr>
        <p:spPr bwMode="auto">
          <a:xfrm>
            <a:off x="7620000" y="1066800"/>
            <a:ext cx="1268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26035" name="Text Box 19"/>
          <p:cNvSpPr txBox="1">
            <a:spLocks noChangeArrowheads="1"/>
          </p:cNvSpPr>
          <p:nvPr/>
        </p:nvSpPr>
        <p:spPr bwMode="auto">
          <a:xfrm>
            <a:off x="304800" y="3741738"/>
            <a:ext cx="1893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计算</a:t>
            </a:r>
          </a:p>
        </p:txBody>
      </p:sp>
      <p:graphicFrame>
        <p:nvGraphicFramePr>
          <p:cNvPr id="7260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613157"/>
              </p:ext>
            </p:extLst>
          </p:nvPr>
        </p:nvGraphicFramePr>
        <p:xfrm>
          <a:off x="2309659" y="3645940"/>
          <a:ext cx="5718725" cy="9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Equation" r:id="rId7" imgW="1993680" imgH="380880" progId="Equation.DSMT4">
                  <p:embed/>
                </p:oleObj>
              </mc:Choice>
              <mc:Fallback>
                <p:oleObj name="Equation" r:id="rId7" imgW="1993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659" y="3645940"/>
                        <a:ext cx="5718725" cy="935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37" name="Text Box 21"/>
          <p:cNvSpPr txBox="1">
            <a:spLocks noChangeArrowheads="1"/>
          </p:cNvSpPr>
          <p:nvPr/>
        </p:nvSpPr>
        <p:spPr bwMode="auto">
          <a:xfrm>
            <a:off x="441325" y="4667250"/>
            <a:ext cx="19159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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由抛物面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60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8163"/>
              </p:ext>
            </p:extLst>
          </p:nvPr>
        </p:nvGraphicFramePr>
        <p:xfrm>
          <a:off x="2319363" y="4583088"/>
          <a:ext cx="261267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Equation" r:id="rId9" imgW="723600" imgH="228600" progId="Equation.DSMT4">
                  <p:embed/>
                </p:oleObj>
              </mc:Choice>
              <mc:Fallback>
                <p:oleObj name="Equation" r:id="rId9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63" y="4583088"/>
                        <a:ext cx="261267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39" name="Text Box 23"/>
          <p:cNvSpPr txBox="1">
            <a:spLocks noChangeArrowheads="1"/>
          </p:cNvSpPr>
          <p:nvPr/>
        </p:nvSpPr>
        <p:spPr bwMode="auto">
          <a:xfrm>
            <a:off x="4784725" y="464820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与圆柱面</a:t>
            </a:r>
          </a:p>
        </p:txBody>
      </p:sp>
      <p:graphicFrame>
        <p:nvGraphicFramePr>
          <p:cNvPr id="7260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637"/>
              </p:ext>
            </p:extLst>
          </p:nvPr>
        </p:nvGraphicFramePr>
        <p:xfrm>
          <a:off x="6414195" y="4653136"/>
          <a:ext cx="2262261" cy="55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tion" r:id="rId11" imgW="723600" imgH="228600" progId="Equation.DSMT4">
                  <p:embed/>
                </p:oleObj>
              </mc:Choice>
              <mc:Fallback>
                <p:oleObj name="Equation" r:id="rId11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4195" y="4653136"/>
                        <a:ext cx="2262261" cy="559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41" name="Text Box 25"/>
          <p:cNvSpPr txBox="1">
            <a:spLocks noChangeArrowheads="1"/>
          </p:cNvSpPr>
          <p:nvPr/>
        </p:nvSpPr>
        <p:spPr bwMode="auto">
          <a:xfrm>
            <a:off x="365125" y="5257800"/>
            <a:ext cx="6288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及坐标面在第一卦限中所围曲面外侧。</a:t>
            </a:r>
          </a:p>
        </p:txBody>
      </p:sp>
      <p:sp>
        <p:nvSpPr>
          <p:cNvPr id="726042" name="Text Box 26"/>
          <p:cNvSpPr txBox="1">
            <a:spLocks noChangeArrowheads="1"/>
          </p:cNvSpPr>
          <p:nvPr/>
        </p:nvSpPr>
        <p:spPr bwMode="auto">
          <a:xfrm>
            <a:off x="517525" y="5991225"/>
            <a:ext cx="7366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提示：利用高斯公式及（三重积分）柱面坐标</a:t>
            </a:r>
          </a:p>
        </p:txBody>
      </p:sp>
      <p:graphicFrame>
        <p:nvGraphicFramePr>
          <p:cNvPr id="7260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619013"/>
              </p:ext>
            </p:extLst>
          </p:nvPr>
        </p:nvGraphicFramePr>
        <p:xfrm>
          <a:off x="7827924" y="5286375"/>
          <a:ext cx="882689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tion" r:id="rId13" imgW="419040" imgH="444240" progId="Equation.DSMT4">
                  <p:embed/>
                </p:oleObj>
              </mc:Choice>
              <mc:Fallback>
                <p:oleObj name="Equation" r:id="rId13" imgW="419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24" y="5286375"/>
                        <a:ext cx="882689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7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7808" y="236066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  <p:sp useBgFill="1">
        <p:nvSpPr>
          <p:cNvPr id="18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824" y="3764458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7704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7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9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"/>
                                        <p:tgtEl>
                                          <p:spTgt spid="7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7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72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72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72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72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 autoUpdateAnimBg="0"/>
      <p:bldP spid="726024" grpId="0" autoUpdateAnimBg="0"/>
      <p:bldP spid="726031" grpId="0" autoUpdateAnimBg="0"/>
      <p:bldP spid="726034" grpId="0" autoUpdateAnimBg="0"/>
      <p:bldP spid="726035" grpId="0" autoUpdateAnimBg="0"/>
      <p:bldP spid="726037" grpId="0" autoUpdateAnimBg="0"/>
      <p:bldP spid="726039" grpId="0" autoUpdateAnimBg="0"/>
      <p:bldP spid="726041" grpId="0" autoUpdateAnimBg="0"/>
      <p:bldP spid="726042" grpId="0" autoUpdateAnimBg="0"/>
      <p:bldP spid="18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85E04825-8072-4655-B295-F9FCCC1B5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82237"/>
              </p:ext>
            </p:extLst>
          </p:nvPr>
        </p:nvGraphicFramePr>
        <p:xfrm>
          <a:off x="287784" y="836712"/>
          <a:ext cx="84248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公式" r:id="rId3" imgW="4432300" imgH="292100" progId="Equation.3">
                  <p:embed/>
                </p:oleObj>
              </mc:Choice>
              <mc:Fallback>
                <p:oleObj name="公式" r:id="rId3" imgW="4432300" imgH="292100" progId="Equation.3">
                  <p:embed/>
                  <p:pic>
                    <p:nvPicPr>
                      <p:cNvPr id="3078" name="Object 6">
                        <a:extLst>
                          <a:ext uri="{FF2B5EF4-FFF2-40B4-BE49-F238E27FC236}">
                            <a16:creationId xmlns:a16="http://schemas.microsoft.com/office/drawing/2014/main" id="{85E04825-8072-4655-B295-F9FCCC1B5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84" y="836712"/>
                        <a:ext cx="842486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9131FAAC-8645-48B3-A7D8-8B457FE1A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123822"/>
              </p:ext>
            </p:extLst>
          </p:nvPr>
        </p:nvGraphicFramePr>
        <p:xfrm>
          <a:off x="287784" y="1773337"/>
          <a:ext cx="87487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公式" r:id="rId5" imgW="4330700" imgH="215900" progId="Equation.3">
                  <p:embed/>
                </p:oleObj>
              </mc:Choice>
              <mc:Fallback>
                <p:oleObj name="公式" r:id="rId5" imgW="4330700" imgH="215900" progId="Equation.3">
                  <p:embed/>
                  <p:pic>
                    <p:nvPicPr>
                      <p:cNvPr id="3077" name="Object 5">
                        <a:extLst>
                          <a:ext uri="{FF2B5EF4-FFF2-40B4-BE49-F238E27FC236}">
                            <a16:creationId xmlns:a16="http://schemas.microsoft.com/office/drawing/2014/main" id="{9131FAAC-8645-48B3-A7D8-8B457FE1A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84" y="1773337"/>
                        <a:ext cx="874871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A1C0D41F-FA6A-4E6B-80C3-7B6DFD7E6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46791"/>
              </p:ext>
            </p:extLst>
          </p:nvPr>
        </p:nvGraphicFramePr>
        <p:xfrm>
          <a:off x="108396" y="2492474"/>
          <a:ext cx="85328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公式" r:id="rId7" imgW="3632200" imgH="330200" progId="Equation.3">
                  <p:embed/>
                </p:oleObj>
              </mc:Choice>
              <mc:Fallback>
                <p:oleObj name="公式" r:id="rId7" imgW="3632200" imgH="330200" progId="Equation.3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A1C0D41F-FA6A-4E6B-80C3-7B6DFD7E6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96" y="2492474"/>
                        <a:ext cx="8532813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id="{333D376B-D38D-4EAD-9C4C-38A8EE18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6" y="2436912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/>
          </a:p>
        </p:txBody>
      </p:sp>
      <p:sp useBgFill="1">
        <p:nvSpPr>
          <p:cNvPr id="8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73832" y="188640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919200A-FF4D-4FA9-A5B5-197471B21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20985"/>
              </p:ext>
            </p:extLst>
          </p:nvPr>
        </p:nvGraphicFramePr>
        <p:xfrm>
          <a:off x="359221" y="3574082"/>
          <a:ext cx="86423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9" imgW="4356000" imgH="990360" progId="Equation.DSMT4">
                  <p:embed/>
                </p:oleObj>
              </mc:Choice>
              <mc:Fallback>
                <p:oleObj name="Equation" r:id="rId9" imgW="43560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21" y="3574082"/>
                        <a:ext cx="864235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4A0C09F1-2BE1-4412-A4C9-9FC4CC8F3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56349"/>
              </p:ext>
            </p:extLst>
          </p:nvPr>
        </p:nvGraphicFramePr>
        <p:xfrm>
          <a:off x="108396" y="5806107"/>
          <a:ext cx="83169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公式" r:id="rId11" imgW="3251200" imgH="444500" progId="Equation.3">
                  <p:embed/>
                </p:oleObj>
              </mc:Choice>
              <mc:Fallback>
                <p:oleObj name="公式" r:id="rId11" imgW="3251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96" y="5806107"/>
                        <a:ext cx="83169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902C50A9-FAA9-44D1-88DE-804E1BE9A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6" y="4805982"/>
            <a:ext cx="234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altLang="zh-CN" sz="1800"/>
          </a:p>
        </p:txBody>
      </p:sp>
      <p:sp useBgFill="1">
        <p:nvSpPr>
          <p:cNvPr id="12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10220" y="3044774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3445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E7F9FCD3-3039-4329-8F68-199D5E908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94888"/>
              </p:ext>
            </p:extLst>
          </p:nvPr>
        </p:nvGraphicFramePr>
        <p:xfrm>
          <a:off x="50800" y="836613"/>
          <a:ext cx="9039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Equation" r:id="rId3" imgW="4406760" imgH="927000" progId="Equation.DSMT4">
                  <p:embed/>
                </p:oleObj>
              </mc:Choice>
              <mc:Fallback>
                <p:oleObj name="Equation" r:id="rId3" imgW="4406760" imgH="927000" progId="Equation.DSMT4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E7F9FCD3-3039-4329-8F68-199D5E908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836613"/>
                        <a:ext cx="903922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A8080498-D5A5-4BDD-B1D0-2C806346A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81300"/>
          <a:ext cx="88201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公式" r:id="rId5" imgW="5765800" imgH="457200" progId="Equation.3">
                  <p:embed/>
                </p:oleObj>
              </mc:Choice>
              <mc:Fallback>
                <p:oleObj name="公式" r:id="rId5" imgW="5765800" imgH="457200" progId="Equation.3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:a16="http://schemas.microsoft.com/office/drawing/2014/main" id="{A8080498-D5A5-4BDD-B1D0-2C806346A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81300"/>
                        <a:ext cx="882015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BE659FD7-6616-49AE-8664-9A2676055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500438"/>
          <a:ext cx="8064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公式" r:id="rId7" imgW="3390900" imgH="457200" progId="Equation.3">
                  <p:embed/>
                </p:oleObj>
              </mc:Choice>
              <mc:Fallback>
                <p:oleObj name="公式" r:id="rId7" imgW="3390900" imgH="457200" progId="Equation.3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BE659FD7-6616-49AE-8664-9A2676055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806450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80877B9C-1FF6-4AC0-9993-8C99878B7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221163"/>
          <a:ext cx="84248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公式" r:id="rId9" imgW="4102100" imgH="419100" progId="Equation.3">
                  <p:embed/>
                </p:oleObj>
              </mc:Choice>
              <mc:Fallback>
                <p:oleObj name="公式" r:id="rId9" imgW="4102100" imgH="419100" progId="Equation.3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80877B9C-1FF6-4AC0-9993-8C99878B7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221163"/>
                        <a:ext cx="8424862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14EB6A3A-BD57-40D5-A6AE-DE11CFC60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084763"/>
          <a:ext cx="8280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公式" r:id="rId11" imgW="2819400" imgH="203200" progId="Equation.3">
                  <p:embed/>
                </p:oleObj>
              </mc:Choice>
              <mc:Fallback>
                <p:oleObj name="公式" r:id="rId11" imgW="2819400" imgH="203200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14EB6A3A-BD57-40D5-A6AE-DE11CFC607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8280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19389AE3-B2C5-4217-B905-A80ACFBF9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734050"/>
          <a:ext cx="84963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公式" r:id="rId13" imgW="3759200" imgH="457200" progId="Equation.3">
                  <p:embed/>
                </p:oleObj>
              </mc:Choice>
              <mc:Fallback>
                <p:oleObj name="公式" r:id="rId13" imgW="3759200" imgH="4572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19389AE3-B2C5-4217-B905-A80ACFBF9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734050"/>
                        <a:ext cx="84963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>
            <a:extLst>
              <a:ext uri="{FF2B5EF4-FFF2-40B4-BE49-F238E27FC236}">
                <a16:creationId xmlns:a16="http://schemas.microsoft.com/office/drawing/2014/main" id="{B7964BBD-5A2B-4C50-8E5E-300D881D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B2D5564-7E79-4DAA-84DE-287B72315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581C90D-CCFA-4119-A4EB-BB79B8D5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73832" y="188640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15256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>
            <a:extLst>
              <a:ext uri="{FF2B5EF4-FFF2-40B4-BE49-F238E27FC236}">
                <a16:creationId xmlns:a16="http://schemas.microsoft.com/office/drawing/2014/main" id="{9A00A004-5E08-454F-AE5F-0595026F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2AC6DDE9-1D9C-4107-A254-99F7A256EC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17385"/>
              </p:ext>
            </p:extLst>
          </p:nvPr>
        </p:nvGraphicFramePr>
        <p:xfrm>
          <a:off x="139700" y="1268413"/>
          <a:ext cx="88661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3" imgW="4076640" imgH="711000" progId="Equation.DSMT4">
                  <p:embed/>
                </p:oleObj>
              </mc:Choice>
              <mc:Fallback>
                <p:oleObj name="Equation" r:id="rId3" imgW="4076640" imgH="711000" progId="Equation.DSMT4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2AC6DDE9-1D9C-4107-A254-99F7A256EC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1268413"/>
                        <a:ext cx="8866188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1B44340C-EFE7-4585-BF8B-140878CF3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500438"/>
          <a:ext cx="2232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公式" r:id="rId5" imgW="1167893" imgH="203112" progId="Equation.3">
                  <p:embed/>
                </p:oleObj>
              </mc:Choice>
              <mc:Fallback>
                <p:oleObj name="公式" r:id="rId5" imgW="1167893" imgH="203112" progId="Equation.3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1B44340C-EFE7-4585-BF8B-140878CF3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500438"/>
                        <a:ext cx="22320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48DC85E2-2BBC-4819-9E92-BCC350A0D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076700"/>
          <a:ext cx="40338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公式" r:id="rId7" imgW="2006600" imgH="419100" progId="Equation.3">
                  <p:embed/>
                </p:oleObj>
              </mc:Choice>
              <mc:Fallback>
                <p:oleObj name="公式" r:id="rId7" imgW="2006600" imgH="419100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48DC85E2-2BBC-4819-9E92-BCC350A0D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76700"/>
                        <a:ext cx="4033838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91623FD4-0678-414C-81F1-63E77682B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229225"/>
          <a:ext cx="7921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公式" r:id="rId9" imgW="4013200" imgH="457200" progId="Equation.3">
                  <p:embed/>
                </p:oleObj>
              </mc:Choice>
              <mc:Fallback>
                <p:oleObj name="公式" r:id="rId9" imgW="4013200" imgH="45720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91623FD4-0678-414C-81F1-63E77682B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79216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>
            <a:extLst>
              <a:ext uri="{FF2B5EF4-FFF2-40B4-BE49-F238E27FC236}">
                <a16:creationId xmlns:a16="http://schemas.microsoft.com/office/drawing/2014/main" id="{1FB8370B-831E-49C5-95C4-5AB66FD6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00438"/>
            <a:ext cx="272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利用格林公式，设曲线</a:t>
            </a:r>
            <a:endParaRPr lang="zh-CN" altLang="en-US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69AA1EB4-1EAE-47F0-A2AF-8B16E5D3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500438"/>
            <a:ext cx="1508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为正方向</a:t>
            </a:r>
            <a:endParaRPr lang="zh-CN" altLang="en-US"/>
          </a:p>
          <a:p>
            <a:pPr eaLnBrk="0" hangingPunct="0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sz="1800"/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C24D35C2-7A5A-4111-B98A-4084202FE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0043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解</a:t>
            </a:r>
            <a:r>
              <a:rPr lang="en-US" altLang="zh-CN" sz="1800"/>
              <a:t>:</a:t>
            </a:r>
          </a:p>
        </p:txBody>
      </p:sp>
      <p:sp useBgFill="1">
        <p:nvSpPr>
          <p:cNvPr id="12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73832" y="188640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41244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2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B6FD6D42-C1E5-4CB2-984E-ADF81F22C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74454"/>
              </p:ext>
            </p:extLst>
          </p:nvPr>
        </p:nvGraphicFramePr>
        <p:xfrm>
          <a:off x="484188" y="1282700"/>
          <a:ext cx="80311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3" imgW="2857320" imgH="444240" progId="Equation.DSMT4">
                  <p:embed/>
                </p:oleObj>
              </mc:Choice>
              <mc:Fallback>
                <p:oleObj name="Equation" r:id="rId3" imgW="2857320" imgH="444240" progId="Equation.DSMT4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B6FD6D42-C1E5-4CB2-984E-ADF81F22C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282700"/>
                        <a:ext cx="8031162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C7DAC699-DF76-4E30-BCC4-78FA497FB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708275"/>
          <a:ext cx="46434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公式" r:id="rId5" imgW="1726451" imgH="215806" progId="Equation.3">
                  <p:embed/>
                </p:oleObj>
              </mc:Choice>
              <mc:Fallback>
                <p:oleObj name="公式" r:id="rId5" imgW="1726451" imgH="215806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C7DAC699-DF76-4E30-BCC4-78FA497FB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08275"/>
                        <a:ext cx="46434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80095D56-714C-4F78-8730-780E3FD36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17925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80095D56-714C-4F78-8730-780E3FD364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17925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430A8862-990E-4B86-B0CF-BA30D1A00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27575"/>
          <a:ext cx="79930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公式" r:id="rId9" imgW="3479800" imgH="431800" progId="Equation.3">
                  <p:embed/>
                </p:oleObj>
              </mc:Choice>
              <mc:Fallback>
                <p:oleObj name="公式" r:id="rId9" imgW="3479800" imgH="4318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430A8862-990E-4B86-B0CF-BA30D1A00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7575"/>
                        <a:ext cx="7993063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9">
            <a:extLst>
              <a:ext uri="{FF2B5EF4-FFF2-40B4-BE49-F238E27FC236}">
                <a16:creationId xmlns:a16="http://schemas.microsoft.com/office/drawing/2014/main" id="{AD7CF4E5-3BC8-43AE-ACF3-BA2265B1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38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A7BED2B7-03C8-4CDF-ADA4-9E9989B6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6C303DA5-5E33-4DE2-ACDD-41BBF234D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717925"/>
          <a:ext cx="6480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公式" r:id="rId11" imgW="2311400" imgH="228600" progId="Equation.3">
                  <p:embed/>
                </p:oleObj>
              </mc:Choice>
              <mc:Fallback>
                <p:oleObj name="公式" r:id="rId11" imgW="2311400" imgH="228600" progId="Equation.3">
                  <p:embed/>
                  <p:pic>
                    <p:nvPicPr>
                      <p:cNvPr id="14348" name="Object 12">
                        <a:extLst>
                          <a:ext uri="{FF2B5EF4-FFF2-40B4-BE49-F238E27FC236}">
                            <a16:creationId xmlns:a16="http://schemas.microsoft.com/office/drawing/2014/main" id="{6C303DA5-5E33-4DE2-ACDD-41BBF234D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7925"/>
                        <a:ext cx="64801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73832" y="668114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30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A913F7B7-D38A-4793-8DC8-2EE818235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87502"/>
              </p:ext>
            </p:extLst>
          </p:nvPr>
        </p:nvGraphicFramePr>
        <p:xfrm>
          <a:off x="695325" y="981075"/>
          <a:ext cx="79692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3" imgW="4203360" imgH="291960" progId="Equation.DSMT4">
                  <p:embed/>
                </p:oleObj>
              </mc:Choice>
              <mc:Fallback>
                <p:oleObj name="Equation" r:id="rId3" imgW="4203360" imgH="291960" progId="Equation.DSMT4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A913F7B7-D38A-4793-8DC8-2EE818235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981075"/>
                        <a:ext cx="796925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86D9C29B-42C4-4152-845E-9D4706BD3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773238"/>
          <a:ext cx="61198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公式" r:id="rId5" imgW="2768600" imgH="381000" progId="Equation.3">
                  <p:embed/>
                </p:oleObj>
              </mc:Choice>
              <mc:Fallback>
                <p:oleObj name="公式" r:id="rId5" imgW="2768600" imgH="381000" progId="Equation.3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86D9C29B-42C4-4152-845E-9D4706BD3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73238"/>
                        <a:ext cx="6119812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64527AD6-5230-4C76-B9B2-9880BF225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2997200"/>
          <a:ext cx="41640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公式" r:id="rId7" imgW="1231366" imgH="330057" progId="Equation.3">
                  <p:embed/>
                </p:oleObj>
              </mc:Choice>
              <mc:Fallback>
                <p:oleObj name="公式" r:id="rId7" imgW="1231366" imgH="330057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64527AD6-5230-4C76-B9B2-9880BF225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997200"/>
                        <a:ext cx="416401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0C15261C-F113-4F26-9909-BD4C95B10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437063"/>
          <a:ext cx="12017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公式" r:id="rId9" imgW="342751" imgH="393529" progId="Equation.3">
                  <p:embed/>
                </p:oleObj>
              </mc:Choice>
              <mc:Fallback>
                <p:oleObj name="公式" r:id="rId9" imgW="342751" imgH="393529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0C15261C-F113-4F26-9909-BD4C95B10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37063"/>
                        <a:ext cx="1201737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>
            <a:extLst>
              <a:ext uri="{FF2B5EF4-FFF2-40B4-BE49-F238E27FC236}">
                <a16:creationId xmlns:a16="http://schemas.microsoft.com/office/drawing/2014/main" id="{52DE74D0-24DA-44C3-B0AB-677BBFF7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323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D9930934-3E5C-46D0-9235-7313A1FB9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344863"/>
            <a:ext cx="1263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altLang="zh-CN"/>
          </a:p>
        </p:txBody>
      </p:sp>
      <p:sp useBgFill="1">
        <p:nvSpPr>
          <p:cNvPr id="10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73832" y="404664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170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91E42125-167F-4926-B6C7-AB04BC950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918041"/>
              </p:ext>
            </p:extLst>
          </p:nvPr>
        </p:nvGraphicFramePr>
        <p:xfrm>
          <a:off x="476250" y="908050"/>
          <a:ext cx="81200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3" imgW="4343400" imgH="685800" progId="Equation.DSMT4">
                  <p:embed/>
                </p:oleObj>
              </mc:Choice>
              <mc:Fallback>
                <p:oleObj name="Equation" r:id="rId3" imgW="4343400" imgH="685800" progId="Equation.DSMT4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91E42125-167F-4926-B6C7-AB04BC950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908050"/>
                        <a:ext cx="8120063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DD9FCFE8-9790-42D0-9939-F4C500820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349500"/>
          <a:ext cx="75612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公式" r:id="rId5" imgW="3200400" imgH="431800" progId="Equation.3">
                  <p:embed/>
                </p:oleObj>
              </mc:Choice>
              <mc:Fallback>
                <p:oleObj name="公式" r:id="rId5" imgW="3200400" imgH="431800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DD9FCFE8-9790-42D0-9939-F4C500820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7561262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35A0AC9C-113B-467B-94F5-997F75423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789363"/>
          <a:ext cx="7848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公式" r:id="rId7" imgW="3238500" imgH="914400" progId="Equation.3">
                  <p:embed/>
                </p:oleObj>
              </mc:Choice>
              <mc:Fallback>
                <p:oleObj name="公式" r:id="rId7" imgW="3238500" imgH="91440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35A0AC9C-113B-467B-94F5-997F75423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78486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>
            <a:extLst>
              <a:ext uri="{FF2B5EF4-FFF2-40B4-BE49-F238E27FC236}">
                <a16:creationId xmlns:a16="http://schemas.microsoft.com/office/drawing/2014/main" id="{FCA40336-14E8-4780-8A7E-674DC87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1851025"/>
            <a:ext cx="26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altLang="zh-CN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4BC38257-24C7-4F87-AEF8-C79BD627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654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9479133D-3A03-47AF-B232-C571AA11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2266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利用格林公式：</a:t>
            </a:r>
            <a:endParaRPr lang="zh-CN" altLang="en-US"/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/>
          </a:p>
        </p:txBody>
      </p:sp>
      <p:sp useBgFill="1">
        <p:nvSpPr>
          <p:cNvPr id="10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73832" y="404664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4855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3B236F40-BCDA-4011-A69F-452151922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484313"/>
          <a:ext cx="85693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公式" r:id="rId3" imgW="4660900" imgH="215900" progId="Equation.3">
                  <p:embed/>
                </p:oleObj>
              </mc:Choice>
              <mc:Fallback>
                <p:oleObj name="公式" r:id="rId3" imgW="4660900" imgH="215900" progId="Equation.3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3B236F40-BCDA-4011-A69F-452151922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84313"/>
                        <a:ext cx="856932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B4DDCF73-886F-4AC2-B1A3-81DD8AAE6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060575"/>
          <a:ext cx="38512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公式" r:id="rId5" imgW="2247900" imgH="419100" progId="Equation.3">
                  <p:embed/>
                </p:oleObj>
              </mc:Choice>
              <mc:Fallback>
                <p:oleObj name="公式" r:id="rId5" imgW="2247900" imgH="419100" progId="Equation.3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B4DDCF73-886F-4AC2-B1A3-81DD8AAE61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385127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B3F97444-3504-4D6C-9ED8-4E6C92BEB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852738"/>
          <a:ext cx="8064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公式" r:id="rId7" imgW="3289300" imgH="431800" progId="Equation.3">
                  <p:embed/>
                </p:oleObj>
              </mc:Choice>
              <mc:Fallback>
                <p:oleObj name="公式" r:id="rId7" imgW="3289300" imgH="431800" progId="Equation.3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B3F97444-3504-4D6C-9ED8-4E6C92BEBA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80645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6E26EC24-34A0-4CDA-8619-D750286A7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221163"/>
          <a:ext cx="2590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公式" r:id="rId9" imgW="927100" imgH="368300" progId="Equation.3">
                  <p:embed/>
                </p:oleObj>
              </mc:Choice>
              <mc:Fallback>
                <p:oleObj name="公式" r:id="rId9" imgW="927100" imgH="368300" progId="Equation.3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6E26EC24-34A0-4CDA-8619-D750286A7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221163"/>
                        <a:ext cx="259080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>
            <a:extLst>
              <a:ext uri="{FF2B5EF4-FFF2-40B4-BE49-F238E27FC236}">
                <a16:creationId xmlns:a16="http://schemas.microsoft.com/office/drawing/2014/main" id="{C38B33EE-8E19-4F45-916D-2F7AFB99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76663"/>
            <a:ext cx="1098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en-US" altLang="zh-CN" sz="1800"/>
          </a:p>
        </p:txBody>
      </p:sp>
      <p:sp useBgFill="1">
        <p:nvSpPr>
          <p:cNvPr id="9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552" y="668114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03402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689A6239-0679-4623-9BC3-E93A86B4C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89162"/>
              </p:ext>
            </p:extLst>
          </p:nvPr>
        </p:nvGraphicFramePr>
        <p:xfrm>
          <a:off x="100012" y="908050"/>
          <a:ext cx="90805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Equation" r:id="rId3" imgW="3632040" imgH="583920" progId="Equation.DSMT4">
                  <p:embed/>
                </p:oleObj>
              </mc:Choice>
              <mc:Fallback>
                <p:oleObj name="Equation" r:id="rId3" imgW="3632040" imgH="583920" progId="Equation.DSMT4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689A6239-0679-4623-9BC3-E93A86B4C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" y="908050"/>
                        <a:ext cx="9080500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26BAA14A-00B4-4268-87F2-DE079418D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980706"/>
              </p:ext>
            </p:extLst>
          </p:nvPr>
        </p:nvGraphicFramePr>
        <p:xfrm>
          <a:off x="998538" y="2238870"/>
          <a:ext cx="6499225" cy="42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Equation" r:id="rId5" imgW="3022560" imgH="2514600" progId="Equation.DSMT4">
                  <p:embed/>
                </p:oleObj>
              </mc:Choice>
              <mc:Fallback>
                <p:oleObj name="Equation" r:id="rId5" imgW="3022560" imgH="2514600" progId="Equation.DSMT4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26BAA14A-00B4-4268-87F2-DE079418D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2238870"/>
                        <a:ext cx="6499225" cy="421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3" name="Group 5">
            <a:extLst>
              <a:ext uri="{FF2B5EF4-FFF2-40B4-BE49-F238E27FC236}">
                <a16:creationId xmlns:a16="http://schemas.microsoft.com/office/drawing/2014/main" id="{FF3D2F22-3879-41DE-922F-3AC729FD1845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3069307"/>
            <a:ext cx="1143000" cy="1231900"/>
            <a:chOff x="3120" y="2784"/>
            <a:chExt cx="720" cy="776"/>
          </a:xfrm>
        </p:grpSpPr>
        <p:sp>
          <p:nvSpPr>
            <p:cNvPr id="22539" name="Arc 11">
              <a:extLst>
                <a:ext uri="{FF2B5EF4-FFF2-40B4-BE49-F238E27FC236}">
                  <a16:creationId xmlns:a16="http://schemas.microsoft.com/office/drawing/2014/main" id="{D7AAEACF-C2EB-4ED2-A047-D1801199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976"/>
              <a:ext cx="288" cy="49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1"/>
                <a:gd name="T2" fmla="*/ 624 w 21600"/>
                <a:gd name="T3" fmla="*/ 43191 h 43191"/>
                <a:gd name="T4" fmla="*/ 0 w 21600"/>
                <a:gd name="T5" fmla="*/ 21600 h 4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86"/>
                    <a:pt x="12305" y="42853"/>
                    <a:pt x="623" y="43190"/>
                  </a:cubicBezTo>
                </a:path>
                <a:path w="21600" h="431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86"/>
                    <a:pt x="12305" y="42853"/>
                    <a:pt x="623" y="4319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AAC71484-8B17-4C24-A8DA-9F7DE160A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46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93EE24F1-9E52-41E7-9221-758489605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784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36" name="Object 8">
              <a:extLst>
                <a:ext uri="{FF2B5EF4-FFF2-40B4-BE49-F238E27FC236}">
                  <a16:creationId xmlns:a16="http://schemas.microsoft.com/office/drawing/2014/main" id="{82DFDC72-E5C2-4A47-AB32-D0EE04B61A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168"/>
            <a:ext cx="10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8" name="公式" r:id="rId7" imgW="164957" imgH="152268" progId="Equation.3">
                    <p:embed/>
                  </p:oleObj>
                </mc:Choice>
                <mc:Fallback>
                  <p:oleObj name="公式" r:id="rId7" imgW="164957" imgH="152268" progId="Equation.3">
                    <p:embed/>
                    <p:pic>
                      <p:nvPicPr>
                        <p:cNvPr id="22536" name="Object 8">
                          <a:extLst>
                            <a:ext uri="{FF2B5EF4-FFF2-40B4-BE49-F238E27FC236}">
                              <a16:creationId xmlns:a16="http://schemas.microsoft.com/office/drawing/2014/main" id="{82DFDC72-E5C2-4A47-AB32-D0EE04B61A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168"/>
                          <a:ext cx="104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7">
              <a:extLst>
                <a:ext uri="{FF2B5EF4-FFF2-40B4-BE49-F238E27FC236}">
                  <a16:creationId xmlns:a16="http://schemas.microsoft.com/office/drawing/2014/main" id="{BACE6B16-6AD2-4AAC-A096-711EA75AE6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3456"/>
            <a:ext cx="72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9" name="公式" r:id="rId9" imgW="114151" imgH="164885" progId="Equation.3">
                    <p:embed/>
                  </p:oleObj>
                </mc:Choice>
                <mc:Fallback>
                  <p:oleObj name="公式" r:id="rId9" imgW="114151" imgH="164885" progId="Equation.3">
                    <p:embed/>
                    <p:pic>
                      <p:nvPicPr>
                        <p:cNvPr id="22535" name="Object 7">
                          <a:extLst>
                            <a:ext uri="{FF2B5EF4-FFF2-40B4-BE49-F238E27FC236}">
                              <a16:creationId xmlns:a16="http://schemas.microsoft.com/office/drawing/2014/main" id="{BACE6B16-6AD2-4AAC-A096-711EA75AE6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456"/>
                          <a:ext cx="72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6">
              <a:extLst>
                <a:ext uri="{FF2B5EF4-FFF2-40B4-BE49-F238E27FC236}">
                  <a16:creationId xmlns:a16="http://schemas.microsoft.com/office/drawing/2014/main" id="{CDAF268E-CF66-4A24-8D71-ABD93FBCBA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928"/>
            <a:ext cx="7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0" name="公式" r:id="rId11" imgW="114151" imgH="152202" progId="Equation.3">
                    <p:embed/>
                  </p:oleObj>
                </mc:Choice>
                <mc:Fallback>
                  <p:oleObj name="公式" r:id="rId11" imgW="114151" imgH="152202" progId="Equation.3">
                    <p:embed/>
                    <p:pic>
                      <p:nvPicPr>
                        <p:cNvPr id="22534" name="Object 6">
                          <a:extLst>
                            <a:ext uri="{FF2B5EF4-FFF2-40B4-BE49-F238E27FC236}">
                              <a16:creationId xmlns:a16="http://schemas.microsoft.com/office/drawing/2014/main" id="{CDAF268E-CF66-4A24-8D71-ABD93FBCBA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928"/>
                          <a:ext cx="72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9" name="Rectangle 21">
            <a:extLst>
              <a:ext uri="{FF2B5EF4-FFF2-40B4-BE49-F238E27FC236}">
                <a16:creationId xmlns:a16="http://schemas.microsoft.com/office/drawing/2014/main" id="{4A19E785-965B-485A-8FB9-4717ECD7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4945"/>
            <a:ext cx="34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/>
          </a:p>
        </p:txBody>
      </p:sp>
      <p:sp>
        <p:nvSpPr>
          <p:cNvPr id="22550" name="Rectangle 22">
            <a:extLst>
              <a:ext uri="{FF2B5EF4-FFF2-40B4-BE49-F238E27FC236}">
                <a16:creationId xmlns:a16="http://schemas.microsoft.com/office/drawing/2014/main" id="{98856097-C9FE-4B51-B2AD-9478BB16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05707"/>
            <a:ext cx="6667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08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endParaRPr lang="zh-CN" altLang="en-US"/>
          </a:p>
          <a:p>
            <a:pPr eaLnBrk="0" hangingPunct="0"/>
            <a:endParaRPr lang="en-US" altLang="zh-CN"/>
          </a:p>
        </p:txBody>
      </p:sp>
      <p:sp>
        <p:nvSpPr>
          <p:cNvPr id="22551" name="Rectangle 23">
            <a:extLst>
              <a:ext uri="{FF2B5EF4-FFF2-40B4-BE49-F238E27FC236}">
                <a16:creationId xmlns:a16="http://schemas.microsoft.com/office/drawing/2014/main" id="{898629BC-1F1D-4922-8656-BA325DF43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98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2" name="Rectangle 24">
            <a:extLst>
              <a:ext uri="{FF2B5EF4-FFF2-40B4-BE49-F238E27FC236}">
                <a16:creationId xmlns:a16="http://schemas.microsoft.com/office/drawing/2014/main" id="{E555D67B-5041-41CB-9940-54CA9621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520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/>
          </a:p>
        </p:txBody>
      </p:sp>
      <p:sp useBgFill="1">
        <p:nvSpPr>
          <p:cNvPr id="18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3528" y="260648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7851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320" name="Group 48"/>
          <p:cNvGrpSpPr>
            <a:grpSpLocks/>
          </p:cNvGrpSpPr>
          <p:nvPr/>
        </p:nvGrpSpPr>
        <p:grpSpPr bwMode="auto">
          <a:xfrm>
            <a:off x="612775" y="104775"/>
            <a:ext cx="5735638" cy="1223963"/>
            <a:chOff x="431" y="3559"/>
            <a:chExt cx="3613" cy="771"/>
          </a:xfrm>
        </p:grpSpPr>
        <p:sp>
          <p:nvSpPr>
            <p:cNvPr id="822317" name="Text Box 45"/>
            <p:cNvSpPr txBox="1">
              <a:spLocks noChangeArrowheads="1"/>
            </p:cNvSpPr>
            <p:nvPr/>
          </p:nvSpPr>
          <p:spPr bwMode="auto">
            <a:xfrm>
              <a:off x="431" y="3559"/>
              <a:ext cx="217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300" b="1">
                  <a:solidFill>
                    <a:srgbClr val="FF0000"/>
                  </a:solidFill>
                </a:rPr>
                <a:t>2</a:t>
              </a:r>
              <a:r>
                <a:rPr lang="zh-CN" altLang="en-US" sz="2300" b="1">
                  <a:solidFill>
                    <a:srgbClr val="FF0000"/>
                  </a:solidFill>
                </a:rPr>
                <a:t>）舍旧取新法</a:t>
              </a:r>
            </a:p>
          </p:txBody>
        </p:sp>
        <p:graphicFrame>
          <p:nvGraphicFramePr>
            <p:cNvPr id="822318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03133"/>
                </p:ext>
              </p:extLst>
            </p:nvPr>
          </p:nvGraphicFramePr>
          <p:xfrm>
            <a:off x="461" y="3845"/>
            <a:ext cx="1888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8" name="Equation" r:id="rId4" imgW="1587240" imgH="419040" progId="Equation.DSMT4">
                    <p:embed/>
                  </p:oleObj>
                </mc:Choice>
                <mc:Fallback>
                  <p:oleObj name="Equation" r:id="rId4" imgW="15872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" y="3845"/>
                          <a:ext cx="1888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19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826609"/>
                </p:ext>
              </p:extLst>
            </p:nvPr>
          </p:nvGraphicFramePr>
          <p:xfrm>
            <a:off x="2519" y="3952"/>
            <a:ext cx="152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9" name="Equation" r:id="rId6" imgW="1282680" imgH="203040" progId="Equation.DSMT4">
                    <p:embed/>
                  </p:oleObj>
                </mc:Choice>
                <mc:Fallback>
                  <p:oleObj name="Equation" r:id="rId6" imgW="1282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3952"/>
                          <a:ext cx="152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341" name="Group 69"/>
          <p:cNvGrpSpPr>
            <a:grpSpLocks/>
          </p:cNvGrpSpPr>
          <p:nvPr/>
        </p:nvGrpSpPr>
        <p:grpSpPr bwMode="auto">
          <a:xfrm>
            <a:off x="6588125" y="188913"/>
            <a:ext cx="1951038" cy="2106612"/>
            <a:chOff x="4150" y="119"/>
            <a:chExt cx="1229" cy="1327"/>
          </a:xfrm>
        </p:grpSpPr>
        <p:sp>
          <p:nvSpPr>
            <p:cNvPr id="822321" name="Line 49"/>
            <p:cNvSpPr>
              <a:spLocks noChangeShapeType="1"/>
            </p:cNvSpPr>
            <p:nvPr/>
          </p:nvSpPr>
          <p:spPr bwMode="auto">
            <a:xfrm flipV="1">
              <a:off x="5084" y="429"/>
              <a:ext cx="0" cy="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2322" name="Freeform 50"/>
            <p:cNvSpPr>
              <a:spLocks/>
            </p:cNvSpPr>
            <p:nvPr/>
          </p:nvSpPr>
          <p:spPr bwMode="auto">
            <a:xfrm>
              <a:off x="4676" y="1007"/>
              <a:ext cx="381" cy="46"/>
            </a:xfrm>
            <a:custGeom>
              <a:avLst/>
              <a:gdLst>
                <a:gd name="T0" fmla="*/ 0 w 744"/>
                <a:gd name="T1" fmla="*/ 0 h 1"/>
                <a:gd name="T2" fmla="*/ 744 w 74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4" h="1">
                  <a:moveTo>
                    <a:pt x="0" y="0"/>
                  </a:moveTo>
                  <a:lnTo>
                    <a:pt x="744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2324" name="Line 52"/>
            <p:cNvSpPr>
              <a:spLocks noChangeShapeType="1"/>
            </p:cNvSpPr>
            <p:nvPr/>
          </p:nvSpPr>
          <p:spPr bwMode="auto">
            <a:xfrm flipV="1">
              <a:off x="4150" y="1192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2325" name="Line 53"/>
            <p:cNvSpPr>
              <a:spLocks noChangeShapeType="1"/>
            </p:cNvSpPr>
            <p:nvPr/>
          </p:nvSpPr>
          <p:spPr bwMode="auto">
            <a:xfrm flipV="1">
              <a:off x="4422" y="136"/>
              <a:ext cx="0" cy="1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822326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080847"/>
                </p:ext>
              </p:extLst>
            </p:nvPr>
          </p:nvGraphicFramePr>
          <p:xfrm>
            <a:off x="5274" y="1215"/>
            <a:ext cx="105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0"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4" y="1215"/>
                          <a:ext cx="105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27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9452843"/>
                </p:ext>
              </p:extLst>
            </p:nvPr>
          </p:nvGraphicFramePr>
          <p:xfrm>
            <a:off x="4286" y="119"/>
            <a:ext cx="11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1" name="Equation" r:id="rId10" imgW="139680" imgH="164880" progId="Equation.DSMT4">
                    <p:embed/>
                  </p:oleObj>
                </mc:Choice>
                <mc:Fallback>
                  <p:oleObj name="Equation" r:id="rId10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19"/>
                          <a:ext cx="116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28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4910701"/>
                </p:ext>
              </p:extLst>
            </p:nvPr>
          </p:nvGraphicFramePr>
          <p:xfrm>
            <a:off x="4291" y="1192"/>
            <a:ext cx="12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2" name="Equation" r:id="rId12" imgW="152280" imgH="177480" progId="Equation.DSMT4">
                    <p:embed/>
                  </p:oleObj>
                </mc:Choice>
                <mc:Fallback>
                  <p:oleObj name="Equation" r:id="rId12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1192"/>
                          <a:ext cx="12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29" name="Object 57"/>
            <p:cNvGraphicFramePr>
              <a:graphicFrameLocks noChangeAspect="1"/>
            </p:cNvGraphicFramePr>
            <p:nvPr/>
          </p:nvGraphicFramePr>
          <p:xfrm>
            <a:off x="4574" y="937"/>
            <a:ext cx="14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3" name="公式" r:id="rId14" imgW="75960" imgH="75960" progId="Equation.3">
                    <p:embed/>
                  </p:oleObj>
                </mc:Choice>
                <mc:Fallback>
                  <p:oleObj name="公式" r:id="rId14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937"/>
                          <a:ext cx="14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30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552129"/>
                </p:ext>
              </p:extLst>
            </p:nvPr>
          </p:nvGraphicFramePr>
          <p:xfrm>
            <a:off x="4562" y="1298"/>
            <a:ext cx="27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4" name="Equation" r:id="rId16" imgW="368280" imgH="215640" progId="Equation.DSMT4">
                    <p:embed/>
                  </p:oleObj>
                </mc:Choice>
                <mc:Fallback>
                  <p:oleObj name="Equation" r:id="rId16" imgW="3682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1298"/>
                          <a:ext cx="277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31" name="Object 59"/>
            <p:cNvGraphicFramePr>
              <a:graphicFrameLocks noChangeAspect="1"/>
            </p:cNvGraphicFramePr>
            <p:nvPr/>
          </p:nvGraphicFramePr>
          <p:xfrm>
            <a:off x="4994" y="936"/>
            <a:ext cx="14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5" name="公式" r:id="rId18" imgW="75960" imgH="75960" progId="Equation.3">
                    <p:embed/>
                  </p:oleObj>
                </mc:Choice>
                <mc:Fallback>
                  <p:oleObj name="公式" r:id="rId18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4" y="936"/>
                          <a:ext cx="145" cy="13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32" name="Object 60"/>
            <p:cNvGraphicFramePr>
              <a:graphicFrameLocks noChangeAspect="1"/>
            </p:cNvGraphicFramePr>
            <p:nvPr/>
          </p:nvGraphicFramePr>
          <p:xfrm>
            <a:off x="5003" y="391"/>
            <a:ext cx="14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6" name="公式" r:id="rId20" imgW="75960" imgH="75960" progId="Equation.3">
                    <p:embed/>
                  </p:oleObj>
                </mc:Choice>
                <mc:Fallback>
                  <p:oleObj name="公式" r:id="rId20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" y="391"/>
                          <a:ext cx="145" cy="13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33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9282704"/>
                </p:ext>
              </p:extLst>
            </p:nvPr>
          </p:nvGraphicFramePr>
          <p:xfrm>
            <a:off x="4543" y="1062"/>
            <a:ext cx="247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7" name="Equation" r:id="rId22" imgW="469800" imgH="203040" progId="Equation.DSMT4">
                    <p:embed/>
                  </p:oleObj>
                </mc:Choice>
                <mc:Fallback>
                  <p:oleObj name="Equation" r:id="rId22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3" y="1062"/>
                          <a:ext cx="247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34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3100965"/>
                </p:ext>
              </p:extLst>
            </p:nvPr>
          </p:nvGraphicFramePr>
          <p:xfrm>
            <a:off x="5040" y="1062"/>
            <a:ext cx="240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8" name="Equation" r:id="rId24" imgW="457200" imgH="203040" progId="Equation.DSMT4">
                    <p:embed/>
                  </p:oleObj>
                </mc:Choice>
                <mc:Fallback>
                  <p:oleObj name="Equation" r:id="rId24" imgW="457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062"/>
                          <a:ext cx="240" cy="1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35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372916"/>
                </p:ext>
              </p:extLst>
            </p:nvPr>
          </p:nvGraphicFramePr>
          <p:xfrm>
            <a:off x="5106" y="346"/>
            <a:ext cx="247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9" name="Equation" r:id="rId26" imgW="469800" imgH="203040" progId="Equation.DSMT4">
                    <p:embed/>
                  </p:oleObj>
                </mc:Choice>
                <mc:Fallback>
                  <p:oleObj name="Equation" r:id="rId26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6" y="346"/>
                          <a:ext cx="247" cy="1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36" name="Line 64"/>
            <p:cNvSpPr>
              <a:spLocks noChangeShapeType="1"/>
            </p:cNvSpPr>
            <p:nvPr/>
          </p:nvSpPr>
          <p:spPr bwMode="auto">
            <a:xfrm flipV="1">
              <a:off x="4649" y="436"/>
              <a:ext cx="0" cy="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2337" name="Freeform 65"/>
            <p:cNvSpPr>
              <a:spLocks/>
            </p:cNvSpPr>
            <p:nvPr/>
          </p:nvSpPr>
          <p:spPr bwMode="auto">
            <a:xfrm>
              <a:off x="4677" y="480"/>
              <a:ext cx="381" cy="46"/>
            </a:xfrm>
            <a:custGeom>
              <a:avLst/>
              <a:gdLst>
                <a:gd name="T0" fmla="*/ 0 w 744"/>
                <a:gd name="T1" fmla="*/ 0 h 1"/>
                <a:gd name="T2" fmla="*/ 744 w 74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4" h="1">
                  <a:moveTo>
                    <a:pt x="0" y="0"/>
                  </a:moveTo>
                  <a:lnTo>
                    <a:pt x="744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822338" name="Object 66"/>
            <p:cNvGraphicFramePr>
              <a:graphicFrameLocks noChangeAspect="1"/>
            </p:cNvGraphicFramePr>
            <p:nvPr/>
          </p:nvGraphicFramePr>
          <p:xfrm>
            <a:off x="4580" y="404"/>
            <a:ext cx="145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0" name="公式" r:id="rId28" imgW="75960" imgH="75960" progId="Equation.3">
                    <p:embed/>
                  </p:oleObj>
                </mc:Choice>
                <mc:Fallback>
                  <p:oleObj name="公式" r:id="rId28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404"/>
                          <a:ext cx="145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39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9512806"/>
                </p:ext>
              </p:extLst>
            </p:nvPr>
          </p:nvGraphicFramePr>
          <p:xfrm>
            <a:off x="4540" y="350"/>
            <a:ext cx="267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1" name="Equation" r:id="rId30" imgW="507960" imgH="203040" progId="Equation.DSMT4">
                    <p:embed/>
                  </p:oleObj>
                </mc:Choice>
                <mc:Fallback>
                  <p:oleObj name="Equation" r:id="rId30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350"/>
                          <a:ext cx="267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40" name="Freeform 68"/>
            <p:cNvSpPr>
              <a:spLocks/>
            </p:cNvSpPr>
            <p:nvPr/>
          </p:nvSpPr>
          <p:spPr bwMode="auto">
            <a:xfrm>
              <a:off x="4649" y="482"/>
              <a:ext cx="408" cy="233"/>
            </a:xfrm>
            <a:custGeom>
              <a:avLst/>
              <a:gdLst>
                <a:gd name="T0" fmla="*/ 0 w 499"/>
                <a:gd name="T1" fmla="*/ 589 h 589"/>
                <a:gd name="T2" fmla="*/ 318 w 499"/>
                <a:gd name="T3" fmla="*/ 408 h 589"/>
                <a:gd name="T4" fmla="*/ 499 w 499"/>
                <a:gd name="T5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9" h="589">
                  <a:moveTo>
                    <a:pt x="0" y="589"/>
                  </a:moveTo>
                  <a:cubicBezTo>
                    <a:pt x="117" y="547"/>
                    <a:pt x="235" y="506"/>
                    <a:pt x="318" y="408"/>
                  </a:cubicBezTo>
                  <a:cubicBezTo>
                    <a:pt x="401" y="310"/>
                    <a:pt x="469" y="68"/>
                    <a:pt x="4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822342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071237"/>
              </p:ext>
            </p:extLst>
          </p:nvPr>
        </p:nvGraphicFramePr>
        <p:xfrm>
          <a:off x="7596188" y="1125538"/>
          <a:ext cx="219075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" name="公式" r:id="rId32" imgW="152280" imgH="164880" progId="Equation.3">
                  <p:embed/>
                </p:oleObj>
              </mc:Choice>
              <mc:Fallback>
                <p:oleObj name="公式" r:id="rId32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125538"/>
                        <a:ext cx="219075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4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18545"/>
              </p:ext>
            </p:extLst>
          </p:nvPr>
        </p:nvGraphicFramePr>
        <p:xfrm>
          <a:off x="669925" y="1365250"/>
          <a:ext cx="28051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" name="Equation" r:id="rId34" imgW="1485720" imgH="291960" progId="Equation.DSMT4">
                  <p:embed/>
                </p:oleObj>
              </mc:Choice>
              <mc:Fallback>
                <p:oleObj name="Equation" r:id="rId34" imgW="14857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365250"/>
                        <a:ext cx="28051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4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24850"/>
              </p:ext>
            </p:extLst>
          </p:nvPr>
        </p:nvGraphicFramePr>
        <p:xfrm>
          <a:off x="3552825" y="1314450"/>
          <a:ext cx="20875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" name="Equation" r:id="rId36" imgW="1104840" imgH="355320" progId="Equation.DSMT4">
                  <p:embed/>
                </p:oleObj>
              </mc:Choice>
              <mc:Fallback>
                <p:oleObj name="Equation" r:id="rId36" imgW="11048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1314450"/>
                        <a:ext cx="20875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57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259517"/>
              </p:ext>
            </p:extLst>
          </p:nvPr>
        </p:nvGraphicFramePr>
        <p:xfrm>
          <a:off x="720725" y="2003425"/>
          <a:ext cx="37179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" name="Equation" r:id="rId38" imgW="1968480" imgH="330120" progId="Equation.DSMT4">
                  <p:embed/>
                </p:oleObj>
              </mc:Choice>
              <mc:Fallback>
                <p:oleObj name="Equation" r:id="rId38" imgW="1968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003425"/>
                        <a:ext cx="37179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58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870920"/>
              </p:ext>
            </p:extLst>
          </p:nvPr>
        </p:nvGraphicFramePr>
        <p:xfrm>
          <a:off x="695325" y="2578100"/>
          <a:ext cx="16557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" name="Equation" r:id="rId40" imgW="876240" imgH="330120" progId="Equation.DSMT4">
                  <p:embed/>
                </p:oleObj>
              </mc:Choice>
              <mc:Fallback>
                <p:oleObj name="Equation" r:id="rId40" imgW="876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578100"/>
                        <a:ext cx="16557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5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1474"/>
              </p:ext>
            </p:extLst>
          </p:nvPr>
        </p:nvGraphicFramePr>
        <p:xfrm>
          <a:off x="2400300" y="2578100"/>
          <a:ext cx="16541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" name="Equation" r:id="rId42" imgW="876240" imgH="330120" progId="Equation.DSMT4">
                  <p:embed/>
                </p:oleObj>
              </mc:Choice>
              <mc:Fallback>
                <p:oleObj name="Equation" r:id="rId42" imgW="876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578100"/>
                        <a:ext cx="165417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60" name="Rectangle 88"/>
          <p:cNvSpPr>
            <a:spLocks noChangeArrowheads="1"/>
          </p:cNvSpPr>
          <p:nvPr/>
        </p:nvSpPr>
        <p:spPr bwMode="auto">
          <a:xfrm>
            <a:off x="323850" y="2132856"/>
            <a:ext cx="4895850" cy="3693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82236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7427"/>
              </p:ext>
            </p:extLst>
          </p:nvPr>
        </p:nvGraphicFramePr>
        <p:xfrm>
          <a:off x="708025" y="3509963"/>
          <a:ext cx="3743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" name="Equation" r:id="rId44" imgW="1981080" imgH="330120" progId="Equation.DSMT4">
                  <p:embed/>
                </p:oleObj>
              </mc:Choice>
              <mc:Fallback>
                <p:oleObj name="Equation" r:id="rId44" imgW="1981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509963"/>
                        <a:ext cx="37433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6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171722"/>
              </p:ext>
            </p:extLst>
          </p:nvPr>
        </p:nvGraphicFramePr>
        <p:xfrm>
          <a:off x="660400" y="4090988"/>
          <a:ext cx="172878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" name="Equation" r:id="rId46" imgW="914400" imgH="330120" progId="Equation.DSMT4">
                  <p:embed/>
                </p:oleObj>
              </mc:Choice>
              <mc:Fallback>
                <p:oleObj name="Equation" r:id="rId46" imgW="914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090988"/>
                        <a:ext cx="172878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6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94314"/>
              </p:ext>
            </p:extLst>
          </p:nvPr>
        </p:nvGraphicFramePr>
        <p:xfrm>
          <a:off x="2413000" y="4090988"/>
          <a:ext cx="16287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" name="Equation" r:id="rId48" imgW="863280" imgH="330120" progId="Equation.DSMT4">
                  <p:embed/>
                </p:oleObj>
              </mc:Choice>
              <mc:Fallback>
                <p:oleObj name="Equation" r:id="rId48" imgW="863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090988"/>
                        <a:ext cx="16287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64" name="Rectangle 92"/>
          <p:cNvSpPr>
            <a:spLocks noChangeArrowheads="1"/>
          </p:cNvSpPr>
          <p:nvPr/>
        </p:nvSpPr>
        <p:spPr bwMode="auto">
          <a:xfrm>
            <a:off x="323850" y="3645024"/>
            <a:ext cx="4895850" cy="3693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22365" name="Text Box 93"/>
          <p:cNvSpPr txBox="1">
            <a:spLocks noChangeArrowheads="1"/>
          </p:cNvSpPr>
          <p:nvPr/>
        </p:nvSpPr>
        <p:spPr bwMode="auto">
          <a:xfrm>
            <a:off x="5508625" y="3141663"/>
            <a:ext cx="345598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  <a:ea typeface="隶书" pitchFamily="49" charset="-122"/>
              </a:rPr>
              <a:t>两个路径都可选择</a:t>
            </a:r>
          </a:p>
        </p:txBody>
      </p:sp>
      <p:sp>
        <p:nvSpPr>
          <p:cNvPr id="822366" name="Text Box 94"/>
          <p:cNvSpPr txBox="1">
            <a:spLocks noChangeArrowheads="1"/>
          </p:cNvSpPr>
          <p:nvPr/>
        </p:nvSpPr>
        <p:spPr bwMode="auto">
          <a:xfrm>
            <a:off x="395288" y="4941888"/>
            <a:ext cx="60483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（</a:t>
            </a:r>
            <a:r>
              <a:rPr lang="en-US" altLang="zh-CN" sz="2300" b="1">
                <a:solidFill>
                  <a:srgbClr val="FF0000"/>
                </a:solidFill>
              </a:rPr>
              <a:t>2</a:t>
            </a:r>
            <a:r>
              <a:rPr lang="zh-CN" altLang="en-US" sz="2300" b="1">
                <a:solidFill>
                  <a:srgbClr val="FF0000"/>
                </a:solidFill>
              </a:rPr>
              <a:t>）利用格林公式 </a:t>
            </a:r>
            <a:r>
              <a:rPr lang="en-US" altLang="zh-CN" sz="2300" b="1">
                <a:solidFill>
                  <a:srgbClr val="FF0000"/>
                </a:solidFill>
              </a:rPr>
              <a:t>,  </a:t>
            </a:r>
            <a:r>
              <a:rPr lang="zh-CN" altLang="en-US" sz="2300" b="1">
                <a:solidFill>
                  <a:srgbClr val="FF0000"/>
                </a:solidFill>
              </a:rPr>
              <a:t>化为二重积分</a:t>
            </a:r>
          </a:p>
        </p:txBody>
      </p:sp>
      <p:graphicFrame>
        <p:nvGraphicFramePr>
          <p:cNvPr id="822367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665469"/>
              </p:ext>
            </p:extLst>
          </p:nvPr>
        </p:nvGraphicFramePr>
        <p:xfrm>
          <a:off x="925513" y="5527675"/>
          <a:ext cx="39703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" name="Equation" r:id="rId50" imgW="2082600" imgH="431640" progId="Equation.DSMT4">
                  <p:embed/>
                </p:oleObj>
              </mc:Choice>
              <mc:Fallback>
                <p:oleObj name="Equation" r:id="rId50" imgW="2082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527675"/>
                        <a:ext cx="39703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68" name="Text Box 96"/>
          <p:cNvSpPr txBox="1">
            <a:spLocks noChangeArrowheads="1"/>
          </p:cNvSpPr>
          <p:nvPr/>
        </p:nvSpPr>
        <p:spPr bwMode="auto">
          <a:xfrm>
            <a:off x="539750" y="6381750"/>
            <a:ext cx="7056438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  <a:ea typeface="隶书" pitchFamily="49" charset="-122"/>
              </a:rPr>
              <a:t>注意格林公式的条件及挖补法的应用</a:t>
            </a:r>
            <a:r>
              <a:rPr lang="en-US" altLang="zh-CN" sz="2300" b="1">
                <a:solidFill>
                  <a:srgbClr val="FF0000"/>
                </a:solidFill>
                <a:ea typeface="隶书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9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2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2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2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2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82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2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82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82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82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2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82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82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82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82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60" grpId="0" animBg="1"/>
      <p:bldP spid="822364" grpId="0" animBg="1"/>
      <p:bldP spid="822365" grpId="0" autoUpdateAnimBg="0"/>
      <p:bldP spid="822366" grpId="0" autoUpdateAnimBg="0"/>
      <p:bldP spid="82236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611188" y="115888"/>
            <a:ext cx="540226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3</a:t>
            </a:r>
            <a:r>
              <a:rPr lang="zh-CN" altLang="en-US" sz="2300" b="1">
                <a:solidFill>
                  <a:srgbClr val="FF0000"/>
                </a:solidFill>
              </a:rPr>
              <a:t>、第一类曲面积分（对面积）的计算</a:t>
            </a:r>
          </a:p>
        </p:txBody>
      </p:sp>
      <p:sp>
        <p:nvSpPr>
          <p:cNvPr id="823299" name="Text Box 3"/>
          <p:cNvSpPr txBox="1">
            <a:spLocks noChangeArrowheads="1"/>
          </p:cNvSpPr>
          <p:nvPr/>
        </p:nvSpPr>
        <p:spPr bwMode="auto">
          <a:xfrm>
            <a:off x="611188" y="609600"/>
            <a:ext cx="2087562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方法：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1403350" y="620713"/>
            <a:ext cx="345598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化为二重积分</a:t>
            </a:r>
          </a:p>
        </p:txBody>
      </p:sp>
      <p:grpSp>
        <p:nvGrpSpPr>
          <p:cNvPr id="823362" name="Group 66"/>
          <p:cNvGrpSpPr>
            <a:grpSpLocks/>
          </p:cNvGrpSpPr>
          <p:nvPr/>
        </p:nvGrpSpPr>
        <p:grpSpPr bwMode="auto">
          <a:xfrm>
            <a:off x="119063" y="1125539"/>
            <a:ext cx="8986838" cy="957263"/>
            <a:chOff x="75" y="709"/>
            <a:chExt cx="5661" cy="603"/>
          </a:xfrm>
        </p:grpSpPr>
        <p:graphicFrame>
          <p:nvGraphicFramePr>
            <p:cNvPr id="823344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4732563"/>
                </p:ext>
              </p:extLst>
            </p:nvPr>
          </p:nvGraphicFramePr>
          <p:xfrm>
            <a:off x="424" y="723"/>
            <a:ext cx="190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2" name="Equation" r:id="rId3" imgW="1587240" imgH="215640" progId="Equation.DSMT4">
                    <p:embed/>
                  </p:oleObj>
                </mc:Choice>
                <mc:Fallback>
                  <p:oleObj name="Equation" r:id="rId3" imgW="15872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723"/>
                          <a:ext cx="190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4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0470944"/>
                </p:ext>
              </p:extLst>
            </p:nvPr>
          </p:nvGraphicFramePr>
          <p:xfrm>
            <a:off x="2361" y="709"/>
            <a:ext cx="246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3" name="Equation" r:id="rId5" imgW="2057400" imgH="241200" progId="Equation.DSMT4">
                    <p:embed/>
                  </p:oleObj>
                </mc:Choice>
                <mc:Fallback>
                  <p:oleObj name="Equation" r:id="rId5" imgW="2057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709"/>
                          <a:ext cx="246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4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0134721"/>
                </p:ext>
              </p:extLst>
            </p:nvPr>
          </p:nvGraphicFramePr>
          <p:xfrm>
            <a:off x="4898" y="716"/>
            <a:ext cx="83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4" name="Equation" r:id="rId7" imgW="698400" imgH="203040" progId="Equation.DSMT4">
                    <p:embed/>
                  </p:oleObj>
                </mc:Choice>
                <mc:Fallback>
                  <p:oleObj name="Equation" r:id="rId7" imgW="698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716"/>
                          <a:ext cx="83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47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626981"/>
                </p:ext>
              </p:extLst>
            </p:nvPr>
          </p:nvGraphicFramePr>
          <p:xfrm>
            <a:off x="75" y="1063"/>
            <a:ext cx="189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5" name="Equation" r:id="rId9" imgW="1574640" imgH="215640" progId="Equation.DSMT4">
                    <p:embed/>
                  </p:oleObj>
                </mc:Choice>
                <mc:Fallback>
                  <p:oleObj name="Equation" r:id="rId9" imgW="15746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" y="1063"/>
                          <a:ext cx="189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48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9680497"/>
                </p:ext>
              </p:extLst>
            </p:nvPr>
          </p:nvGraphicFramePr>
          <p:xfrm>
            <a:off x="2018" y="1063"/>
            <a:ext cx="16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" name="Equation" r:id="rId11" imgW="1396800" imgH="215640" progId="Equation.DSMT4">
                    <p:embed/>
                  </p:oleObj>
                </mc:Choice>
                <mc:Fallback>
                  <p:oleObj name="Equation" r:id="rId11" imgW="13968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063"/>
                          <a:ext cx="16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4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1867893"/>
                </p:ext>
              </p:extLst>
            </p:nvPr>
          </p:nvGraphicFramePr>
          <p:xfrm>
            <a:off x="3749" y="1071"/>
            <a:ext cx="41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" name="Equation" r:id="rId13" imgW="342720" imgH="203040" progId="Equation.DSMT4">
                    <p:embed/>
                  </p:oleObj>
                </mc:Choice>
                <mc:Fallback>
                  <p:oleObj name="Equation" r:id="rId13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1071"/>
                          <a:ext cx="41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335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72247"/>
              </p:ext>
            </p:extLst>
          </p:nvPr>
        </p:nvGraphicFramePr>
        <p:xfrm>
          <a:off x="889000" y="2430463"/>
          <a:ext cx="18002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8" name="Equation" r:id="rId15" imgW="952200" imgH="380880" progId="Equation.DSMT4">
                  <p:embed/>
                </p:oleObj>
              </mc:Choice>
              <mc:Fallback>
                <p:oleObj name="Equation" r:id="rId15" imgW="952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430463"/>
                        <a:ext cx="18002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5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31312"/>
              </p:ext>
            </p:extLst>
          </p:nvPr>
        </p:nvGraphicFramePr>
        <p:xfrm>
          <a:off x="2663825" y="2152650"/>
          <a:ext cx="52800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9" name="Equation" r:id="rId17" imgW="2793960" imgH="571320" progId="Equation.DSMT4">
                  <p:embed/>
                </p:oleObj>
              </mc:Choice>
              <mc:Fallback>
                <p:oleObj name="Equation" r:id="rId17" imgW="27939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152650"/>
                        <a:ext cx="52800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52" name="Line 56"/>
          <p:cNvSpPr>
            <a:spLocks noChangeShapeType="1"/>
          </p:cNvSpPr>
          <p:nvPr/>
        </p:nvSpPr>
        <p:spPr bwMode="auto">
          <a:xfrm>
            <a:off x="4168775" y="2876550"/>
            <a:ext cx="763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23353" name="Rectangle 57"/>
          <p:cNvSpPr>
            <a:spLocks noChangeArrowheads="1"/>
          </p:cNvSpPr>
          <p:nvPr/>
        </p:nvSpPr>
        <p:spPr bwMode="auto">
          <a:xfrm>
            <a:off x="4333875" y="3411538"/>
            <a:ext cx="958850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FFFF00"/>
                </a:solidFill>
                <a:ea typeface="隶书" pitchFamily="49" charset="-122"/>
              </a:rPr>
              <a:t>二代</a:t>
            </a:r>
          </a:p>
        </p:txBody>
      </p:sp>
      <p:sp>
        <p:nvSpPr>
          <p:cNvPr id="823354" name="Line 58"/>
          <p:cNvSpPr>
            <a:spLocks noChangeShapeType="1"/>
          </p:cNvSpPr>
          <p:nvPr/>
        </p:nvSpPr>
        <p:spPr bwMode="auto">
          <a:xfrm flipV="1">
            <a:off x="4694238" y="2876550"/>
            <a:ext cx="0" cy="5349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23355" name="Line 59"/>
          <p:cNvSpPr>
            <a:spLocks noChangeShapeType="1"/>
          </p:cNvSpPr>
          <p:nvPr/>
        </p:nvSpPr>
        <p:spPr bwMode="auto">
          <a:xfrm flipV="1">
            <a:off x="5040313" y="3178175"/>
            <a:ext cx="2735262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23356" name="Rectangle 60"/>
          <p:cNvSpPr>
            <a:spLocks noChangeArrowheads="1"/>
          </p:cNvSpPr>
          <p:nvPr/>
        </p:nvSpPr>
        <p:spPr bwMode="auto">
          <a:xfrm>
            <a:off x="6300788" y="3416300"/>
            <a:ext cx="900112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FFFF00"/>
                </a:solidFill>
                <a:ea typeface="隶书" pitchFamily="49" charset="-122"/>
              </a:rPr>
              <a:t>三换</a:t>
            </a:r>
          </a:p>
        </p:txBody>
      </p:sp>
      <p:sp>
        <p:nvSpPr>
          <p:cNvPr id="823357" name="Line 61"/>
          <p:cNvSpPr>
            <a:spLocks noChangeShapeType="1"/>
          </p:cNvSpPr>
          <p:nvPr/>
        </p:nvSpPr>
        <p:spPr bwMode="auto">
          <a:xfrm flipV="1">
            <a:off x="6673850" y="3189288"/>
            <a:ext cx="0" cy="233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23358" name="Line 62"/>
          <p:cNvSpPr>
            <a:spLocks noChangeShapeType="1"/>
          </p:cNvSpPr>
          <p:nvPr/>
        </p:nvSpPr>
        <p:spPr bwMode="auto">
          <a:xfrm>
            <a:off x="2852738" y="3200400"/>
            <a:ext cx="35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23359" name="Rectangle 63"/>
          <p:cNvSpPr>
            <a:spLocks noChangeArrowheads="1"/>
          </p:cNvSpPr>
          <p:nvPr/>
        </p:nvSpPr>
        <p:spPr bwMode="auto">
          <a:xfrm>
            <a:off x="2700338" y="3416300"/>
            <a:ext cx="900112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 dirty="0">
                <a:solidFill>
                  <a:srgbClr val="FFFF00"/>
                </a:solidFill>
                <a:ea typeface="隶书" pitchFamily="49" charset="-122"/>
              </a:rPr>
              <a:t>一投</a:t>
            </a:r>
          </a:p>
        </p:txBody>
      </p:sp>
      <p:sp>
        <p:nvSpPr>
          <p:cNvPr id="823360" name="Line 64"/>
          <p:cNvSpPr>
            <a:spLocks noChangeShapeType="1"/>
          </p:cNvSpPr>
          <p:nvPr/>
        </p:nvSpPr>
        <p:spPr bwMode="auto">
          <a:xfrm flipV="1">
            <a:off x="3073400" y="3189288"/>
            <a:ext cx="0" cy="233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82336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978194"/>
              </p:ext>
            </p:extLst>
          </p:nvPr>
        </p:nvGraphicFramePr>
        <p:xfrm>
          <a:off x="971550" y="4581525"/>
          <a:ext cx="35099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" name="Equation" r:id="rId19" imgW="1841400" imgH="203040" progId="Equation.DSMT4">
                  <p:embed/>
                </p:oleObj>
              </mc:Choice>
              <mc:Fallback>
                <p:oleObj name="Equation" r:id="rId19" imgW="1841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3509963" cy="3730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6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583187"/>
              </p:ext>
            </p:extLst>
          </p:nvPr>
        </p:nvGraphicFramePr>
        <p:xfrm>
          <a:off x="611188" y="5229225"/>
          <a:ext cx="42608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" name="Equation" r:id="rId21" imgW="2234880" imgH="215640" progId="Equation.DSMT4">
                  <p:embed/>
                </p:oleObj>
              </mc:Choice>
              <mc:Fallback>
                <p:oleObj name="Equation" r:id="rId21" imgW="223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4260850" cy="3968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6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12876"/>
              </p:ext>
            </p:extLst>
          </p:nvPr>
        </p:nvGraphicFramePr>
        <p:xfrm>
          <a:off x="2506663" y="4941888"/>
          <a:ext cx="2651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2" name="公式" r:id="rId23" imgW="139680" imgH="203040" progId="Equation.3">
                  <p:embed/>
                </p:oleObj>
              </mc:Choice>
              <mc:Fallback>
                <p:oleObj name="公式" r:id="rId2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941888"/>
                        <a:ext cx="26511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66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97274"/>
              </p:ext>
            </p:extLst>
          </p:nvPr>
        </p:nvGraphicFramePr>
        <p:xfrm>
          <a:off x="1762125" y="5876925"/>
          <a:ext cx="16700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3" name="Equation" r:id="rId25" imgW="876240" imgH="241200" progId="Equation.DSMT4">
                  <p:embed/>
                </p:oleObj>
              </mc:Choice>
              <mc:Fallback>
                <p:oleObj name="Equation" r:id="rId25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876925"/>
                        <a:ext cx="1670050" cy="4429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68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47233"/>
              </p:ext>
            </p:extLst>
          </p:nvPr>
        </p:nvGraphicFramePr>
        <p:xfrm>
          <a:off x="1114425" y="3933825"/>
          <a:ext cx="32686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4" name="Equation" r:id="rId27" imgW="1714320" imgH="215640" progId="Equation.DSMT4">
                  <p:embed/>
                </p:oleObj>
              </mc:Choice>
              <mc:Fallback>
                <p:oleObj name="Equation" r:id="rId27" imgW="1714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933825"/>
                        <a:ext cx="3268663" cy="3968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6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11204"/>
              </p:ext>
            </p:extLst>
          </p:nvPr>
        </p:nvGraphicFramePr>
        <p:xfrm>
          <a:off x="2506663" y="4292600"/>
          <a:ext cx="2651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5" name="公式" r:id="rId29" imgW="139680" imgH="203040" progId="Equation.3">
                  <p:embed/>
                </p:oleObj>
              </mc:Choice>
              <mc:Fallback>
                <p:oleObj name="公式" r:id="rId2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292600"/>
                        <a:ext cx="26511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70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629615"/>
              </p:ext>
            </p:extLst>
          </p:nvPr>
        </p:nvGraphicFramePr>
        <p:xfrm>
          <a:off x="2482850" y="5589588"/>
          <a:ext cx="2651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6" name="公式" r:id="rId31" imgW="139680" imgH="203040" progId="Equation.3">
                  <p:embed/>
                </p:oleObj>
              </mc:Choice>
              <mc:Fallback>
                <p:oleObj name="公式" r:id="rId31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589588"/>
                        <a:ext cx="26511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71" name="Rectangle 75"/>
          <p:cNvSpPr>
            <a:spLocks noChangeArrowheads="1"/>
          </p:cNvSpPr>
          <p:nvPr/>
        </p:nvSpPr>
        <p:spPr bwMode="auto">
          <a:xfrm>
            <a:off x="684213" y="2416453"/>
            <a:ext cx="74168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823372" name="AutoShape 76"/>
          <p:cNvCxnSpPr>
            <a:cxnSpLocks noChangeShapeType="1"/>
            <a:endCxn id="823371" idx="1"/>
          </p:cNvCxnSpPr>
          <p:nvPr/>
        </p:nvCxnSpPr>
        <p:spPr bwMode="auto">
          <a:xfrm rot="16200000" flipV="1">
            <a:off x="-533002" y="3818334"/>
            <a:ext cx="3498056" cy="1063626"/>
          </a:xfrm>
          <a:prstGeom prst="bentConnector4">
            <a:avLst>
              <a:gd name="adj1" fmla="val 47360"/>
              <a:gd name="adj2" fmla="val 121493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3373" name="Text Box 77"/>
          <p:cNvSpPr txBox="1">
            <a:spLocks noChangeArrowheads="1"/>
          </p:cNvSpPr>
          <p:nvPr/>
        </p:nvSpPr>
        <p:spPr bwMode="auto">
          <a:xfrm>
            <a:off x="5038725" y="3860800"/>
            <a:ext cx="3997325" cy="27876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注意：</a:t>
            </a:r>
          </a:p>
          <a:p>
            <a:pPr>
              <a:lnSpc>
                <a:spcPct val="125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（</a:t>
            </a:r>
            <a:r>
              <a:rPr lang="en-US" altLang="zh-CN" sz="2300" b="1">
                <a:solidFill>
                  <a:srgbClr val="FF0000"/>
                </a:solidFill>
              </a:rPr>
              <a:t>1</a:t>
            </a:r>
            <a:r>
              <a:rPr lang="zh-CN" altLang="en-US" sz="2300" b="1">
                <a:solidFill>
                  <a:srgbClr val="FF0000"/>
                </a:solidFill>
              </a:rPr>
              <a:t>）可用曲面方程 简化被</a:t>
            </a:r>
          </a:p>
          <a:p>
            <a:pPr>
              <a:lnSpc>
                <a:spcPct val="125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          积函数</a:t>
            </a:r>
            <a:r>
              <a:rPr lang="en-US" altLang="zh-CN" sz="2300" b="1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）可用对称性简化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          计算（同三重积分）</a:t>
            </a:r>
            <a:r>
              <a:rPr lang="en-US" altLang="zh-CN" sz="2400" b="1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25000"/>
              </a:lnSpc>
            </a:pPr>
            <a:endParaRPr lang="en-US" altLang="zh-CN" sz="2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823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823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2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2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2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2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2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2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2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82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2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2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2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82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000"/>
                                        <p:tgtEl>
                                          <p:spTgt spid="82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82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82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82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82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82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0"/>
                                        <p:tgtEl>
                                          <p:spTgt spid="82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2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8" grpId="0" autoUpdateAnimBg="0"/>
      <p:bldP spid="823299" grpId="0" autoUpdateAnimBg="0"/>
      <p:bldP spid="823308" grpId="0" autoUpdateAnimBg="0"/>
      <p:bldP spid="823352" grpId="0" animBg="1"/>
      <p:bldP spid="823353" grpId="0" animBg="1"/>
      <p:bldP spid="823354" grpId="0" animBg="1"/>
      <p:bldP spid="823355" grpId="0" animBg="1"/>
      <p:bldP spid="823356" grpId="0" animBg="1"/>
      <p:bldP spid="823357" grpId="0" animBg="1"/>
      <p:bldP spid="823358" grpId="0" animBg="1"/>
      <p:bldP spid="823359" grpId="0" animBg="1"/>
      <p:bldP spid="823360" grpId="0" animBg="1"/>
      <p:bldP spid="823371" grpId="0" animBg="1"/>
      <p:bldP spid="82337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Text Box 2"/>
          <p:cNvSpPr txBox="1">
            <a:spLocks noChangeArrowheads="1"/>
          </p:cNvSpPr>
          <p:nvPr/>
        </p:nvSpPr>
        <p:spPr bwMode="auto">
          <a:xfrm>
            <a:off x="611188" y="115888"/>
            <a:ext cx="540226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4</a:t>
            </a:r>
            <a:r>
              <a:rPr lang="zh-CN" altLang="en-US" sz="2300" b="1">
                <a:solidFill>
                  <a:srgbClr val="FF0000"/>
                </a:solidFill>
              </a:rPr>
              <a:t>、第二类曲面积分（对坐标）的计算</a:t>
            </a:r>
          </a:p>
        </p:txBody>
      </p:sp>
      <p:sp>
        <p:nvSpPr>
          <p:cNvPr id="824323" name="Text Box 3"/>
          <p:cNvSpPr txBox="1">
            <a:spLocks noChangeArrowheads="1"/>
          </p:cNvSpPr>
          <p:nvPr/>
        </p:nvSpPr>
        <p:spPr bwMode="auto">
          <a:xfrm>
            <a:off x="611188" y="609600"/>
            <a:ext cx="2087562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方法：</a:t>
            </a:r>
          </a:p>
        </p:txBody>
      </p:sp>
      <p:sp>
        <p:nvSpPr>
          <p:cNvPr id="824332" name="Text Box 12"/>
          <p:cNvSpPr txBox="1">
            <a:spLocks noChangeArrowheads="1"/>
          </p:cNvSpPr>
          <p:nvPr/>
        </p:nvSpPr>
        <p:spPr bwMode="auto">
          <a:xfrm>
            <a:off x="395288" y="1052513"/>
            <a:ext cx="345598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（</a:t>
            </a:r>
            <a:r>
              <a:rPr lang="en-US" altLang="zh-CN" sz="2300" b="1">
                <a:solidFill>
                  <a:srgbClr val="FF0000"/>
                </a:solidFill>
              </a:rPr>
              <a:t>1</a:t>
            </a:r>
            <a:r>
              <a:rPr lang="zh-CN" altLang="en-US" sz="2300" b="1">
                <a:solidFill>
                  <a:srgbClr val="FF0000"/>
                </a:solidFill>
              </a:rPr>
              <a:t>）化为二重积分</a:t>
            </a:r>
          </a:p>
        </p:txBody>
      </p:sp>
      <p:sp>
        <p:nvSpPr>
          <p:cNvPr id="824333" name="Text Box 13"/>
          <p:cNvSpPr txBox="1">
            <a:spLocks noChangeArrowheads="1"/>
          </p:cNvSpPr>
          <p:nvPr/>
        </p:nvSpPr>
        <p:spPr bwMode="auto">
          <a:xfrm>
            <a:off x="684213" y="1557338"/>
            <a:ext cx="345598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1</a:t>
            </a:r>
            <a:r>
              <a:rPr lang="zh-CN" altLang="en-US" sz="2300" b="1">
                <a:solidFill>
                  <a:srgbClr val="FF0000"/>
                </a:solidFill>
              </a:rPr>
              <a:t>）直接法</a:t>
            </a:r>
          </a:p>
        </p:txBody>
      </p:sp>
      <p:grpSp>
        <p:nvGrpSpPr>
          <p:cNvPr id="824388" name="Group 68"/>
          <p:cNvGrpSpPr>
            <a:grpSpLocks/>
          </p:cNvGrpSpPr>
          <p:nvPr/>
        </p:nvGrpSpPr>
        <p:grpSpPr bwMode="auto">
          <a:xfrm>
            <a:off x="150812" y="2144711"/>
            <a:ext cx="8909050" cy="923925"/>
            <a:chOff x="95" y="1351"/>
            <a:chExt cx="5612" cy="582"/>
          </a:xfrm>
        </p:grpSpPr>
        <p:graphicFrame>
          <p:nvGraphicFramePr>
            <p:cNvPr id="824368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3908030"/>
                </p:ext>
              </p:extLst>
            </p:nvPr>
          </p:nvGraphicFramePr>
          <p:xfrm>
            <a:off x="415" y="1351"/>
            <a:ext cx="107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2" name="Equation" r:id="rId3" imgW="901440" imgH="203040" progId="Equation.DSMT4">
                    <p:embed/>
                  </p:oleObj>
                </mc:Choice>
                <mc:Fallback>
                  <p:oleObj name="Equation" r:id="rId3" imgW="901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1351"/>
                          <a:ext cx="107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69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60595"/>
                </p:ext>
              </p:extLst>
            </p:nvPr>
          </p:nvGraphicFramePr>
          <p:xfrm>
            <a:off x="1466" y="1365"/>
            <a:ext cx="88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3" name="Equation" r:id="rId5" imgW="736560" imgH="203040" progId="Equation.DSMT4">
                    <p:embed/>
                  </p:oleObj>
                </mc:Choice>
                <mc:Fallback>
                  <p:oleObj name="Equation" r:id="rId5" imgW="7365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" y="1365"/>
                          <a:ext cx="88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70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7145914"/>
                </p:ext>
              </p:extLst>
            </p:nvPr>
          </p:nvGraphicFramePr>
          <p:xfrm>
            <a:off x="2320" y="1365"/>
            <a:ext cx="247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4" name="Equation" r:id="rId7" imgW="2057400" imgH="241200" progId="Equation.DSMT4">
                    <p:embed/>
                  </p:oleObj>
                </mc:Choice>
                <mc:Fallback>
                  <p:oleObj name="Equation" r:id="rId7" imgW="2057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" y="1365"/>
                          <a:ext cx="247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71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456901"/>
                </p:ext>
              </p:extLst>
            </p:nvPr>
          </p:nvGraphicFramePr>
          <p:xfrm>
            <a:off x="4763" y="1366"/>
            <a:ext cx="94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5" name="Equation" r:id="rId9" imgW="787320" imgH="215640" progId="Equation.DSMT4">
                    <p:embed/>
                  </p:oleObj>
                </mc:Choice>
                <mc:Fallback>
                  <p:oleObj name="Equation" r:id="rId9" imgW="7873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1366"/>
                          <a:ext cx="94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72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580113"/>
                </p:ext>
              </p:extLst>
            </p:nvPr>
          </p:nvGraphicFramePr>
          <p:xfrm>
            <a:off x="95" y="1683"/>
            <a:ext cx="114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6" name="Equation" r:id="rId11" imgW="952200" imgH="215640" progId="Equation.DSMT4">
                    <p:embed/>
                  </p:oleObj>
                </mc:Choice>
                <mc:Fallback>
                  <p:oleObj name="Equation" r:id="rId11" imgW="9522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" y="1683"/>
                          <a:ext cx="114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4389" name="Group 69"/>
          <p:cNvGrpSpPr>
            <a:grpSpLocks/>
          </p:cNvGrpSpPr>
          <p:nvPr/>
        </p:nvGrpSpPr>
        <p:grpSpPr bwMode="auto">
          <a:xfrm>
            <a:off x="684213" y="3208339"/>
            <a:ext cx="8459787" cy="1295401"/>
            <a:chOff x="431" y="2021"/>
            <a:chExt cx="5329" cy="816"/>
          </a:xfrm>
        </p:grpSpPr>
        <p:graphicFrame>
          <p:nvGraphicFramePr>
            <p:cNvPr id="824373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5496296"/>
                </p:ext>
              </p:extLst>
            </p:nvPr>
          </p:nvGraphicFramePr>
          <p:xfrm>
            <a:off x="431" y="2024"/>
            <a:ext cx="131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7" name="Equation" r:id="rId13" imgW="1104840" imgH="380880" progId="Equation.DSMT4">
                    <p:embed/>
                  </p:oleObj>
                </mc:Choice>
                <mc:Fallback>
                  <p:oleObj name="Equation" r:id="rId13" imgW="11048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024"/>
                          <a:ext cx="131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74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0379600"/>
                </p:ext>
              </p:extLst>
            </p:nvPr>
          </p:nvGraphicFramePr>
          <p:xfrm>
            <a:off x="1715" y="2021"/>
            <a:ext cx="1950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" name="Equation" r:id="rId15" imgW="1638000" imgH="419040" progId="Equation.DSMT4">
                    <p:embed/>
                  </p:oleObj>
                </mc:Choice>
                <mc:Fallback>
                  <p:oleObj name="Equation" r:id="rId15" imgW="16380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5" y="2021"/>
                          <a:ext cx="1950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375" name="Line 55"/>
            <p:cNvSpPr>
              <a:spLocks noChangeShapeType="1"/>
            </p:cNvSpPr>
            <p:nvPr/>
          </p:nvSpPr>
          <p:spPr bwMode="auto">
            <a:xfrm>
              <a:off x="2789" y="2303"/>
              <a:ext cx="4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4376" name="Rectangle 56"/>
            <p:cNvSpPr>
              <a:spLocks noChangeArrowheads="1"/>
            </p:cNvSpPr>
            <p:nvPr/>
          </p:nvSpPr>
          <p:spPr bwMode="auto">
            <a:xfrm>
              <a:off x="3334" y="2637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solidFill>
                    <a:srgbClr val="FFFF00"/>
                  </a:solidFill>
                  <a:ea typeface="隶书" pitchFamily="49" charset="-122"/>
                </a:rPr>
                <a:t>二代</a:t>
              </a:r>
            </a:p>
          </p:txBody>
        </p:sp>
        <p:sp>
          <p:nvSpPr>
            <p:cNvPr id="824377" name="Line 57"/>
            <p:cNvSpPr>
              <a:spLocks noChangeShapeType="1"/>
            </p:cNvSpPr>
            <p:nvPr/>
          </p:nvSpPr>
          <p:spPr bwMode="auto">
            <a:xfrm flipH="1" flipV="1">
              <a:off x="3120" y="2303"/>
              <a:ext cx="561" cy="3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4378" name="Rectangle 58"/>
            <p:cNvSpPr>
              <a:spLocks noChangeArrowheads="1"/>
            </p:cNvSpPr>
            <p:nvPr/>
          </p:nvSpPr>
          <p:spPr bwMode="auto">
            <a:xfrm>
              <a:off x="1655" y="2637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solidFill>
                    <a:srgbClr val="FFFF00"/>
                  </a:solidFill>
                  <a:ea typeface="隶书" pitchFamily="49" charset="-122"/>
                </a:rPr>
                <a:t>三定号</a:t>
              </a:r>
            </a:p>
          </p:txBody>
        </p:sp>
        <p:sp>
          <p:nvSpPr>
            <p:cNvPr id="824379" name="Line 59"/>
            <p:cNvSpPr>
              <a:spLocks noChangeShapeType="1"/>
            </p:cNvSpPr>
            <p:nvPr/>
          </p:nvSpPr>
          <p:spPr bwMode="auto">
            <a:xfrm flipV="1">
              <a:off x="1905" y="2341"/>
              <a:ext cx="0" cy="2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4380" name="Line 60"/>
            <p:cNvSpPr>
              <a:spLocks noChangeShapeType="1"/>
            </p:cNvSpPr>
            <p:nvPr/>
          </p:nvSpPr>
          <p:spPr bwMode="auto">
            <a:xfrm>
              <a:off x="1993" y="2473"/>
              <a:ext cx="22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4381" name="Rectangle 61"/>
            <p:cNvSpPr>
              <a:spLocks noChangeArrowheads="1"/>
            </p:cNvSpPr>
            <p:nvPr/>
          </p:nvSpPr>
          <p:spPr bwMode="auto">
            <a:xfrm>
              <a:off x="2358" y="2618"/>
              <a:ext cx="567" cy="200"/>
            </a:xfrm>
            <a:prstGeom prst="rect">
              <a:avLst/>
            </a:prstGeom>
            <a:solidFill>
              <a:srgbClr val="CC00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solidFill>
                    <a:srgbClr val="FFFF00"/>
                  </a:solidFill>
                  <a:ea typeface="隶书" pitchFamily="49" charset="-122"/>
                </a:rPr>
                <a:t>一投</a:t>
              </a:r>
            </a:p>
          </p:txBody>
        </p:sp>
        <p:sp>
          <p:nvSpPr>
            <p:cNvPr id="824382" name="Line 62"/>
            <p:cNvSpPr>
              <a:spLocks noChangeShapeType="1"/>
            </p:cNvSpPr>
            <p:nvPr/>
          </p:nvSpPr>
          <p:spPr bwMode="auto">
            <a:xfrm flipH="1" flipV="1">
              <a:off x="2132" y="2466"/>
              <a:ext cx="521" cy="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4383" name="Oval 63"/>
            <p:cNvSpPr>
              <a:spLocks noChangeArrowheads="1"/>
            </p:cNvSpPr>
            <p:nvPr/>
          </p:nvSpPr>
          <p:spPr bwMode="auto">
            <a:xfrm>
              <a:off x="1843" y="2046"/>
              <a:ext cx="150" cy="295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824384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8519307"/>
                </p:ext>
              </p:extLst>
            </p:nvPr>
          </p:nvGraphicFramePr>
          <p:xfrm>
            <a:off x="3673" y="2070"/>
            <a:ext cx="208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9" name="Equation" r:id="rId17" imgW="1739880" imgH="253800" progId="Equation.DSMT4">
                    <p:embed/>
                  </p:oleObj>
                </mc:Choice>
                <mc:Fallback>
                  <p:oleObj name="Equation" r:id="rId17" imgW="17398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3" y="2070"/>
                          <a:ext cx="208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438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268553"/>
              </p:ext>
            </p:extLst>
          </p:nvPr>
        </p:nvGraphicFramePr>
        <p:xfrm>
          <a:off x="652463" y="4618038"/>
          <a:ext cx="10398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" name="Equation" r:id="rId19" imgW="545760" imgH="215640" progId="Equation.DSMT4">
                  <p:embed/>
                </p:oleObj>
              </mc:Choice>
              <mc:Fallback>
                <p:oleObj name="Equation" r:id="rId19" imgW="545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618038"/>
                        <a:ext cx="10398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8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213573"/>
              </p:ext>
            </p:extLst>
          </p:nvPr>
        </p:nvGraphicFramePr>
        <p:xfrm>
          <a:off x="2195513" y="4652963"/>
          <a:ext cx="302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" name="公式" r:id="rId21" imgW="1587240" imgH="203040" progId="Equation.3">
                  <p:embed/>
                </p:oleObj>
              </mc:Choice>
              <mc:Fallback>
                <p:oleObj name="公式" r:id="rId21" imgW="1587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52963"/>
                        <a:ext cx="30257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4397" name="Group 77"/>
          <p:cNvGrpSpPr>
            <a:grpSpLocks/>
          </p:cNvGrpSpPr>
          <p:nvPr/>
        </p:nvGrpSpPr>
        <p:grpSpPr bwMode="auto">
          <a:xfrm>
            <a:off x="900113" y="5181599"/>
            <a:ext cx="8051801" cy="1365249"/>
            <a:chOff x="567" y="3264"/>
            <a:chExt cx="5072" cy="860"/>
          </a:xfrm>
        </p:grpSpPr>
        <p:grpSp>
          <p:nvGrpSpPr>
            <p:cNvPr id="824394" name="Group 74"/>
            <p:cNvGrpSpPr>
              <a:grpSpLocks/>
            </p:cNvGrpSpPr>
            <p:nvPr/>
          </p:nvGrpSpPr>
          <p:grpSpPr bwMode="auto">
            <a:xfrm>
              <a:off x="567" y="3264"/>
              <a:ext cx="3226" cy="860"/>
              <a:chOff x="567" y="3264"/>
              <a:chExt cx="3226" cy="860"/>
            </a:xfrm>
          </p:grpSpPr>
          <p:graphicFrame>
            <p:nvGraphicFramePr>
              <p:cNvPr id="824390" name="Object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7349692"/>
                  </p:ext>
                </p:extLst>
              </p:nvPr>
            </p:nvGraphicFramePr>
            <p:xfrm>
              <a:off x="567" y="3265"/>
              <a:ext cx="1285" cy="4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12" name="Equation" r:id="rId23" imgW="1079280" imgH="380880" progId="Equation.DSMT4">
                      <p:embed/>
                    </p:oleObj>
                  </mc:Choice>
                  <mc:Fallback>
                    <p:oleObj name="Equation" r:id="rId23" imgW="1079280" imgH="380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" y="3265"/>
                            <a:ext cx="1285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391" name="Object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2509856"/>
                  </p:ext>
                </p:extLst>
              </p:nvPr>
            </p:nvGraphicFramePr>
            <p:xfrm>
              <a:off x="1903" y="3264"/>
              <a:ext cx="1890" cy="4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13" name="Equation" r:id="rId25" imgW="1587240" imgH="419040" progId="Equation.DSMT4">
                      <p:embed/>
                    </p:oleObj>
                  </mc:Choice>
                  <mc:Fallback>
                    <p:oleObj name="Equation" r:id="rId25" imgW="1587240" imgH="419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3" y="3264"/>
                            <a:ext cx="1890" cy="4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392" name="Object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4445830"/>
                  </p:ext>
                </p:extLst>
              </p:nvPr>
            </p:nvGraphicFramePr>
            <p:xfrm>
              <a:off x="574" y="3648"/>
              <a:ext cx="1300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14" name="Equation" r:id="rId27" imgW="1091880" imgH="380880" progId="Equation.DSMT4">
                      <p:embed/>
                    </p:oleObj>
                  </mc:Choice>
                  <mc:Fallback>
                    <p:oleObj name="Equation" r:id="rId27" imgW="1091880" imgH="380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4" y="3648"/>
                            <a:ext cx="1300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393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3953893"/>
                  </p:ext>
                </p:extLst>
              </p:nvPr>
            </p:nvGraphicFramePr>
            <p:xfrm>
              <a:off x="1888" y="3655"/>
              <a:ext cx="1905" cy="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15" name="Equation" r:id="rId29" imgW="1600200" imgH="406080" progId="Equation.DSMT4">
                      <p:embed/>
                    </p:oleObj>
                  </mc:Choice>
                  <mc:Fallback>
                    <p:oleObj name="Equation" r:id="rId29" imgW="1600200" imgH="4060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8" y="3655"/>
                            <a:ext cx="1905" cy="4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4395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4685281"/>
                </p:ext>
              </p:extLst>
            </p:nvPr>
          </p:nvGraphicFramePr>
          <p:xfrm>
            <a:off x="3938" y="3317"/>
            <a:ext cx="169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6" name="Equation" r:id="rId31" imgW="1409400" imgH="215640" progId="Equation.DSMT4">
                    <p:embed/>
                  </p:oleObj>
                </mc:Choice>
                <mc:Fallback>
                  <p:oleObj name="Equation" r:id="rId31" imgW="14094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3317"/>
                          <a:ext cx="169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96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068314"/>
                </p:ext>
              </p:extLst>
            </p:nvPr>
          </p:nvGraphicFramePr>
          <p:xfrm>
            <a:off x="3933" y="3702"/>
            <a:ext cx="170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7" name="Equation" r:id="rId33" imgW="1422360" imgH="215640" progId="Equation.DSMT4">
                    <p:embed/>
                  </p:oleObj>
                </mc:Choice>
                <mc:Fallback>
                  <p:oleObj name="Equation" r:id="rId33" imgW="1422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3702"/>
                          <a:ext cx="170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318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2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2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824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824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2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2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824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824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82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2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2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824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824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82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82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82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2" grpId="0" autoUpdateAnimBg="0"/>
      <p:bldP spid="824323" grpId="0" autoUpdateAnimBg="0"/>
      <p:bldP spid="824332" grpId="0" autoUpdateAnimBg="0"/>
      <p:bldP spid="82433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684213" y="106363"/>
            <a:ext cx="56880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2</a:t>
            </a:r>
            <a:r>
              <a:rPr lang="zh-CN" altLang="en-US" sz="2300" b="1">
                <a:solidFill>
                  <a:srgbClr val="FF0000"/>
                </a:solidFill>
              </a:rPr>
              <a:t>）转化为第一类曲面积分</a:t>
            </a:r>
          </a:p>
        </p:txBody>
      </p:sp>
      <p:graphicFrame>
        <p:nvGraphicFramePr>
          <p:cNvPr id="82536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28520"/>
              </p:ext>
            </p:extLst>
          </p:nvPr>
        </p:nvGraphicFramePr>
        <p:xfrm>
          <a:off x="665163" y="657225"/>
          <a:ext cx="23939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" name="Equation" r:id="rId3" imgW="1257120" imgH="215640" progId="Equation.DSMT4">
                  <p:embed/>
                </p:oleObj>
              </mc:Choice>
              <mc:Fallback>
                <p:oleObj name="Equation" r:id="rId3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657225"/>
                        <a:ext cx="23939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7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46813"/>
              </p:ext>
            </p:extLst>
          </p:nvPr>
        </p:nvGraphicFramePr>
        <p:xfrm>
          <a:off x="3146425" y="657225"/>
          <a:ext cx="12096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" name="Equation" r:id="rId5" imgW="634680" imgH="215640" progId="Equation.DSMT4">
                  <p:embed/>
                </p:oleObj>
              </mc:Choice>
              <mc:Fallback>
                <p:oleObj name="Equation" r:id="rId5" imgW="634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657225"/>
                        <a:ext cx="12096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8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26975"/>
              </p:ext>
            </p:extLst>
          </p:nvPr>
        </p:nvGraphicFramePr>
        <p:xfrm>
          <a:off x="4416425" y="620713"/>
          <a:ext cx="32416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" name="Equation" r:id="rId7" imgW="1701720" imgH="215640" progId="Equation.DSMT4">
                  <p:embed/>
                </p:oleObj>
              </mc:Choice>
              <mc:Fallback>
                <p:oleObj name="Equation" r:id="rId7" imgW="170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620713"/>
                        <a:ext cx="32416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8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868310"/>
              </p:ext>
            </p:extLst>
          </p:nvPr>
        </p:nvGraphicFramePr>
        <p:xfrm>
          <a:off x="684213" y="1268413"/>
          <a:ext cx="31924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9" name="Equation" r:id="rId9" imgW="1688760" imgH="380880" progId="Equation.DSMT4">
                  <p:embed/>
                </p:oleObj>
              </mc:Choice>
              <mc:Fallback>
                <p:oleObj name="Equation" r:id="rId9" imgW="1688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68413"/>
                        <a:ext cx="31924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332528"/>
              </p:ext>
            </p:extLst>
          </p:nvPr>
        </p:nvGraphicFramePr>
        <p:xfrm>
          <a:off x="3803650" y="1268413"/>
          <a:ext cx="42243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" name="Equation" r:id="rId11" imgW="2234880" imgH="380880" progId="Equation.DSMT4">
                  <p:embed/>
                </p:oleObj>
              </mc:Choice>
              <mc:Fallback>
                <p:oleObj name="Equation" r:id="rId11" imgW="2234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268413"/>
                        <a:ext cx="42243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8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64720"/>
              </p:ext>
            </p:extLst>
          </p:nvPr>
        </p:nvGraphicFramePr>
        <p:xfrm>
          <a:off x="7740650" y="631825"/>
          <a:ext cx="676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" name="Equation" r:id="rId13" imgW="355320" imgH="190440" progId="Equation.DSMT4">
                  <p:embed/>
                </p:oleObj>
              </mc:Choice>
              <mc:Fallback>
                <p:oleObj name="Equation" r:id="rId13" imgW="3553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631825"/>
                        <a:ext cx="6762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84" name="Text Box 40"/>
          <p:cNvSpPr txBox="1">
            <a:spLocks noChangeArrowheads="1"/>
          </p:cNvSpPr>
          <p:nvPr/>
        </p:nvSpPr>
        <p:spPr bwMode="auto">
          <a:xfrm>
            <a:off x="684213" y="2060575"/>
            <a:ext cx="5688012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3</a:t>
            </a:r>
            <a:r>
              <a:rPr lang="zh-CN" altLang="en-US" sz="2300" b="1">
                <a:solidFill>
                  <a:srgbClr val="FF0000"/>
                </a:solidFill>
              </a:rPr>
              <a:t>）转化为对同一坐标的曲面积分</a:t>
            </a:r>
          </a:p>
        </p:txBody>
      </p:sp>
      <p:graphicFrame>
        <p:nvGraphicFramePr>
          <p:cNvPr id="82538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434959"/>
              </p:ext>
            </p:extLst>
          </p:nvPr>
        </p:nvGraphicFramePr>
        <p:xfrm>
          <a:off x="1011238" y="3116263"/>
          <a:ext cx="21764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" name="Equation" r:id="rId15" imgW="1143000" imgH="203040" progId="Equation.DSMT4">
                  <p:embed/>
                </p:oleObj>
              </mc:Choice>
              <mc:Fallback>
                <p:oleObj name="Equation" r:id="rId15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116263"/>
                        <a:ext cx="21764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95758"/>
              </p:ext>
            </p:extLst>
          </p:nvPr>
        </p:nvGraphicFramePr>
        <p:xfrm>
          <a:off x="3084513" y="3128963"/>
          <a:ext cx="3530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" name="Equation" r:id="rId17" imgW="1854000" imgH="203040" progId="Equation.DSMT4">
                  <p:embed/>
                </p:oleObj>
              </mc:Choice>
              <mc:Fallback>
                <p:oleObj name="Equation" r:id="rId17" imgW="1854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3128963"/>
                        <a:ext cx="3530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13384"/>
              </p:ext>
            </p:extLst>
          </p:nvPr>
        </p:nvGraphicFramePr>
        <p:xfrm>
          <a:off x="684213" y="2636838"/>
          <a:ext cx="39655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4" name="Equation" r:id="rId19" imgW="2082600" imgH="215640" progId="Equation.DSMT4">
                  <p:embed/>
                </p:oleObj>
              </mc:Choice>
              <mc:Fallback>
                <p:oleObj name="Equation" r:id="rId19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39655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9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996154"/>
              </p:ext>
            </p:extLst>
          </p:nvPr>
        </p:nvGraphicFramePr>
        <p:xfrm>
          <a:off x="611188" y="3594100"/>
          <a:ext cx="31924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5" name="Equation" r:id="rId21" imgW="1688760" imgH="380880" progId="Equation.DSMT4">
                  <p:embed/>
                </p:oleObj>
              </mc:Choice>
              <mc:Fallback>
                <p:oleObj name="Equation" r:id="rId21" imgW="1688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94100"/>
                        <a:ext cx="31924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18872"/>
              </p:ext>
            </p:extLst>
          </p:nvPr>
        </p:nvGraphicFramePr>
        <p:xfrm>
          <a:off x="3684588" y="3489325"/>
          <a:ext cx="42719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6" name="Equation" r:id="rId23" imgW="2260440" imgH="444240" progId="Equation.DSMT4">
                  <p:embed/>
                </p:oleObj>
              </mc:Choice>
              <mc:Fallback>
                <p:oleObj name="Equation" r:id="rId23" imgW="2260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489325"/>
                        <a:ext cx="427196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92" name="Text Box 48"/>
          <p:cNvSpPr txBox="1">
            <a:spLocks noChangeArrowheads="1"/>
          </p:cNvSpPr>
          <p:nvPr/>
        </p:nvSpPr>
        <p:spPr bwMode="auto">
          <a:xfrm>
            <a:off x="4859338" y="2060575"/>
            <a:ext cx="22320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  <a:ea typeface="隶书" pitchFamily="49" charset="-122"/>
              </a:rPr>
              <a:t>（不推荐）</a:t>
            </a:r>
          </a:p>
        </p:txBody>
      </p:sp>
      <p:sp>
        <p:nvSpPr>
          <p:cNvPr id="825393" name="Text Box 49"/>
          <p:cNvSpPr txBox="1">
            <a:spLocks noChangeArrowheads="1"/>
          </p:cNvSpPr>
          <p:nvPr/>
        </p:nvSpPr>
        <p:spPr bwMode="auto">
          <a:xfrm>
            <a:off x="395288" y="4354513"/>
            <a:ext cx="576103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（</a:t>
            </a:r>
            <a:r>
              <a:rPr lang="en-US" altLang="zh-CN" sz="2300" b="1">
                <a:solidFill>
                  <a:srgbClr val="FF0000"/>
                </a:solidFill>
              </a:rPr>
              <a:t>2</a:t>
            </a:r>
            <a:r>
              <a:rPr lang="zh-CN" altLang="en-US" sz="2300" b="1">
                <a:solidFill>
                  <a:srgbClr val="FF0000"/>
                </a:solidFill>
              </a:rPr>
              <a:t>）利用高斯公式，转化为三重积分</a:t>
            </a:r>
          </a:p>
        </p:txBody>
      </p:sp>
      <p:graphicFrame>
        <p:nvGraphicFramePr>
          <p:cNvPr id="8253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472699"/>
              </p:ext>
            </p:extLst>
          </p:nvPr>
        </p:nvGraphicFramePr>
        <p:xfrm>
          <a:off x="5508625" y="4437063"/>
          <a:ext cx="677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" name="公式" r:id="rId25" imgW="355320" imgH="190440" progId="Equation.3">
                  <p:embed/>
                </p:oleObj>
              </mc:Choice>
              <mc:Fallback>
                <p:oleObj name="公式" r:id="rId25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437063"/>
                        <a:ext cx="677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9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12632"/>
              </p:ext>
            </p:extLst>
          </p:nvPr>
        </p:nvGraphicFramePr>
        <p:xfrm>
          <a:off x="876300" y="5070475"/>
          <a:ext cx="32686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" name="Equation" r:id="rId27" imgW="1714320" imgH="380880" progId="Equation.DSMT4">
                  <p:embed/>
                </p:oleObj>
              </mc:Choice>
              <mc:Fallback>
                <p:oleObj name="Equation" r:id="rId27" imgW="1714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070475"/>
                        <a:ext cx="326866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9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421874"/>
              </p:ext>
            </p:extLst>
          </p:nvPr>
        </p:nvGraphicFramePr>
        <p:xfrm>
          <a:off x="4022725" y="4941888"/>
          <a:ext cx="29781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9" name="Equation" r:id="rId29" imgW="1562040" imgH="444240" progId="Equation.DSMT4">
                  <p:embed/>
                </p:oleObj>
              </mc:Choice>
              <mc:Fallback>
                <p:oleObj name="Equation" r:id="rId29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4941888"/>
                        <a:ext cx="29781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9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36726"/>
              </p:ext>
            </p:extLst>
          </p:nvPr>
        </p:nvGraphicFramePr>
        <p:xfrm>
          <a:off x="458291" y="5934075"/>
          <a:ext cx="49387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name="Equation" r:id="rId31" imgW="2590560" imgH="380880" progId="Equation.DSMT4">
                  <p:embed/>
                </p:oleObj>
              </mc:Choice>
              <mc:Fallback>
                <p:oleObj name="Equation" r:id="rId31" imgW="2590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91" y="5934075"/>
                        <a:ext cx="49387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9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83276"/>
              </p:ext>
            </p:extLst>
          </p:nvPr>
        </p:nvGraphicFramePr>
        <p:xfrm>
          <a:off x="5336678" y="5805488"/>
          <a:ext cx="29797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" name="Equation" r:id="rId33" imgW="1562040" imgH="444240" progId="Equation.DSMT4">
                  <p:embed/>
                </p:oleObj>
              </mc:Choice>
              <mc:Fallback>
                <p:oleObj name="Equation" r:id="rId33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678" y="5805488"/>
                        <a:ext cx="297973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7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2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2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2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2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2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2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2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2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2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82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82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82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82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82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82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82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82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2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9" grpId="0" autoUpdateAnimBg="0"/>
      <p:bldP spid="825384" grpId="0" autoUpdateAnimBg="0"/>
      <p:bldP spid="825392" grpId="0" autoUpdateAnimBg="0"/>
      <p:bldP spid="82539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390" name="Group 22"/>
          <p:cNvGrpSpPr>
            <a:grpSpLocks/>
          </p:cNvGrpSpPr>
          <p:nvPr/>
        </p:nvGrpSpPr>
        <p:grpSpPr bwMode="auto">
          <a:xfrm>
            <a:off x="386282" y="44450"/>
            <a:ext cx="7858126" cy="2274888"/>
            <a:chOff x="7" y="2743"/>
            <a:chExt cx="4950" cy="1433"/>
          </a:xfrm>
        </p:grpSpPr>
        <p:sp>
          <p:nvSpPr>
            <p:cNvPr id="826384" name="Text Box 16"/>
            <p:cNvSpPr txBox="1">
              <a:spLocks noChangeArrowheads="1"/>
            </p:cNvSpPr>
            <p:nvPr/>
          </p:nvSpPr>
          <p:spPr bwMode="auto">
            <a:xfrm>
              <a:off x="249" y="2743"/>
              <a:ext cx="362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300" b="1">
                  <a:solidFill>
                    <a:srgbClr val="FF0000"/>
                  </a:solidFill>
                </a:rPr>
                <a:t>（</a:t>
              </a:r>
              <a:r>
                <a:rPr lang="en-US" altLang="zh-CN" sz="2300" b="1">
                  <a:solidFill>
                    <a:srgbClr val="FF0000"/>
                  </a:solidFill>
                </a:rPr>
                <a:t>2</a:t>
              </a:r>
              <a:r>
                <a:rPr lang="zh-CN" altLang="en-US" sz="2300" b="1">
                  <a:solidFill>
                    <a:srgbClr val="FF0000"/>
                  </a:solidFill>
                </a:rPr>
                <a:t>）利用高斯公式，转化为三重积分</a:t>
              </a:r>
            </a:p>
          </p:txBody>
        </p:sp>
        <p:graphicFrame>
          <p:nvGraphicFramePr>
            <p:cNvPr id="826385" name="Object 17"/>
            <p:cNvGraphicFramePr>
              <a:graphicFrameLocks noChangeAspect="1"/>
            </p:cNvGraphicFramePr>
            <p:nvPr/>
          </p:nvGraphicFramePr>
          <p:xfrm>
            <a:off x="3470" y="2795"/>
            <a:ext cx="42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0" name="公式" r:id="rId3" imgW="355320" imgH="190440" progId="Equation.3">
                    <p:embed/>
                  </p:oleObj>
                </mc:Choice>
                <mc:Fallback>
                  <p:oleObj name="公式" r:id="rId3" imgW="3553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795"/>
                          <a:ext cx="42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638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951841"/>
                </p:ext>
              </p:extLst>
            </p:nvPr>
          </p:nvGraphicFramePr>
          <p:xfrm>
            <a:off x="552" y="3194"/>
            <a:ext cx="2059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1" name="Equation" r:id="rId5" imgW="1714320" imgH="380880" progId="Equation.DSMT4">
                    <p:embed/>
                  </p:oleObj>
                </mc:Choice>
                <mc:Fallback>
                  <p:oleObj name="Equation" r:id="rId5" imgW="17143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3194"/>
                          <a:ext cx="2059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638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837735"/>
                </p:ext>
              </p:extLst>
            </p:nvPr>
          </p:nvGraphicFramePr>
          <p:xfrm>
            <a:off x="2534" y="3113"/>
            <a:ext cx="1876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2" name="Equation" r:id="rId7" imgW="1562040" imgH="444240" progId="Equation.DSMT4">
                    <p:embed/>
                  </p:oleObj>
                </mc:Choice>
                <mc:Fallback>
                  <p:oleObj name="Equation" r:id="rId7" imgW="15620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" y="3113"/>
                          <a:ext cx="1876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638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582797"/>
                </p:ext>
              </p:extLst>
            </p:nvPr>
          </p:nvGraphicFramePr>
          <p:xfrm>
            <a:off x="7" y="3738"/>
            <a:ext cx="3111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3" name="Equation" r:id="rId9" imgW="2590560" imgH="380880" progId="Equation.DSMT4">
                    <p:embed/>
                  </p:oleObj>
                </mc:Choice>
                <mc:Fallback>
                  <p:oleObj name="Equation" r:id="rId9" imgW="25905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" y="3738"/>
                          <a:ext cx="3111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638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4577415"/>
                </p:ext>
              </p:extLst>
            </p:nvPr>
          </p:nvGraphicFramePr>
          <p:xfrm>
            <a:off x="3080" y="3657"/>
            <a:ext cx="1877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4" name="Equation" r:id="rId11" imgW="1562040" imgH="444240" progId="Equation.DSMT4">
                    <p:embed/>
                  </p:oleObj>
                </mc:Choice>
                <mc:Fallback>
                  <p:oleObj name="Equation" r:id="rId11" imgW="15620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3657"/>
                          <a:ext cx="1877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611188" y="2409825"/>
            <a:ext cx="44656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  <a:ea typeface="隶书" pitchFamily="49" charset="-122"/>
              </a:rPr>
              <a:t>注意高斯公式的条件</a:t>
            </a:r>
            <a:r>
              <a:rPr lang="en-US" altLang="zh-CN" sz="2300" b="1">
                <a:solidFill>
                  <a:srgbClr val="FF0000"/>
                </a:solidFill>
                <a:ea typeface="隶书" pitchFamily="49" charset="-122"/>
              </a:rPr>
              <a:t>.</a:t>
            </a:r>
          </a:p>
        </p:txBody>
      </p:sp>
      <p:graphicFrame>
        <p:nvGraphicFramePr>
          <p:cNvPr id="8263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16112"/>
              </p:ext>
            </p:extLst>
          </p:nvPr>
        </p:nvGraphicFramePr>
        <p:xfrm>
          <a:off x="684213" y="2997200"/>
          <a:ext cx="32686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" name="Equation" r:id="rId13" imgW="1714320" imgH="215640" progId="Equation.DSMT4">
                  <p:embed/>
                </p:oleObj>
              </mc:Choice>
              <mc:Fallback>
                <p:oleObj name="Equation" r:id="rId13" imgW="1714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200"/>
                        <a:ext cx="32686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265627"/>
              </p:ext>
            </p:extLst>
          </p:nvPr>
        </p:nvGraphicFramePr>
        <p:xfrm>
          <a:off x="623888" y="3500438"/>
          <a:ext cx="69723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" name="Equation" r:id="rId15" imgW="3657600" imgH="215640" progId="Equation.DSMT4">
                  <p:embed/>
                </p:oleObj>
              </mc:Choice>
              <mc:Fallback>
                <p:oleObj name="Equation" r:id="rId15" imgW="3657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500438"/>
                        <a:ext cx="69723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948724"/>
              </p:ext>
            </p:extLst>
          </p:nvPr>
        </p:nvGraphicFramePr>
        <p:xfrm>
          <a:off x="647700" y="4005263"/>
          <a:ext cx="23971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" name="Equation" r:id="rId17" imgW="1257120" imgH="215640" progId="Equation.DSMT4">
                  <p:embed/>
                </p:oleObj>
              </mc:Choice>
              <mc:Fallback>
                <p:oleObj name="Equation" r:id="rId17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005263"/>
                        <a:ext cx="23971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484559"/>
              </p:ext>
            </p:extLst>
          </p:nvPr>
        </p:nvGraphicFramePr>
        <p:xfrm>
          <a:off x="4140200" y="3055938"/>
          <a:ext cx="12588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8" name="公式" r:id="rId19" imgW="660240" imgH="203040" progId="Equation.3">
                  <p:embed/>
                </p:oleObj>
              </mc:Choice>
              <mc:Fallback>
                <p:oleObj name="公式" r:id="rId19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55938"/>
                        <a:ext cx="12588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6225"/>
              </p:ext>
            </p:extLst>
          </p:nvPr>
        </p:nvGraphicFramePr>
        <p:xfrm>
          <a:off x="5508625" y="3055938"/>
          <a:ext cx="677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9" name="公式" r:id="rId21" imgW="355320" imgH="190440" progId="Equation.3">
                  <p:embed/>
                </p:oleObj>
              </mc:Choice>
              <mc:Fallback>
                <p:oleObj name="公式" r:id="rId21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055938"/>
                        <a:ext cx="677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99" name="Text Box 31"/>
          <p:cNvSpPr txBox="1">
            <a:spLocks noChangeArrowheads="1"/>
          </p:cNvSpPr>
          <p:nvPr/>
        </p:nvSpPr>
        <p:spPr bwMode="auto">
          <a:xfrm>
            <a:off x="611188" y="4570413"/>
            <a:ext cx="820896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b="1">
                <a:solidFill>
                  <a:srgbClr val="FF0000"/>
                </a:solidFill>
              </a:rPr>
              <a:t>5</a:t>
            </a:r>
            <a:r>
              <a:rPr lang="zh-CN" altLang="en-US" sz="2300" b="1">
                <a:solidFill>
                  <a:srgbClr val="FF0000"/>
                </a:solidFill>
              </a:rPr>
              <a:t>、积分与路径无关的判定（二元函数全微分求积）</a:t>
            </a:r>
          </a:p>
        </p:txBody>
      </p:sp>
      <p:graphicFrame>
        <p:nvGraphicFramePr>
          <p:cNvPr id="8264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063414"/>
              </p:ext>
            </p:extLst>
          </p:nvPr>
        </p:nvGraphicFramePr>
        <p:xfrm>
          <a:off x="660400" y="5003800"/>
          <a:ext cx="4138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0" name="Equation" r:id="rId23" imgW="2171520" imgH="304560" progId="Equation.DSMT4">
                  <p:embed/>
                </p:oleObj>
              </mc:Choice>
              <mc:Fallback>
                <p:oleObj name="Equation" r:id="rId23" imgW="2171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5003800"/>
                        <a:ext cx="41386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4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687886"/>
              </p:ext>
            </p:extLst>
          </p:nvPr>
        </p:nvGraphicFramePr>
        <p:xfrm>
          <a:off x="4740275" y="5084763"/>
          <a:ext cx="29813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1" name="Equation" r:id="rId25" imgW="1562040" imgH="215640" progId="Equation.DSMT4">
                  <p:embed/>
                </p:oleObj>
              </mc:Choice>
              <mc:Fallback>
                <p:oleObj name="Equation" r:id="rId25" imgW="1562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5084763"/>
                        <a:ext cx="29813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4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346164"/>
              </p:ext>
            </p:extLst>
          </p:nvPr>
        </p:nvGraphicFramePr>
        <p:xfrm>
          <a:off x="107950" y="5626100"/>
          <a:ext cx="45497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2" name="Equation" r:id="rId27" imgW="2387520" imgH="215640" progId="Equation.DSMT4">
                  <p:embed/>
                </p:oleObj>
              </mc:Choice>
              <mc:Fallback>
                <p:oleObj name="Equation" r:id="rId27" imgW="2387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626100"/>
                        <a:ext cx="45497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4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520164"/>
              </p:ext>
            </p:extLst>
          </p:nvPr>
        </p:nvGraphicFramePr>
        <p:xfrm>
          <a:off x="563563" y="6057900"/>
          <a:ext cx="35337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3" name="Equation" r:id="rId29" imgW="1854000" imgH="431640" progId="Equation.DSMT4">
                  <p:embed/>
                </p:oleObj>
              </mc:Choice>
              <mc:Fallback>
                <p:oleObj name="Equation" r:id="rId29" imgW="1854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6057900"/>
                        <a:ext cx="35337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4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02376"/>
              </p:ext>
            </p:extLst>
          </p:nvPr>
        </p:nvGraphicFramePr>
        <p:xfrm>
          <a:off x="4175125" y="6237288"/>
          <a:ext cx="15494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4" name="公式" r:id="rId31" imgW="812520" imgH="203040" progId="Equation.3">
                  <p:embed/>
                </p:oleObj>
              </mc:Choice>
              <mc:Fallback>
                <p:oleObj name="公式" r:id="rId31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6237288"/>
                        <a:ext cx="15494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4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092519"/>
              </p:ext>
            </p:extLst>
          </p:nvPr>
        </p:nvGraphicFramePr>
        <p:xfrm>
          <a:off x="4643438" y="5661025"/>
          <a:ext cx="24225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5" name="Equation" r:id="rId33" imgW="1269720" imgH="203040" progId="Equation.DSMT4">
                  <p:embed/>
                </p:oleObj>
              </mc:Choice>
              <mc:Fallback>
                <p:oleObj name="Equation" r:id="rId33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661025"/>
                        <a:ext cx="24225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78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2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2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82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82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82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82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82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82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8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91" grpId="0" autoUpdateAnimBg="0"/>
      <p:bldP spid="8263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414" name="Group 22"/>
          <p:cNvGrpSpPr>
            <a:grpSpLocks/>
          </p:cNvGrpSpPr>
          <p:nvPr/>
        </p:nvGrpSpPr>
        <p:grpSpPr bwMode="auto">
          <a:xfrm>
            <a:off x="107950" y="71438"/>
            <a:ext cx="8712200" cy="2278062"/>
            <a:chOff x="68" y="2879"/>
            <a:chExt cx="5488" cy="1435"/>
          </a:xfrm>
        </p:grpSpPr>
        <p:sp>
          <p:nvSpPr>
            <p:cNvPr id="827407" name="Text Box 15"/>
            <p:cNvSpPr txBox="1">
              <a:spLocks noChangeArrowheads="1"/>
            </p:cNvSpPr>
            <p:nvPr/>
          </p:nvSpPr>
          <p:spPr bwMode="auto">
            <a:xfrm>
              <a:off x="385" y="2879"/>
              <a:ext cx="517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300" b="1">
                  <a:solidFill>
                    <a:srgbClr val="FF0000"/>
                  </a:solidFill>
                </a:rPr>
                <a:t>5</a:t>
              </a:r>
              <a:r>
                <a:rPr lang="zh-CN" altLang="en-US" sz="2300" b="1">
                  <a:solidFill>
                    <a:srgbClr val="FF0000"/>
                  </a:solidFill>
                </a:rPr>
                <a:t>、积分与路径无关的判定（二元函数全微分求积）</a:t>
              </a:r>
            </a:p>
          </p:txBody>
        </p:sp>
        <p:graphicFrame>
          <p:nvGraphicFramePr>
            <p:cNvPr id="82740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3497483"/>
                </p:ext>
              </p:extLst>
            </p:nvPr>
          </p:nvGraphicFramePr>
          <p:xfrm>
            <a:off x="416" y="3152"/>
            <a:ext cx="260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3" name="Equation" r:id="rId3" imgW="2171520" imgH="304560" progId="Equation.DSMT4">
                    <p:embed/>
                  </p:oleObj>
                </mc:Choice>
                <mc:Fallback>
                  <p:oleObj name="Equation" r:id="rId3" imgW="217152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3152"/>
                          <a:ext cx="260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0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1284163"/>
                </p:ext>
              </p:extLst>
            </p:nvPr>
          </p:nvGraphicFramePr>
          <p:xfrm>
            <a:off x="2986" y="3203"/>
            <a:ext cx="187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4" name="Equation" r:id="rId5" imgW="1562040" imgH="215640" progId="Equation.DSMT4">
                    <p:embed/>
                  </p:oleObj>
                </mc:Choice>
                <mc:Fallback>
                  <p:oleObj name="Equation" r:id="rId5" imgW="15620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3203"/>
                          <a:ext cx="187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1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6137701"/>
                </p:ext>
              </p:extLst>
            </p:nvPr>
          </p:nvGraphicFramePr>
          <p:xfrm>
            <a:off x="68" y="3544"/>
            <a:ext cx="286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5" name="Equation" r:id="rId7" imgW="2387520" imgH="215640" progId="Equation.DSMT4">
                    <p:embed/>
                  </p:oleObj>
                </mc:Choice>
                <mc:Fallback>
                  <p:oleObj name="Equation" r:id="rId7" imgW="23875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3544"/>
                          <a:ext cx="286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1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4383184"/>
                </p:ext>
              </p:extLst>
            </p:nvPr>
          </p:nvGraphicFramePr>
          <p:xfrm>
            <a:off x="355" y="3816"/>
            <a:ext cx="222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6" name="Equation" r:id="rId9" imgW="1854000" imgH="431640" progId="Equation.DSMT4">
                    <p:embed/>
                  </p:oleObj>
                </mc:Choice>
                <mc:Fallback>
                  <p:oleObj name="Equation" r:id="rId9" imgW="18540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" y="3816"/>
                          <a:ext cx="2226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12" name="Object 20"/>
            <p:cNvGraphicFramePr>
              <a:graphicFrameLocks noChangeAspect="1"/>
            </p:cNvGraphicFramePr>
            <p:nvPr/>
          </p:nvGraphicFramePr>
          <p:xfrm>
            <a:off x="2630" y="3929"/>
            <a:ext cx="97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7" name="公式" r:id="rId11" imgW="812520" imgH="203040" progId="Equation.3">
                    <p:embed/>
                  </p:oleObj>
                </mc:Choice>
                <mc:Fallback>
                  <p:oleObj name="公式" r:id="rId11" imgW="8125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" y="3929"/>
                          <a:ext cx="97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1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6133599"/>
                </p:ext>
              </p:extLst>
            </p:nvPr>
          </p:nvGraphicFramePr>
          <p:xfrm>
            <a:off x="2925" y="3566"/>
            <a:ext cx="152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8" name="Equation" r:id="rId13" imgW="1269720" imgH="203040" progId="Equation.DSMT4">
                    <p:embed/>
                  </p:oleObj>
                </mc:Choice>
                <mc:Fallback>
                  <p:oleObj name="Equation" r:id="rId13" imgW="1269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566"/>
                          <a:ext cx="152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74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76007"/>
              </p:ext>
            </p:extLst>
          </p:nvPr>
        </p:nvGraphicFramePr>
        <p:xfrm>
          <a:off x="679450" y="2433638"/>
          <a:ext cx="4365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9" name="Equation" r:id="rId15" imgW="228600" imgH="190440" progId="Equation.DSMT4">
                  <p:embed/>
                </p:oleObj>
              </mc:Choice>
              <mc:Fallback>
                <p:oleObj name="Equation" r:id="rId15" imgW="228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433638"/>
                        <a:ext cx="436563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845086"/>
              </p:ext>
            </p:extLst>
          </p:nvPr>
        </p:nvGraphicFramePr>
        <p:xfrm>
          <a:off x="1092200" y="2341563"/>
          <a:ext cx="30003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8" name="Equation" r:id="rId17" imgW="1574640" imgH="304560" progId="Equation.DSMT4">
                  <p:embed/>
                </p:oleObj>
              </mc:Choice>
              <mc:Fallback>
                <p:oleObj name="Equation" r:id="rId17" imgW="1574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341563"/>
                        <a:ext cx="30003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767753"/>
              </p:ext>
            </p:extLst>
          </p:nvPr>
        </p:nvGraphicFramePr>
        <p:xfrm>
          <a:off x="4032250" y="2303463"/>
          <a:ext cx="35036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9" name="Equation" r:id="rId19" imgW="1854000" imgH="342720" progId="Equation.DSMT4">
                  <p:embed/>
                </p:oleObj>
              </mc:Choice>
              <mc:Fallback>
                <p:oleObj name="Equation" r:id="rId19" imgW="1854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303463"/>
                        <a:ext cx="3503613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18" name="Text Box 26"/>
          <p:cNvSpPr txBox="1">
            <a:spLocks noChangeArrowheads="1"/>
          </p:cNvSpPr>
          <p:nvPr/>
        </p:nvSpPr>
        <p:spPr bwMode="auto">
          <a:xfrm>
            <a:off x="611188" y="2986088"/>
            <a:ext cx="453548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  <a:ea typeface="隶书" pitchFamily="49" charset="-122"/>
              </a:rPr>
              <a:t>取特殊路径完成计算（图</a:t>
            </a:r>
            <a:r>
              <a:rPr lang="en-US" altLang="zh-CN" sz="2300" b="1">
                <a:solidFill>
                  <a:srgbClr val="FF0000"/>
                </a:solidFill>
                <a:ea typeface="隶书" pitchFamily="49" charset="-122"/>
              </a:rPr>
              <a:t>1</a:t>
            </a:r>
            <a:r>
              <a:rPr lang="zh-CN" altLang="en-US" sz="2300" b="1">
                <a:solidFill>
                  <a:srgbClr val="FF0000"/>
                </a:solidFill>
                <a:ea typeface="隶书" pitchFamily="49" charset="-122"/>
              </a:rPr>
              <a:t>）</a:t>
            </a:r>
          </a:p>
        </p:txBody>
      </p:sp>
      <p:graphicFrame>
        <p:nvGraphicFramePr>
          <p:cNvPr id="8274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502669"/>
              </p:ext>
            </p:extLst>
          </p:nvPr>
        </p:nvGraphicFramePr>
        <p:xfrm>
          <a:off x="684213" y="3690938"/>
          <a:ext cx="4619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0" name="Equation" r:id="rId21" imgW="241200" imgH="190440" progId="Equation.DSMT4">
                  <p:embed/>
                </p:oleObj>
              </mc:Choice>
              <mc:Fallback>
                <p:oleObj name="Equation" r:id="rId21" imgW="241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90938"/>
                        <a:ext cx="461962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235424"/>
              </p:ext>
            </p:extLst>
          </p:nvPr>
        </p:nvGraphicFramePr>
        <p:xfrm>
          <a:off x="1157288" y="3527425"/>
          <a:ext cx="45354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1" name="Equation" r:id="rId23" imgW="2400120" imgH="355320" progId="Equation.DSMT4">
                  <p:embed/>
                </p:oleObj>
              </mc:Choice>
              <mc:Fallback>
                <p:oleObj name="Equation" r:id="rId23" imgW="24001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3527425"/>
                        <a:ext cx="453548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2" name="Text Box 30"/>
          <p:cNvSpPr txBox="1">
            <a:spLocks noChangeArrowheads="1"/>
          </p:cNvSpPr>
          <p:nvPr/>
        </p:nvSpPr>
        <p:spPr bwMode="auto">
          <a:xfrm>
            <a:off x="611188" y="4292600"/>
            <a:ext cx="5113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b="1">
                <a:solidFill>
                  <a:srgbClr val="FF0000"/>
                </a:solidFill>
                <a:ea typeface="隶书" pitchFamily="49" charset="-122"/>
              </a:rPr>
              <a:t>取特殊路径完成计算（图</a:t>
            </a:r>
            <a:r>
              <a:rPr lang="en-US" altLang="zh-CN" sz="2300" b="1">
                <a:solidFill>
                  <a:srgbClr val="FF0000"/>
                </a:solidFill>
                <a:ea typeface="隶书" pitchFamily="49" charset="-122"/>
              </a:rPr>
              <a:t>2</a:t>
            </a:r>
            <a:r>
              <a:rPr lang="zh-CN" altLang="en-US" sz="2300" b="1">
                <a:solidFill>
                  <a:srgbClr val="FF0000"/>
                </a:solidFill>
                <a:ea typeface="隶书" pitchFamily="49" charset="-122"/>
              </a:rPr>
              <a:t>）</a:t>
            </a:r>
          </a:p>
        </p:txBody>
      </p:sp>
      <p:grpSp>
        <p:nvGrpSpPr>
          <p:cNvPr id="827491" name="Group 99"/>
          <p:cNvGrpSpPr>
            <a:grpSpLocks/>
          </p:cNvGrpSpPr>
          <p:nvPr/>
        </p:nvGrpSpPr>
        <p:grpSpPr bwMode="auto">
          <a:xfrm>
            <a:off x="7092950" y="1177925"/>
            <a:ext cx="1960563" cy="2106613"/>
            <a:chOff x="4059" y="1842"/>
            <a:chExt cx="1235" cy="1327"/>
          </a:xfrm>
          <a:solidFill>
            <a:schemeClr val="bg1"/>
          </a:solidFill>
        </p:grpSpPr>
        <p:sp>
          <p:nvSpPr>
            <p:cNvPr id="827424" name="Line 32"/>
            <p:cNvSpPr>
              <a:spLocks noChangeShapeType="1"/>
            </p:cNvSpPr>
            <p:nvPr/>
          </p:nvSpPr>
          <p:spPr bwMode="auto">
            <a:xfrm flipV="1">
              <a:off x="4993" y="2152"/>
              <a:ext cx="0" cy="56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7425" name="Freeform 33"/>
            <p:cNvSpPr>
              <a:spLocks/>
            </p:cNvSpPr>
            <p:nvPr/>
          </p:nvSpPr>
          <p:spPr bwMode="auto">
            <a:xfrm>
              <a:off x="4585" y="2730"/>
              <a:ext cx="381" cy="46"/>
            </a:xfrm>
            <a:custGeom>
              <a:avLst/>
              <a:gdLst>
                <a:gd name="T0" fmla="*/ 0 w 744"/>
                <a:gd name="T1" fmla="*/ 0 h 1"/>
                <a:gd name="T2" fmla="*/ 744 w 74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4" h="1">
                  <a:moveTo>
                    <a:pt x="0" y="0"/>
                  </a:moveTo>
                  <a:lnTo>
                    <a:pt x="744" y="0"/>
                  </a:lnTo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7426" name="Line 34"/>
            <p:cNvSpPr>
              <a:spLocks noChangeShapeType="1"/>
            </p:cNvSpPr>
            <p:nvPr/>
          </p:nvSpPr>
          <p:spPr bwMode="auto">
            <a:xfrm flipV="1">
              <a:off x="4059" y="2915"/>
              <a:ext cx="12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7427" name="Line 35"/>
            <p:cNvSpPr>
              <a:spLocks noChangeShapeType="1"/>
            </p:cNvSpPr>
            <p:nvPr/>
          </p:nvSpPr>
          <p:spPr bwMode="auto">
            <a:xfrm flipV="1">
              <a:off x="4331" y="1859"/>
              <a:ext cx="0" cy="116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82742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2255125"/>
                </p:ext>
              </p:extLst>
            </p:nvPr>
          </p:nvGraphicFramePr>
          <p:xfrm>
            <a:off x="5178" y="2938"/>
            <a:ext cx="11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2" name="Equation" r:id="rId25" imgW="139680" imgH="139680" progId="Equation.DSMT4">
                    <p:embed/>
                  </p:oleObj>
                </mc:Choice>
                <mc:Fallback>
                  <p:oleObj name="Equation" r:id="rId25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8" y="2938"/>
                          <a:ext cx="11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29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1603663"/>
                </p:ext>
              </p:extLst>
            </p:nvPr>
          </p:nvGraphicFramePr>
          <p:xfrm>
            <a:off x="4195" y="1842"/>
            <a:ext cx="11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3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842"/>
                          <a:ext cx="116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30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999509"/>
                </p:ext>
              </p:extLst>
            </p:nvPr>
          </p:nvGraphicFramePr>
          <p:xfrm>
            <a:off x="4195" y="2915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4" name="Equation" r:id="rId29" imgW="164880" imgH="177480" progId="Equation.DSMT4">
                    <p:embed/>
                  </p:oleObj>
                </mc:Choice>
                <mc:Fallback>
                  <p:oleObj name="Equation" r:id="rId29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915"/>
                          <a:ext cx="13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31" name="Object 39"/>
            <p:cNvGraphicFramePr>
              <a:graphicFrameLocks noChangeAspect="1"/>
            </p:cNvGraphicFramePr>
            <p:nvPr/>
          </p:nvGraphicFramePr>
          <p:xfrm>
            <a:off x="4483" y="2660"/>
            <a:ext cx="14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5" name="公式" r:id="rId31" imgW="75960" imgH="75960" progId="Equation.3">
                    <p:embed/>
                  </p:oleObj>
                </mc:Choice>
                <mc:Fallback>
                  <p:oleObj name="公式" r:id="rId31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2660"/>
                          <a:ext cx="14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3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231274"/>
                </p:ext>
              </p:extLst>
            </p:nvPr>
          </p:nvGraphicFramePr>
          <p:xfrm>
            <a:off x="4463" y="3021"/>
            <a:ext cx="29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6" name="Equation" r:id="rId33" imgW="393480" imgH="215640" progId="Equation.DSMT4">
                    <p:embed/>
                  </p:oleObj>
                </mc:Choice>
                <mc:Fallback>
                  <p:oleObj name="Equation" r:id="rId33" imgW="3934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3" y="3021"/>
                          <a:ext cx="295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33" name="Object 41"/>
            <p:cNvGraphicFramePr>
              <a:graphicFrameLocks noChangeAspect="1"/>
            </p:cNvGraphicFramePr>
            <p:nvPr/>
          </p:nvGraphicFramePr>
          <p:xfrm>
            <a:off x="4903" y="2659"/>
            <a:ext cx="14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7" name="公式" r:id="rId35" imgW="75960" imgH="75960" progId="Equation.3">
                    <p:embed/>
                  </p:oleObj>
                </mc:Choice>
                <mc:Fallback>
                  <p:oleObj name="公式" r:id="rId35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3" y="2659"/>
                          <a:ext cx="14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34" name="Object 42"/>
            <p:cNvGraphicFramePr>
              <a:graphicFrameLocks noChangeAspect="1"/>
            </p:cNvGraphicFramePr>
            <p:nvPr/>
          </p:nvGraphicFramePr>
          <p:xfrm>
            <a:off x="4912" y="2114"/>
            <a:ext cx="14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8" name="公式" r:id="rId37" imgW="75960" imgH="75960" progId="Equation.3">
                    <p:embed/>
                  </p:oleObj>
                </mc:Choice>
                <mc:Fallback>
                  <p:oleObj name="公式" r:id="rId37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" y="2114"/>
                          <a:ext cx="14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35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7233262"/>
                </p:ext>
              </p:extLst>
            </p:nvPr>
          </p:nvGraphicFramePr>
          <p:xfrm>
            <a:off x="4449" y="2785"/>
            <a:ext cx="254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9" name="Equation" r:id="rId39" imgW="482400" imgH="203040" progId="Equation.DSMT4">
                    <p:embed/>
                  </p:oleObj>
                </mc:Choice>
                <mc:Fallback>
                  <p:oleObj name="Equation" r:id="rId39" imgW="482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2785"/>
                          <a:ext cx="254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3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7319557"/>
                </p:ext>
              </p:extLst>
            </p:nvPr>
          </p:nvGraphicFramePr>
          <p:xfrm>
            <a:off x="4946" y="2785"/>
            <a:ext cx="247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0" name="Equation" r:id="rId41" imgW="469800" imgH="203040" progId="Equation.DSMT4">
                    <p:embed/>
                  </p:oleObj>
                </mc:Choice>
                <mc:Fallback>
                  <p:oleObj name="Equation" r:id="rId41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785"/>
                          <a:ext cx="247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37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735737"/>
                </p:ext>
              </p:extLst>
            </p:nvPr>
          </p:nvGraphicFramePr>
          <p:xfrm>
            <a:off x="5012" y="2069"/>
            <a:ext cx="254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1" name="Equation" r:id="rId43" imgW="482400" imgH="203040" progId="Equation.DSMT4">
                    <p:embed/>
                  </p:oleObj>
                </mc:Choice>
                <mc:Fallback>
                  <p:oleObj name="Equation" r:id="rId43" imgW="482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069"/>
                          <a:ext cx="254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438" name="Line 46"/>
            <p:cNvSpPr>
              <a:spLocks noChangeShapeType="1"/>
            </p:cNvSpPr>
            <p:nvPr/>
          </p:nvSpPr>
          <p:spPr bwMode="auto">
            <a:xfrm flipV="1">
              <a:off x="4558" y="2159"/>
              <a:ext cx="0" cy="56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7439" name="Freeform 47"/>
            <p:cNvSpPr>
              <a:spLocks/>
            </p:cNvSpPr>
            <p:nvPr/>
          </p:nvSpPr>
          <p:spPr bwMode="auto">
            <a:xfrm>
              <a:off x="4586" y="2203"/>
              <a:ext cx="381" cy="46"/>
            </a:xfrm>
            <a:custGeom>
              <a:avLst/>
              <a:gdLst>
                <a:gd name="T0" fmla="*/ 0 w 744"/>
                <a:gd name="T1" fmla="*/ 0 h 1"/>
                <a:gd name="T2" fmla="*/ 744 w 74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4" h="1">
                  <a:moveTo>
                    <a:pt x="0" y="0"/>
                  </a:moveTo>
                  <a:lnTo>
                    <a:pt x="744" y="0"/>
                  </a:lnTo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827440" name="Object 48"/>
            <p:cNvGraphicFramePr>
              <a:graphicFrameLocks noChangeAspect="1"/>
            </p:cNvGraphicFramePr>
            <p:nvPr/>
          </p:nvGraphicFramePr>
          <p:xfrm>
            <a:off x="4489" y="2127"/>
            <a:ext cx="145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2" name="公式" r:id="rId45" imgW="75960" imgH="75960" progId="Equation.3">
                    <p:embed/>
                  </p:oleObj>
                </mc:Choice>
                <mc:Fallback>
                  <p:oleObj name="公式" r:id="rId45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2127"/>
                          <a:ext cx="145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41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7669974"/>
                </p:ext>
              </p:extLst>
            </p:nvPr>
          </p:nvGraphicFramePr>
          <p:xfrm>
            <a:off x="4449" y="2073"/>
            <a:ext cx="267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3" name="Equation" r:id="rId47" imgW="507960" imgH="203040" progId="Equation.DSMT4">
                    <p:embed/>
                  </p:oleObj>
                </mc:Choice>
                <mc:Fallback>
                  <p:oleObj name="Equation" r:id="rId47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2073"/>
                          <a:ext cx="267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442" name="Freeform 50"/>
            <p:cNvSpPr>
              <a:spLocks/>
            </p:cNvSpPr>
            <p:nvPr/>
          </p:nvSpPr>
          <p:spPr bwMode="auto">
            <a:xfrm>
              <a:off x="4558" y="2205"/>
              <a:ext cx="408" cy="233"/>
            </a:xfrm>
            <a:custGeom>
              <a:avLst/>
              <a:gdLst>
                <a:gd name="T0" fmla="*/ 0 w 499"/>
                <a:gd name="T1" fmla="*/ 589 h 589"/>
                <a:gd name="T2" fmla="*/ 318 w 499"/>
                <a:gd name="T3" fmla="*/ 408 h 589"/>
                <a:gd name="T4" fmla="*/ 499 w 499"/>
                <a:gd name="T5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9" h="589">
                  <a:moveTo>
                    <a:pt x="0" y="589"/>
                  </a:moveTo>
                  <a:cubicBezTo>
                    <a:pt x="117" y="547"/>
                    <a:pt x="235" y="506"/>
                    <a:pt x="318" y="408"/>
                  </a:cubicBezTo>
                  <a:cubicBezTo>
                    <a:pt x="401" y="310"/>
                    <a:pt x="469" y="68"/>
                    <a:pt x="499" y="0"/>
                  </a:cubicBezTo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pSp>
          <p:nvGrpSpPr>
            <p:cNvPr id="827445" name="Group 53"/>
            <p:cNvGrpSpPr>
              <a:grpSpLocks noChangeAspect="1"/>
            </p:cNvGrpSpPr>
            <p:nvPr/>
          </p:nvGrpSpPr>
          <p:grpSpPr bwMode="auto">
            <a:xfrm>
              <a:off x="4694" y="2387"/>
              <a:ext cx="138" cy="169"/>
              <a:chOff x="4694" y="2432"/>
              <a:chExt cx="138" cy="169"/>
            </a:xfrm>
            <a:grpFill/>
          </p:grpSpPr>
          <p:sp>
            <p:nvSpPr>
              <p:cNvPr id="827444" name="AutoShape 52"/>
              <p:cNvSpPr>
                <a:spLocks noChangeAspect="1" noChangeArrowheads="1" noTextEdit="1"/>
              </p:cNvSpPr>
              <p:nvPr/>
            </p:nvSpPr>
            <p:spPr bwMode="auto">
              <a:xfrm>
                <a:off x="4694" y="2432"/>
                <a:ext cx="138" cy="1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27446" name="Rectangle 54"/>
              <p:cNvSpPr>
                <a:spLocks noChangeArrowheads="1"/>
              </p:cNvSpPr>
              <p:nvPr/>
            </p:nvSpPr>
            <p:spPr bwMode="auto">
              <a:xfrm>
                <a:off x="4721" y="2436"/>
                <a:ext cx="58" cy="16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 i="1" dirty="0">
                    <a:solidFill>
                      <a:srgbClr val="FF0000"/>
                    </a:solidFill>
                  </a:rPr>
                  <a:t>L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27492" name="Group 100"/>
          <p:cNvGrpSpPr>
            <a:grpSpLocks/>
          </p:cNvGrpSpPr>
          <p:nvPr/>
        </p:nvGrpSpPr>
        <p:grpSpPr bwMode="auto">
          <a:xfrm>
            <a:off x="6804025" y="3068638"/>
            <a:ext cx="1960563" cy="2106612"/>
            <a:chOff x="2980" y="2931"/>
            <a:chExt cx="1235" cy="1327"/>
          </a:xfrm>
        </p:grpSpPr>
        <p:sp>
          <p:nvSpPr>
            <p:cNvPr id="827469" name="Line 77"/>
            <p:cNvSpPr>
              <a:spLocks noChangeShapeType="1"/>
            </p:cNvSpPr>
            <p:nvPr/>
          </p:nvSpPr>
          <p:spPr bwMode="auto">
            <a:xfrm flipV="1">
              <a:off x="3914" y="3241"/>
              <a:ext cx="0" cy="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7470" name="Freeform 78"/>
            <p:cNvSpPr>
              <a:spLocks/>
            </p:cNvSpPr>
            <p:nvPr/>
          </p:nvSpPr>
          <p:spPr bwMode="auto">
            <a:xfrm>
              <a:off x="3506" y="3819"/>
              <a:ext cx="381" cy="46"/>
            </a:xfrm>
            <a:custGeom>
              <a:avLst/>
              <a:gdLst>
                <a:gd name="T0" fmla="*/ 0 w 744"/>
                <a:gd name="T1" fmla="*/ 0 h 1"/>
                <a:gd name="T2" fmla="*/ 744 w 74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4" h="1">
                  <a:moveTo>
                    <a:pt x="0" y="0"/>
                  </a:moveTo>
                  <a:lnTo>
                    <a:pt x="744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7471" name="Line 79"/>
            <p:cNvSpPr>
              <a:spLocks noChangeShapeType="1"/>
            </p:cNvSpPr>
            <p:nvPr/>
          </p:nvSpPr>
          <p:spPr bwMode="auto">
            <a:xfrm flipV="1">
              <a:off x="2980" y="4004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7472" name="Line 80"/>
            <p:cNvSpPr>
              <a:spLocks noChangeShapeType="1"/>
            </p:cNvSpPr>
            <p:nvPr/>
          </p:nvSpPr>
          <p:spPr bwMode="auto">
            <a:xfrm flipV="1">
              <a:off x="3252" y="2948"/>
              <a:ext cx="0" cy="1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827473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0413371"/>
                </p:ext>
              </p:extLst>
            </p:nvPr>
          </p:nvGraphicFramePr>
          <p:xfrm>
            <a:off x="4099" y="4027"/>
            <a:ext cx="11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4" name="Equation" r:id="rId49" imgW="139680" imgH="139680" progId="Equation.DSMT4">
                    <p:embed/>
                  </p:oleObj>
                </mc:Choice>
                <mc:Fallback>
                  <p:oleObj name="Equation" r:id="rId49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" y="4027"/>
                          <a:ext cx="11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74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107233"/>
                </p:ext>
              </p:extLst>
            </p:nvPr>
          </p:nvGraphicFramePr>
          <p:xfrm>
            <a:off x="3116" y="2931"/>
            <a:ext cx="11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5" name="Equation" r:id="rId51" imgW="139680" imgH="164880" progId="Equation.DSMT4">
                    <p:embed/>
                  </p:oleObj>
                </mc:Choice>
                <mc:Fallback>
                  <p:oleObj name="Equation" r:id="rId51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931"/>
                          <a:ext cx="116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75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1651610"/>
                </p:ext>
              </p:extLst>
            </p:nvPr>
          </p:nvGraphicFramePr>
          <p:xfrm>
            <a:off x="3116" y="4004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6" name="Equation" r:id="rId53" imgW="164880" imgH="177480" progId="Equation.DSMT4">
                    <p:embed/>
                  </p:oleObj>
                </mc:Choice>
                <mc:Fallback>
                  <p:oleObj name="Equation" r:id="rId53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4004"/>
                          <a:ext cx="13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76" name="Object 84"/>
            <p:cNvGraphicFramePr>
              <a:graphicFrameLocks noChangeAspect="1"/>
            </p:cNvGraphicFramePr>
            <p:nvPr/>
          </p:nvGraphicFramePr>
          <p:xfrm>
            <a:off x="3404" y="3749"/>
            <a:ext cx="14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7" name="公式" r:id="rId55" imgW="75960" imgH="75960" progId="Equation.3">
                    <p:embed/>
                  </p:oleObj>
                </mc:Choice>
                <mc:Fallback>
                  <p:oleObj name="公式" r:id="rId55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3749"/>
                          <a:ext cx="14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77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787054"/>
                </p:ext>
              </p:extLst>
            </p:nvPr>
          </p:nvGraphicFramePr>
          <p:xfrm>
            <a:off x="3379" y="4110"/>
            <a:ext cx="30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8" name="Equation" r:id="rId57" imgW="406080" imgH="215640" progId="Equation.DSMT4">
                    <p:embed/>
                  </p:oleObj>
                </mc:Choice>
                <mc:Fallback>
                  <p:oleObj name="Equation" r:id="rId57" imgW="4060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4110"/>
                          <a:ext cx="305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78" name="Object 86"/>
            <p:cNvGraphicFramePr>
              <a:graphicFrameLocks noChangeAspect="1"/>
            </p:cNvGraphicFramePr>
            <p:nvPr/>
          </p:nvGraphicFramePr>
          <p:xfrm>
            <a:off x="3824" y="3748"/>
            <a:ext cx="14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9" name="公式" r:id="rId59" imgW="75960" imgH="75960" progId="Equation.3">
                    <p:embed/>
                  </p:oleObj>
                </mc:Choice>
                <mc:Fallback>
                  <p:oleObj name="公式" r:id="rId59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3748"/>
                          <a:ext cx="14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79" name="Object 87"/>
            <p:cNvGraphicFramePr>
              <a:graphicFrameLocks noChangeAspect="1"/>
            </p:cNvGraphicFramePr>
            <p:nvPr/>
          </p:nvGraphicFramePr>
          <p:xfrm>
            <a:off x="3833" y="3203"/>
            <a:ext cx="14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0" name="公式" r:id="rId61" imgW="75960" imgH="75960" progId="Equation.3">
                    <p:embed/>
                  </p:oleObj>
                </mc:Choice>
                <mc:Fallback>
                  <p:oleObj name="公式" r:id="rId61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03"/>
                          <a:ext cx="14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80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286077"/>
                </p:ext>
              </p:extLst>
            </p:nvPr>
          </p:nvGraphicFramePr>
          <p:xfrm>
            <a:off x="3334" y="3868"/>
            <a:ext cx="327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1" name="Equation" r:id="rId63" imgW="622080" imgH="228600" progId="Equation.DSMT4">
                    <p:embed/>
                  </p:oleObj>
                </mc:Choice>
                <mc:Fallback>
                  <p:oleObj name="Equation" r:id="rId63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868"/>
                          <a:ext cx="327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8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185707"/>
                </p:ext>
              </p:extLst>
            </p:nvPr>
          </p:nvGraphicFramePr>
          <p:xfrm>
            <a:off x="3840" y="3868"/>
            <a:ext cx="301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2" name="Equation" r:id="rId65" imgW="571320" imgH="228600" progId="Equation.DSMT4">
                    <p:embed/>
                  </p:oleObj>
                </mc:Choice>
                <mc:Fallback>
                  <p:oleObj name="Equation" r:id="rId65" imgW="571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868"/>
                          <a:ext cx="301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82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255719"/>
                </p:ext>
              </p:extLst>
            </p:nvPr>
          </p:nvGraphicFramePr>
          <p:xfrm>
            <a:off x="3927" y="3158"/>
            <a:ext cx="267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3" name="Equation" r:id="rId67" imgW="507960" imgH="203040" progId="Equation.DSMT4">
                    <p:embed/>
                  </p:oleObj>
                </mc:Choice>
                <mc:Fallback>
                  <p:oleObj name="Equation" r:id="rId67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3158"/>
                          <a:ext cx="267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483" name="Line 91"/>
            <p:cNvSpPr>
              <a:spLocks noChangeShapeType="1"/>
            </p:cNvSpPr>
            <p:nvPr/>
          </p:nvSpPr>
          <p:spPr bwMode="auto">
            <a:xfrm flipV="1">
              <a:off x="3479" y="3248"/>
              <a:ext cx="0" cy="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27484" name="Freeform 92"/>
            <p:cNvSpPr>
              <a:spLocks/>
            </p:cNvSpPr>
            <p:nvPr/>
          </p:nvSpPr>
          <p:spPr bwMode="auto">
            <a:xfrm>
              <a:off x="3507" y="3292"/>
              <a:ext cx="381" cy="46"/>
            </a:xfrm>
            <a:custGeom>
              <a:avLst/>
              <a:gdLst>
                <a:gd name="T0" fmla="*/ 0 w 744"/>
                <a:gd name="T1" fmla="*/ 0 h 1"/>
                <a:gd name="T2" fmla="*/ 744 w 74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4" h="1">
                  <a:moveTo>
                    <a:pt x="0" y="0"/>
                  </a:moveTo>
                  <a:lnTo>
                    <a:pt x="744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827485" name="Object 93"/>
            <p:cNvGraphicFramePr>
              <a:graphicFrameLocks noChangeAspect="1"/>
            </p:cNvGraphicFramePr>
            <p:nvPr/>
          </p:nvGraphicFramePr>
          <p:xfrm>
            <a:off x="3410" y="3216"/>
            <a:ext cx="145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4" name="公式" r:id="rId69" imgW="75960" imgH="75960" progId="Equation.3">
                    <p:embed/>
                  </p:oleObj>
                </mc:Choice>
                <mc:Fallback>
                  <p:oleObj name="公式" r:id="rId69" imgW="7596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" y="3216"/>
                          <a:ext cx="145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486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6070156"/>
                </p:ext>
              </p:extLst>
            </p:nvPr>
          </p:nvGraphicFramePr>
          <p:xfrm>
            <a:off x="3354" y="3156"/>
            <a:ext cx="300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5" name="Equation" r:id="rId71" imgW="571320" imgH="228600" progId="Equation.DSMT4">
                    <p:embed/>
                  </p:oleObj>
                </mc:Choice>
                <mc:Fallback>
                  <p:oleObj name="Equation" r:id="rId71" imgW="571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3156"/>
                          <a:ext cx="300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7493" name="Line 101"/>
          <p:cNvSpPr>
            <a:spLocks noChangeShapeType="1"/>
          </p:cNvSpPr>
          <p:nvPr/>
        </p:nvSpPr>
        <p:spPr bwMode="auto">
          <a:xfrm flipV="1">
            <a:off x="7885113" y="1700213"/>
            <a:ext cx="647700" cy="865187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2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2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82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2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82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2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18" grpId="0" autoUpdateAnimBg="0"/>
      <p:bldP spid="827422" grpId="0" autoUpdateAnimBg="0"/>
      <p:bldP spid="8274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7" name="Text Box 19"/>
          <p:cNvSpPr txBox="1">
            <a:spLocks noChangeArrowheads="1"/>
          </p:cNvSpPr>
          <p:nvPr/>
        </p:nvSpPr>
        <p:spPr bwMode="auto">
          <a:xfrm>
            <a:off x="641350" y="9525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、 第二类曲线积分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zh-CN" altLang="en-US" sz="2400" b="1">
                <a:solidFill>
                  <a:srgbClr val="FF0000"/>
                </a:solidFill>
              </a:rPr>
              <a:t>对坐标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8059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66537"/>
              </p:ext>
            </p:extLst>
          </p:nvPr>
        </p:nvGraphicFramePr>
        <p:xfrm>
          <a:off x="654050" y="576263"/>
          <a:ext cx="1016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Equation" r:id="rId3" imgW="533160" imgH="215640" progId="Equation.DSMT4">
                  <p:embed/>
                </p:oleObj>
              </mc:Choice>
              <mc:Fallback>
                <p:oleObj name="Equation" r:id="rId3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76263"/>
                        <a:ext cx="1016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4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402383"/>
              </p:ext>
            </p:extLst>
          </p:nvPr>
        </p:nvGraphicFramePr>
        <p:xfrm>
          <a:off x="755650" y="1063625"/>
          <a:ext cx="28051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" name="Equation" r:id="rId5" imgW="1485720" imgH="291960" progId="Equation.DSMT4">
                  <p:embed/>
                </p:oleObj>
              </mc:Choice>
              <mc:Fallback>
                <p:oleObj name="Equation" r:id="rId5" imgW="14857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63625"/>
                        <a:ext cx="28051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4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870247"/>
              </p:ext>
            </p:extLst>
          </p:nvPr>
        </p:nvGraphicFramePr>
        <p:xfrm>
          <a:off x="3640138" y="963613"/>
          <a:ext cx="3492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" name="Equation" r:id="rId7" imgW="444240" imgH="279360" progId="Equation.DSMT4">
                  <p:embed/>
                </p:oleObj>
              </mc:Choice>
              <mc:Fallback>
                <p:oleObj name="Equation" r:id="rId7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963613"/>
                        <a:ext cx="3492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4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795384"/>
              </p:ext>
            </p:extLst>
          </p:nvPr>
        </p:nvGraphicFramePr>
        <p:xfrm>
          <a:off x="4135438" y="908050"/>
          <a:ext cx="3987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" name="Equation" r:id="rId9" imgW="2108160" imgH="431640" progId="Equation.DSMT4">
                  <p:embed/>
                </p:oleObj>
              </mc:Choice>
              <mc:Fallback>
                <p:oleObj name="Equation" r:id="rId9" imgW="2108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908050"/>
                        <a:ext cx="39878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4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246120"/>
              </p:ext>
            </p:extLst>
          </p:nvPr>
        </p:nvGraphicFramePr>
        <p:xfrm>
          <a:off x="708025" y="2762250"/>
          <a:ext cx="13541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" name="Equation" r:id="rId11" imgW="711000" imgH="203040" progId="Equation.DSMT4">
                  <p:embed/>
                </p:oleObj>
              </mc:Choice>
              <mc:Fallback>
                <p:oleObj name="Equation" r:id="rId11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762250"/>
                        <a:ext cx="13541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5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641569"/>
              </p:ext>
            </p:extLst>
          </p:nvPr>
        </p:nvGraphicFramePr>
        <p:xfrm>
          <a:off x="2282825" y="2708275"/>
          <a:ext cx="4581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" name="Equation" r:id="rId13" imgW="2425680" imgH="241200" progId="Equation.DSMT4">
                  <p:embed/>
                </p:oleObj>
              </mc:Choice>
              <mc:Fallback>
                <p:oleObj name="Equation" r:id="rId13" imgW="2425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2708275"/>
                        <a:ext cx="45815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51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487439"/>
              </p:ext>
            </p:extLst>
          </p:nvPr>
        </p:nvGraphicFramePr>
        <p:xfrm>
          <a:off x="611188" y="1639888"/>
          <a:ext cx="33655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" name="Equation" r:id="rId15" imgW="1765080" imgH="291960" progId="Equation.DSMT4">
                  <p:embed/>
                </p:oleObj>
              </mc:Choice>
              <mc:Fallback>
                <p:oleObj name="Equation" r:id="rId15" imgW="1765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39888"/>
                        <a:ext cx="33655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5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414628"/>
              </p:ext>
            </p:extLst>
          </p:nvPr>
        </p:nvGraphicFramePr>
        <p:xfrm>
          <a:off x="3956050" y="1720850"/>
          <a:ext cx="652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" name="Equation" r:id="rId17" imgW="342720" imgH="203040" progId="Equation.DSMT4">
                  <p:embed/>
                </p:oleObj>
              </mc:Choice>
              <mc:Fallback>
                <p:oleObj name="Equation" r:id="rId1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1720850"/>
                        <a:ext cx="652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5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030857"/>
              </p:ext>
            </p:extLst>
          </p:nvPr>
        </p:nvGraphicFramePr>
        <p:xfrm>
          <a:off x="971550" y="2195513"/>
          <a:ext cx="28781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" name="Equation" r:id="rId19" imgW="1523880" imgH="241200" progId="Equation.DSMT4">
                  <p:embed/>
                </p:oleObj>
              </mc:Choice>
              <mc:Fallback>
                <p:oleObj name="Equation" r:id="rId19" imgW="1523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95513"/>
                        <a:ext cx="28781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5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929313"/>
              </p:ext>
            </p:extLst>
          </p:nvPr>
        </p:nvGraphicFramePr>
        <p:xfrm>
          <a:off x="4043363" y="2214563"/>
          <a:ext cx="28813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" name="Equation" r:id="rId21" imgW="1511280" imgH="228600" progId="Equation.DSMT4">
                  <p:embed/>
                </p:oleObj>
              </mc:Choice>
              <mc:Fallback>
                <p:oleObj name="Equation" r:id="rId21" imgW="1511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2214563"/>
                        <a:ext cx="288131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5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23501"/>
              </p:ext>
            </p:extLst>
          </p:nvPr>
        </p:nvGraphicFramePr>
        <p:xfrm>
          <a:off x="6977063" y="2282825"/>
          <a:ext cx="18859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" name="Equation" r:id="rId23" imgW="990360" imgH="203040" progId="Equation.DSMT4">
                  <p:embed/>
                </p:oleObj>
              </mc:Choice>
              <mc:Fallback>
                <p:oleObj name="Equation" r:id="rId23" imgW="99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2282825"/>
                        <a:ext cx="18859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5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37954"/>
              </p:ext>
            </p:extLst>
          </p:nvPr>
        </p:nvGraphicFramePr>
        <p:xfrm>
          <a:off x="708025" y="3284538"/>
          <a:ext cx="16446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" name="Equation" r:id="rId25" imgW="863280" imgH="215640" progId="Equation.DSMT4">
                  <p:embed/>
                </p:oleObj>
              </mc:Choice>
              <mc:Fallback>
                <p:oleObj name="Equation" r:id="rId25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284538"/>
                        <a:ext cx="16446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5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781443"/>
              </p:ext>
            </p:extLst>
          </p:nvPr>
        </p:nvGraphicFramePr>
        <p:xfrm>
          <a:off x="2700338" y="3284538"/>
          <a:ext cx="54181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" name="Equation" r:id="rId27" imgW="2844720" imgH="215640" progId="Equation.DSMT4">
                  <p:embed/>
                </p:oleObj>
              </mc:Choice>
              <mc:Fallback>
                <p:oleObj name="Equation" r:id="rId27" imgW="2844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284538"/>
                        <a:ext cx="541813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5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791256"/>
              </p:ext>
            </p:extLst>
          </p:nvPr>
        </p:nvGraphicFramePr>
        <p:xfrm>
          <a:off x="646113" y="3800475"/>
          <a:ext cx="22304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" name="Equation" r:id="rId29" imgW="1180800" imgH="203040" progId="Equation.DSMT4">
                  <p:embed/>
                </p:oleObj>
              </mc:Choice>
              <mc:Fallback>
                <p:oleObj name="Equation" r:id="rId29" imgW="1180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800475"/>
                        <a:ext cx="22304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5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411307"/>
              </p:ext>
            </p:extLst>
          </p:nvPr>
        </p:nvGraphicFramePr>
        <p:xfrm>
          <a:off x="2987675" y="3789363"/>
          <a:ext cx="20383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9" name="Equation" r:id="rId31" imgW="1079280" imgH="203040" progId="Equation.DSMT4">
                  <p:embed/>
                </p:oleObj>
              </mc:Choice>
              <mc:Fallback>
                <p:oleObj name="Equation" r:id="rId31" imgW="1079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89363"/>
                        <a:ext cx="20383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60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72050"/>
              </p:ext>
            </p:extLst>
          </p:nvPr>
        </p:nvGraphicFramePr>
        <p:xfrm>
          <a:off x="5148064" y="3789040"/>
          <a:ext cx="19875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" name="Equation" r:id="rId33" imgW="1054080" imgH="203040" progId="Equation.DSMT4">
                  <p:embed/>
                </p:oleObj>
              </mc:Choice>
              <mc:Fallback>
                <p:oleObj name="Equation" r:id="rId33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789040"/>
                        <a:ext cx="19875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6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04671"/>
              </p:ext>
            </p:extLst>
          </p:nvPr>
        </p:nvGraphicFramePr>
        <p:xfrm>
          <a:off x="7236296" y="3789040"/>
          <a:ext cx="9826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" name="Equation" r:id="rId35" imgW="520560" imgH="203040" progId="Equation.DSMT4">
                  <p:embed/>
                </p:oleObj>
              </mc:Choice>
              <mc:Fallback>
                <p:oleObj name="Equation" r:id="rId35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3789040"/>
                        <a:ext cx="9826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62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0601"/>
              </p:ext>
            </p:extLst>
          </p:nvPr>
        </p:nvGraphicFramePr>
        <p:xfrm>
          <a:off x="8328025" y="3800475"/>
          <a:ext cx="654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" name="Equation" r:id="rId37" imgW="342720" imgH="203040" progId="Equation.DSMT4">
                  <p:embed/>
                </p:oleObj>
              </mc:Choice>
              <mc:Fallback>
                <p:oleObj name="Equation" r:id="rId3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3800475"/>
                        <a:ext cx="6540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6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124460"/>
              </p:ext>
            </p:extLst>
          </p:nvPr>
        </p:nvGraphicFramePr>
        <p:xfrm>
          <a:off x="814388" y="4367213"/>
          <a:ext cx="28051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" name="Equation" r:id="rId39" imgW="1485720" imgH="291960" progId="Equation.DSMT4">
                  <p:embed/>
                </p:oleObj>
              </mc:Choice>
              <mc:Fallback>
                <p:oleObj name="Equation" r:id="rId39" imgW="14857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367213"/>
                        <a:ext cx="28051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6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77920"/>
              </p:ext>
            </p:extLst>
          </p:nvPr>
        </p:nvGraphicFramePr>
        <p:xfrm>
          <a:off x="3794125" y="4319588"/>
          <a:ext cx="52530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Equation" r:id="rId41" imgW="2781000" imgH="330120" progId="Equation.DSMT4">
                  <p:embed/>
                </p:oleObj>
              </mc:Choice>
              <mc:Fallback>
                <p:oleObj name="Equation" r:id="rId41" imgW="2781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4319588"/>
                        <a:ext cx="525303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65" name="Line 77"/>
          <p:cNvSpPr>
            <a:spLocks noChangeShapeType="1"/>
          </p:cNvSpPr>
          <p:nvPr/>
        </p:nvSpPr>
        <p:spPr bwMode="auto">
          <a:xfrm>
            <a:off x="4500563" y="4797425"/>
            <a:ext cx="10795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5966" name="Line 78"/>
          <p:cNvSpPr>
            <a:spLocks noChangeShapeType="1"/>
          </p:cNvSpPr>
          <p:nvPr/>
        </p:nvSpPr>
        <p:spPr bwMode="auto">
          <a:xfrm flipV="1">
            <a:off x="7092950" y="4797425"/>
            <a:ext cx="1079500" cy="63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5967" name="Rectangle 79"/>
          <p:cNvSpPr>
            <a:spLocks noChangeArrowheads="1"/>
          </p:cNvSpPr>
          <p:nvPr/>
        </p:nvSpPr>
        <p:spPr bwMode="auto">
          <a:xfrm>
            <a:off x="4751388" y="5102225"/>
            <a:ext cx="900112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 dirty="0">
                <a:solidFill>
                  <a:srgbClr val="FFFF00"/>
                </a:solidFill>
                <a:ea typeface="隶书" pitchFamily="49" charset="-122"/>
              </a:rPr>
              <a:t>一代</a:t>
            </a:r>
          </a:p>
        </p:txBody>
      </p:sp>
      <p:sp>
        <p:nvSpPr>
          <p:cNvPr id="805968" name="Line 80"/>
          <p:cNvSpPr>
            <a:spLocks noChangeShapeType="1"/>
          </p:cNvSpPr>
          <p:nvPr/>
        </p:nvSpPr>
        <p:spPr bwMode="auto">
          <a:xfrm flipV="1">
            <a:off x="5148263" y="4797425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5969" name="Line 81"/>
          <p:cNvSpPr>
            <a:spLocks noChangeShapeType="1"/>
          </p:cNvSpPr>
          <p:nvPr/>
        </p:nvSpPr>
        <p:spPr bwMode="auto">
          <a:xfrm flipV="1">
            <a:off x="5148263" y="4797425"/>
            <a:ext cx="2447925" cy="2873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5970" name="Line 82"/>
          <p:cNvSpPr>
            <a:spLocks noChangeShapeType="1"/>
          </p:cNvSpPr>
          <p:nvPr/>
        </p:nvSpPr>
        <p:spPr bwMode="auto">
          <a:xfrm flipV="1">
            <a:off x="5724525" y="4797425"/>
            <a:ext cx="647700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5971" name="Line 83"/>
          <p:cNvSpPr>
            <a:spLocks noChangeShapeType="1"/>
          </p:cNvSpPr>
          <p:nvPr/>
        </p:nvSpPr>
        <p:spPr bwMode="auto">
          <a:xfrm flipV="1">
            <a:off x="8316913" y="4797425"/>
            <a:ext cx="647700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5972" name="Rectangle 84"/>
          <p:cNvSpPr>
            <a:spLocks noChangeArrowheads="1"/>
          </p:cNvSpPr>
          <p:nvPr/>
        </p:nvSpPr>
        <p:spPr bwMode="auto">
          <a:xfrm>
            <a:off x="6804025" y="5102225"/>
            <a:ext cx="900113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FFFF00"/>
                </a:solidFill>
                <a:ea typeface="隶书" pitchFamily="49" charset="-122"/>
              </a:rPr>
              <a:t>二换</a:t>
            </a:r>
          </a:p>
        </p:txBody>
      </p:sp>
      <p:sp>
        <p:nvSpPr>
          <p:cNvPr id="805973" name="Line 85"/>
          <p:cNvSpPr>
            <a:spLocks noChangeShapeType="1"/>
          </p:cNvSpPr>
          <p:nvPr/>
        </p:nvSpPr>
        <p:spPr bwMode="auto">
          <a:xfrm flipH="1" flipV="1">
            <a:off x="6084888" y="4797425"/>
            <a:ext cx="10795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5974" name="Line 86"/>
          <p:cNvSpPr>
            <a:spLocks noChangeShapeType="1"/>
          </p:cNvSpPr>
          <p:nvPr/>
        </p:nvSpPr>
        <p:spPr bwMode="auto">
          <a:xfrm flipV="1">
            <a:off x="7235825" y="4797425"/>
            <a:ext cx="1368425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5975" name="Line 87"/>
          <p:cNvSpPr>
            <a:spLocks noChangeShapeType="1"/>
          </p:cNvSpPr>
          <p:nvPr/>
        </p:nvSpPr>
        <p:spPr bwMode="auto">
          <a:xfrm>
            <a:off x="4075113" y="4879975"/>
            <a:ext cx="3524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05976" name="Rectangle 88"/>
          <p:cNvSpPr>
            <a:spLocks noChangeArrowheads="1"/>
          </p:cNvSpPr>
          <p:nvPr/>
        </p:nvSpPr>
        <p:spPr bwMode="auto">
          <a:xfrm>
            <a:off x="3743325" y="5102225"/>
            <a:ext cx="900113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 dirty="0">
                <a:solidFill>
                  <a:srgbClr val="FFFF00"/>
                </a:solidFill>
                <a:ea typeface="隶书" pitchFamily="49" charset="-122"/>
              </a:rPr>
              <a:t>三定限</a:t>
            </a:r>
          </a:p>
        </p:txBody>
      </p:sp>
      <p:sp>
        <p:nvSpPr>
          <p:cNvPr id="805977" name="Line 89"/>
          <p:cNvSpPr>
            <a:spLocks noChangeShapeType="1"/>
          </p:cNvSpPr>
          <p:nvPr/>
        </p:nvSpPr>
        <p:spPr bwMode="auto">
          <a:xfrm flipV="1">
            <a:off x="4295775" y="4868863"/>
            <a:ext cx="0" cy="2333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805978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737577"/>
              </p:ext>
            </p:extLst>
          </p:nvPr>
        </p:nvGraphicFramePr>
        <p:xfrm>
          <a:off x="17463" y="5084763"/>
          <a:ext cx="35464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" name="公式" r:id="rId43" imgW="2070000" imgH="215640" progId="Equation.3">
                  <p:embed/>
                </p:oleObj>
              </mc:Choice>
              <mc:Fallback>
                <p:oleObj name="公式" r:id="rId43" imgW="2070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5084763"/>
                        <a:ext cx="35464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79" name="Text Box 91"/>
          <p:cNvSpPr txBox="1">
            <a:spLocks noChangeArrowheads="1"/>
          </p:cNvSpPr>
          <p:nvPr/>
        </p:nvSpPr>
        <p:spPr bwMode="auto">
          <a:xfrm>
            <a:off x="611188" y="5564188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3. </a:t>
            </a:r>
            <a:r>
              <a:rPr lang="zh-CN" altLang="en-US" sz="2400" b="1">
                <a:solidFill>
                  <a:srgbClr val="FF0000"/>
                </a:solidFill>
              </a:rPr>
              <a:t>两类曲线积分的关系</a:t>
            </a:r>
          </a:p>
        </p:txBody>
      </p:sp>
      <p:graphicFrame>
        <p:nvGraphicFramePr>
          <p:cNvPr id="805980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91888"/>
              </p:ext>
            </p:extLst>
          </p:nvPr>
        </p:nvGraphicFramePr>
        <p:xfrm>
          <a:off x="779463" y="6119813"/>
          <a:ext cx="28067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" name="Equation" r:id="rId45" imgW="1485720" imgH="291960" progId="Equation.DSMT4">
                  <p:embed/>
                </p:oleObj>
              </mc:Choice>
              <mc:Fallback>
                <p:oleObj name="Equation" r:id="rId45" imgW="14857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6119813"/>
                        <a:ext cx="28067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81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65554"/>
              </p:ext>
            </p:extLst>
          </p:nvPr>
        </p:nvGraphicFramePr>
        <p:xfrm>
          <a:off x="3722688" y="6119813"/>
          <a:ext cx="41973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" name="Equation" r:id="rId47" imgW="2222280" imgH="291960" progId="Equation.DSMT4">
                  <p:embed/>
                </p:oleObj>
              </mc:Choice>
              <mc:Fallback>
                <p:oleObj name="Equation" r:id="rId47" imgW="2222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6119813"/>
                        <a:ext cx="41973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8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0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0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0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0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0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0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0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0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80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0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80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80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80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80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80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80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80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80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80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80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80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80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0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0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0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80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80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0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0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0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80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0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0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000"/>
                                        <p:tgtEl>
                                          <p:spTgt spid="80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000"/>
                                        <p:tgtEl>
                                          <p:spTgt spid="80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80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000"/>
                                        <p:tgtEl>
                                          <p:spTgt spid="80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07" grpId="0" autoUpdateAnimBg="0"/>
      <p:bldP spid="805965" grpId="0" animBg="1"/>
      <p:bldP spid="805966" grpId="0" animBg="1"/>
      <p:bldP spid="805967" grpId="0" animBg="1"/>
      <p:bldP spid="805968" grpId="0" animBg="1"/>
      <p:bldP spid="805969" grpId="0" animBg="1"/>
      <p:bldP spid="805970" grpId="0" animBg="1"/>
      <p:bldP spid="805971" grpId="0" animBg="1"/>
      <p:bldP spid="805972" grpId="0" animBg="1"/>
      <p:bldP spid="805973" grpId="0" animBg="1"/>
      <p:bldP spid="805974" grpId="0" animBg="1"/>
      <p:bldP spid="805975" grpId="0" animBg="1"/>
      <p:bldP spid="805976" grpId="0" animBg="1"/>
      <p:bldP spid="805977" grpId="0" animBg="1"/>
      <p:bldP spid="80597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23" name="Object 3">
            <a:extLst>
              <a:ext uri="{FF2B5EF4-FFF2-40B4-BE49-F238E27FC236}">
                <a16:creationId xmlns:a16="http://schemas.microsoft.com/office/drawing/2014/main" id="{BA9CE6E7-265F-41B3-8926-4A7A81523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51786"/>
              </p:ext>
            </p:extLst>
          </p:nvPr>
        </p:nvGraphicFramePr>
        <p:xfrm>
          <a:off x="1399529" y="1143000"/>
          <a:ext cx="6480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公式" r:id="rId3" imgW="2908080" imgH="228600" progId="Equation.3">
                  <p:embed/>
                </p:oleObj>
              </mc:Choice>
              <mc:Fallback>
                <p:oleObj name="公式" r:id="rId3" imgW="2908080" imgH="228600" progId="Equation.3">
                  <p:embed/>
                  <p:pic>
                    <p:nvPicPr>
                      <p:cNvPr id="440323" name="Object 3">
                        <a:extLst>
                          <a:ext uri="{FF2B5EF4-FFF2-40B4-BE49-F238E27FC236}">
                            <a16:creationId xmlns:a16="http://schemas.microsoft.com/office/drawing/2014/main" id="{BA9CE6E7-265F-41B3-8926-4A7A81523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529" y="1143000"/>
                        <a:ext cx="64801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>
            <a:extLst>
              <a:ext uri="{FF2B5EF4-FFF2-40B4-BE49-F238E27FC236}">
                <a16:creationId xmlns:a16="http://schemas.microsoft.com/office/drawing/2014/main" id="{31B498E8-FD03-41B7-98BC-E1723087B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019742"/>
              </p:ext>
            </p:extLst>
          </p:nvPr>
        </p:nvGraphicFramePr>
        <p:xfrm>
          <a:off x="1323329" y="1828800"/>
          <a:ext cx="66976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公式" r:id="rId5" imgW="3149280" imgH="215640" progId="Equation.3">
                  <p:embed/>
                </p:oleObj>
              </mc:Choice>
              <mc:Fallback>
                <p:oleObj name="公式" r:id="rId5" imgW="3149280" imgH="215640" progId="Equation.3">
                  <p:embed/>
                  <p:pic>
                    <p:nvPicPr>
                      <p:cNvPr id="440324" name="Object 4">
                        <a:extLst>
                          <a:ext uri="{FF2B5EF4-FFF2-40B4-BE49-F238E27FC236}">
                            <a16:creationId xmlns:a16="http://schemas.microsoft.com/office/drawing/2014/main" id="{31B498E8-FD03-41B7-98BC-E1723087B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329" y="1828800"/>
                        <a:ext cx="66976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5" name="Text Box 5">
            <a:extLst>
              <a:ext uri="{FF2B5EF4-FFF2-40B4-BE49-F238E27FC236}">
                <a16:creationId xmlns:a16="http://schemas.microsoft.com/office/drawing/2014/main" id="{1F57E3DA-6126-4350-B4AE-057ABA6C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29" y="2438400"/>
            <a:ext cx="734218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两段线状物体的线密度为该点的纵坐标的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值，求这两线状物体的质量。</a:t>
            </a:r>
          </a:p>
        </p:txBody>
      </p:sp>
      <p:grpSp>
        <p:nvGrpSpPr>
          <p:cNvPr id="440326" name="Group 6">
            <a:extLst>
              <a:ext uri="{FF2B5EF4-FFF2-40B4-BE49-F238E27FC236}">
                <a16:creationId xmlns:a16="http://schemas.microsoft.com/office/drawing/2014/main" id="{A775CBF7-3F20-4EE3-8E79-3D15ADBEFA5F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3413125"/>
            <a:ext cx="2420938" cy="2657475"/>
            <a:chOff x="2640" y="306"/>
            <a:chExt cx="1525" cy="1674"/>
          </a:xfrm>
        </p:grpSpPr>
        <p:sp>
          <p:nvSpPr>
            <p:cNvPr id="440327" name="Line 7">
              <a:extLst>
                <a:ext uri="{FF2B5EF4-FFF2-40B4-BE49-F238E27FC236}">
                  <a16:creationId xmlns:a16="http://schemas.microsoft.com/office/drawing/2014/main" id="{FCB4E3E6-55CB-4950-95CA-C95113CCC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80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328" name="Line 8">
              <a:extLst>
                <a:ext uri="{FF2B5EF4-FFF2-40B4-BE49-F238E27FC236}">
                  <a16:creationId xmlns:a16="http://schemas.microsoft.com/office/drawing/2014/main" id="{2E1D9E5E-C82E-4A5D-960D-B80A49FA4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432"/>
              <a:ext cx="0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329" name="Rectangle 9">
              <a:extLst>
                <a:ext uri="{FF2B5EF4-FFF2-40B4-BE49-F238E27FC236}">
                  <a16:creationId xmlns:a16="http://schemas.microsoft.com/office/drawing/2014/main" id="{39B29971-EAA5-4DD6-971D-772520D6C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6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40330" name="Rectangle 10">
              <a:extLst>
                <a:ext uri="{FF2B5EF4-FFF2-40B4-BE49-F238E27FC236}">
                  <a16:creationId xmlns:a16="http://schemas.microsoft.com/office/drawing/2014/main" id="{D03EEE05-DD9F-4957-8D50-627CCBCDB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5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40331" name="Rectangle 11">
              <a:extLst>
                <a:ext uri="{FF2B5EF4-FFF2-40B4-BE49-F238E27FC236}">
                  <a16:creationId xmlns:a16="http://schemas.microsoft.com/office/drawing/2014/main" id="{F47415A8-C674-4280-B501-4C684A15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02"/>
              <a:ext cx="2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440332" name="Line 12">
            <a:extLst>
              <a:ext uri="{FF2B5EF4-FFF2-40B4-BE49-F238E27FC236}">
                <a16:creationId xmlns:a16="http://schemas.microsoft.com/office/drawing/2014/main" id="{3A8615B6-516E-492B-BEC9-8CC739D66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0692" y="442436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33" name="Text Box 13">
            <a:extLst>
              <a:ext uri="{FF2B5EF4-FFF2-40B4-BE49-F238E27FC236}">
                <a16:creationId xmlns:a16="http://schemas.microsoft.com/office/drawing/2014/main" id="{51CF4E8A-D06C-4DD8-A976-59B7C21ED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692" y="5499100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40334" name="Text Box 14">
            <a:extLst>
              <a:ext uri="{FF2B5EF4-FFF2-40B4-BE49-F238E27FC236}">
                <a16:creationId xmlns:a16="http://schemas.microsoft.com/office/drawing/2014/main" id="{1E523B75-E6D2-4855-A74F-908364AC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67" y="3946525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40335" name="Freeform 15">
            <a:extLst>
              <a:ext uri="{FF2B5EF4-FFF2-40B4-BE49-F238E27FC236}">
                <a16:creationId xmlns:a16="http://schemas.microsoft.com/office/drawing/2014/main" id="{BBCE6191-7403-4506-9226-8AF19426B54E}"/>
              </a:ext>
            </a:extLst>
          </p:cNvPr>
          <p:cNvSpPr>
            <a:spLocks/>
          </p:cNvSpPr>
          <p:nvPr/>
        </p:nvSpPr>
        <p:spPr bwMode="auto">
          <a:xfrm>
            <a:off x="1150292" y="4422775"/>
            <a:ext cx="666750" cy="1152525"/>
          </a:xfrm>
          <a:custGeom>
            <a:avLst/>
            <a:gdLst>
              <a:gd name="T0" fmla="*/ 0 w 420"/>
              <a:gd name="T1" fmla="*/ 726 h 726"/>
              <a:gd name="T2" fmla="*/ 90 w 420"/>
              <a:gd name="T3" fmla="*/ 378 h 726"/>
              <a:gd name="T4" fmla="*/ 162 w 420"/>
              <a:gd name="T5" fmla="*/ 186 h 726"/>
              <a:gd name="T6" fmla="*/ 282 w 420"/>
              <a:gd name="T7" fmla="*/ 60 h 726"/>
              <a:gd name="T8" fmla="*/ 420 w 420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" h="726">
                <a:moveTo>
                  <a:pt x="0" y="726"/>
                </a:moveTo>
                <a:cubicBezTo>
                  <a:pt x="15" y="668"/>
                  <a:pt x="63" y="468"/>
                  <a:pt x="90" y="378"/>
                </a:cubicBezTo>
                <a:cubicBezTo>
                  <a:pt x="117" y="288"/>
                  <a:pt x="130" y="239"/>
                  <a:pt x="162" y="186"/>
                </a:cubicBezTo>
                <a:cubicBezTo>
                  <a:pt x="194" y="133"/>
                  <a:pt x="239" y="91"/>
                  <a:pt x="282" y="60"/>
                </a:cubicBezTo>
                <a:cubicBezTo>
                  <a:pt x="325" y="29"/>
                  <a:pt x="391" y="12"/>
                  <a:pt x="42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36" name="Text Box 16">
            <a:extLst>
              <a:ext uri="{FF2B5EF4-FFF2-40B4-BE49-F238E27FC236}">
                <a16:creationId xmlns:a16="http://schemas.microsoft.com/office/drawing/2014/main" id="{5E6EAB68-24CF-4BE4-AB03-2DF6EA2C0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729" y="3657600"/>
            <a:ext cx="631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40337" name="Object 17">
            <a:extLst>
              <a:ext uri="{FF2B5EF4-FFF2-40B4-BE49-F238E27FC236}">
                <a16:creationId xmlns:a16="http://schemas.microsoft.com/office/drawing/2014/main" id="{DAABDF9E-2D2E-4347-99B5-CF0A8D97C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1655"/>
              </p:ext>
            </p:extLst>
          </p:nvPr>
        </p:nvGraphicFramePr>
        <p:xfrm>
          <a:off x="3761729" y="3657600"/>
          <a:ext cx="2393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Equation" r:id="rId7" imgW="2489040" imgH="545760" progId="Equation.3">
                  <p:embed/>
                </p:oleObj>
              </mc:Choice>
              <mc:Fallback>
                <p:oleObj name="Equation" r:id="rId7" imgW="2489040" imgH="545760" progId="Equation.3">
                  <p:embed/>
                  <p:pic>
                    <p:nvPicPr>
                      <p:cNvPr id="440337" name="Object 17">
                        <a:extLst>
                          <a:ext uri="{FF2B5EF4-FFF2-40B4-BE49-F238E27FC236}">
                            <a16:creationId xmlns:a16="http://schemas.microsoft.com/office/drawing/2014/main" id="{DAABDF9E-2D2E-4347-99B5-CF0A8D97C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729" y="3657600"/>
                        <a:ext cx="23939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8" name="Object 18">
            <a:extLst>
              <a:ext uri="{FF2B5EF4-FFF2-40B4-BE49-F238E27FC236}">
                <a16:creationId xmlns:a16="http://schemas.microsoft.com/office/drawing/2014/main" id="{1BBCB4B6-9587-4826-B1F9-62C1FDAA3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31735"/>
              </p:ext>
            </p:extLst>
          </p:nvPr>
        </p:nvGraphicFramePr>
        <p:xfrm>
          <a:off x="6200129" y="3657600"/>
          <a:ext cx="11604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Equation" r:id="rId9" imgW="1206360" imgH="545760" progId="Equation.3">
                  <p:embed/>
                </p:oleObj>
              </mc:Choice>
              <mc:Fallback>
                <p:oleObj name="Equation" r:id="rId9" imgW="1206360" imgH="545760" progId="Equation.3">
                  <p:embed/>
                  <p:pic>
                    <p:nvPicPr>
                      <p:cNvPr id="440338" name="Object 18">
                        <a:extLst>
                          <a:ext uri="{FF2B5EF4-FFF2-40B4-BE49-F238E27FC236}">
                            <a16:creationId xmlns:a16="http://schemas.microsoft.com/office/drawing/2014/main" id="{1BBCB4B6-9587-4826-B1F9-62C1FDAA33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129" y="3657600"/>
                        <a:ext cx="11604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9" name="Object 19">
            <a:extLst>
              <a:ext uri="{FF2B5EF4-FFF2-40B4-BE49-F238E27FC236}">
                <a16:creationId xmlns:a16="http://schemas.microsoft.com/office/drawing/2014/main" id="{DFF16A55-93E9-4FBD-AB12-0F34D33A3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03367"/>
              </p:ext>
            </p:extLst>
          </p:nvPr>
        </p:nvGraphicFramePr>
        <p:xfrm>
          <a:off x="4066529" y="4495800"/>
          <a:ext cx="23447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Equation" r:id="rId11" imgW="2438280" imgH="596880" progId="Equation.3">
                  <p:embed/>
                </p:oleObj>
              </mc:Choice>
              <mc:Fallback>
                <p:oleObj name="Equation" r:id="rId11" imgW="2438280" imgH="596880" progId="Equation.3">
                  <p:embed/>
                  <p:pic>
                    <p:nvPicPr>
                      <p:cNvPr id="440339" name="Object 19">
                        <a:extLst>
                          <a:ext uri="{FF2B5EF4-FFF2-40B4-BE49-F238E27FC236}">
                            <a16:creationId xmlns:a16="http://schemas.microsoft.com/office/drawing/2014/main" id="{DFF16A55-93E9-4FBD-AB12-0F34D33A3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529" y="4495800"/>
                        <a:ext cx="23447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0" name="Object 20">
            <a:extLst>
              <a:ext uri="{FF2B5EF4-FFF2-40B4-BE49-F238E27FC236}">
                <a16:creationId xmlns:a16="http://schemas.microsoft.com/office/drawing/2014/main" id="{FC2A7EFF-FAB0-4692-B886-4F2F21716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456688"/>
              </p:ext>
            </p:extLst>
          </p:nvPr>
        </p:nvGraphicFramePr>
        <p:xfrm>
          <a:off x="3990329" y="5486400"/>
          <a:ext cx="23733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1" name="Equation" r:id="rId13" imgW="2514600" imgH="952200" progId="Equation.3">
                  <p:embed/>
                </p:oleObj>
              </mc:Choice>
              <mc:Fallback>
                <p:oleObj name="Equation" r:id="rId13" imgW="2514600" imgH="952200" progId="Equation.3">
                  <p:embed/>
                  <p:pic>
                    <p:nvPicPr>
                      <p:cNvPr id="440340" name="Object 20">
                        <a:extLst>
                          <a:ext uri="{FF2B5EF4-FFF2-40B4-BE49-F238E27FC236}">
                            <a16:creationId xmlns:a16="http://schemas.microsoft.com/office/drawing/2014/main" id="{FC2A7EFF-FAB0-4692-B886-4F2F21716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329" y="5486400"/>
                        <a:ext cx="23733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8" name="Text Box 28">
            <a:extLst>
              <a:ext uri="{FF2B5EF4-FFF2-40B4-BE49-F238E27FC236}">
                <a16:creationId xmlns:a16="http://schemas.microsoft.com/office/drawing/2014/main" id="{9AA27851-1567-4BA7-8786-E92F98E0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24744"/>
            <a:ext cx="1081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440349" name="Group 29">
            <a:extLst>
              <a:ext uri="{FF2B5EF4-FFF2-40B4-BE49-F238E27FC236}">
                <a16:creationId xmlns:a16="http://schemas.microsoft.com/office/drawing/2014/main" id="{F3DDD54A-993F-40FE-BFC0-294CD91EB7E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4953000" cy="914400"/>
            <a:chOff x="384" y="0"/>
            <a:chExt cx="3120" cy="576"/>
          </a:xfrm>
        </p:grpSpPr>
        <p:sp>
          <p:nvSpPr>
            <p:cNvPr id="440350" name="AutoShape 30">
              <a:extLst>
                <a:ext uri="{FF2B5EF4-FFF2-40B4-BE49-F238E27FC236}">
                  <a16:creationId xmlns:a16="http://schemas.microsoft.com/office/drawing/2014/main" id="{4C6F3950-B418-4C32-A171-80237FEF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3120" cy="576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FF99CC"/>
                </a:gs>
                <a:gs pos="50000">
                  <a:srgbClr val="FF99CC">
                    <a:gamma/>
                    <a:tint val="0"/>
                    <a:invGamma/>
                  </a:srgbClr>
                </a:gs>
                <a:gs pos="100000">
                  <a:srgbClr val="FF99CC"/>
                </a:gs>
              </a:gsLst>
              <a:lin ang="18900000" scaled="1"/>
            </a:gradFill>
            <a:ln w="9525">
              <a:solidFill>
                <a:srgbClr val="FF99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351" name="Text Box 31">
              <a:extLst>
                <a:ext uri="{FF2B5EF4-FFF2-40B4-BE49-F238E27FC236}">
                  <a16:creationId xmlns:a16="http://schemas.microsoft.com/office/drawing/2014/main" id="{B92B85BD-1DF6-49C4-B556-FB503D215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4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pattFill prst="trellis">
                    <a:fgClr>
                      <a:srgbClr val="CC3300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A50021"/>
                  </a:solidFill>
                </a:rPr>
                <a:t>1.  </a:t>
              </a:r>
              <a:r>
                <a:rPr lang="zh-CN" altLang="en-US" sz="2800" b="1">
                  <a:solidFill>
                    <a:srgbClr val="A50021"/>
                  </a:solidFill>
                </a:rPr>
                <a:t>第一型曲线积分的计算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8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3" grpId="0" build="p" autoUpdateAnimBg="0"/>
      <p:bldP spid="440334" grpId="0" build="p" autoUpdateAnimBg="0"/>
      <p:bldP spid="44033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346" name="Object 2">
            <a:extLst>
              <a:ext uri="{FF2B5EF4-FFF2-40B4-BE49-F238E27FC236}">
                <a16:creationId xmlns:a16="http://schemas.microsoft.com/office/drawing/2014/main" id="{D414DE6C-99A7-4FCF-AC8D-0E2F5A3E5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114800"/>
          <a:ext cx="3276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" name="Equation" r:id="rId3" imgW="3174840" imgH="545760" progId="Equation.3">
                  <p:embed/>
                </p:oleObj>
              </mc:Choice>
              <mc:Fallback>
                <p:oleObj name="Equation" r:id="rId3" imgW="3174840" imgH="545760" progId="Equation.3">
                  <p:embed/>
                  <p:pic>
                    <p:nvPicPr>
                      <p:cNvPr id="441346" name="Object 2">
                        <a:extLst>
                          <a:ext uri="{FF2B5EF4-FFF2-40B4-BE49-F238E27FC236}">
                            <a16:creationId xmlns:a16="http://schemas.microsoft.com/office/drawing/2014/main" id="{D414DE6C-99A7-4FCF-AC8D-0E2F5A3E5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4800"/>
                        <a:ext cx="3276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7" name="Text Box 3">
            <a:extLst>
              <a:ext uri="{FF2B5EF4-FFF2-40B4-BE49-F238E27FC236}">
                <a16:creationId xmlns:a16="http://schemas.microsoft.com/office/drawing/2014/main" id="{1CFFDEEA-8FBB-4F9A-8DC2-CA0AFFC19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133600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(2).  </a:t>
            </a:r>
          </a:p>
        </p:txBody>
      </p:sp>
      <p:graphicFrame>
        <p:nvGraphicFramePr>
          <p:cNvPr id="441348" name="Object 4">
            <a:extLst>
              <a:ext uri="{FF2B5EF4-FFF2-40B4-BE49-F238E27FC236}">
                <a16:creationId xmlns:a16="http://schemas.microsoft.com/office/drawing/2014/main" id="{CCE6E881-0C4E-4473-8D52-092E38C8F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286000"/>
          <a:ext cx="22812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0" name="Equation" r:id="rId5" imgW="2209680" imgH="317160" progId="Equation.3">
                  <p:embed/>
                </p:oleObj>
              </mc:Choice>
              <mc:Fallback>
                <p:oleObj name="Equation" r:id="rId5" imgW="2209680" imgH="317160" progId="Equation.3">
                  <p:embed/>
                  <p:pic>
                    <p:nvPicPr>
                      <p:cNvPr id="441348" name="Object 4">
                        <a:extLst>
                          <a:ext uri="{FF2B5EF4-FFF2-40B4-BE49-F238E27FC236}">
                            <a16:creationId xmlns:a16="http://schemas.microsoft.com/office/drawing/2014/main" id="{CCE6E881-0C4E-4473-8D52-092E38C8F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000"/>
                        <a:ext cx="228123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9" name="Object 5">
            <a:extLst>
              <a:ext uri="{FF2B5EF4-FFF2-40B4-BE49-F238E27FC236}">
                <a16:creationId xmlns:a16="http://schemas.microsoft.com/office/drawing/2014/main" id="{408EBF4F-8635-4AD6-A983-10B5E8453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819400"/>
          <a:ext cx="2805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1" name="Equation" r:id="rId7" imgW="2717640" imgH="393480" progId="Equation.3">
                  <p:embed/>
                </p:oleObj>
              </mc:Choice>
              <mc:Fallback>
                <p:oleObj name="Equation" r:id="rId7" imgW="2717640" imgH="393480" progId="Equation.3">
                  <p:embed/>
                  <p:pic>
                    <p:nvPicPr>
                      <p:cNvPr id="441349" name="Object 5">
                        <a:extLst>
                          <a:ext uri="{FF2B5EF4-FFF2-40B4-BE49-F238E27FC236}">
                            <a16:creationId xmlns:a16="http://schemas.microsoft.com/office/drawing/2014/main" id="{408EBF4F-8635-4AD6-A983-10B5E8453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9400"/>
                        <a:ext cx="2805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>
            <a:extLst>
              <a:ext uri="{FF2B5EF4-FFF2-40B4-BE49-F238E27FC236}">
                <a16:creationId xmlns:a16="http://schemas.microsoft.com/office/drawing/2014/main" id="{A78403A6-426A-4DCE-ADA2-D3EAD7C8E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352800"/>
          <a:ext cx="2752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Equation" r:id="rId9" imgW="2666880" imgH="393480" progId="Equation.3">
                  <p:embed/>
                </p:oleObj>
              </mc:Choice>
              <mc:Fallback>
                <p:oleObj name="Equation" r:id="rId9" imgW="2666880" imgH="393480" progId="Equation.3">
                  <p:embed/>
                  <p:pic>
                    <p:nvPicPr>
                      <p:cNvPr id="441350" name="Object 6">
                        <a:extLst>
                          <a:ext uri="{FF2B5EF4-FFF2-40B4-BE49-F238E27FC236}">
                            <a16:creationId xmlns:a16="http://schemas.microsoft.com/office/drawing/2014/main" id="{A78403A6-426A-4DCE-ADA2-D3EAD7C8E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2752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1" name="Object 7">
            <a:extLst>
              <a:ext uri="{FF2B5EF4-FFF2-40B4-BE49-F238E27FC236}">
                <a16:creationId xmlns:a16="http://schemas.microsoft.com/office/drawing/2014/main" id="{6D4A7C0F-C83C-433E-86E2-4FDBBB783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953000"/>
          <a:ext cx="2543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Equation" r:id="rId11" imgW="2463480" imgH="609480" progId="Equation.3">
                  <p:embed/>
                </p:oleObj>
              </mc:Choice>
              <mc:Fallback>
                <p:oleObj name="Equation" r:id="rId11" imgW="2463480" imgH="609480" progId="Equation.3">
                  <p:embed/>
                  <p:pic>
                    <p:nvPicPr>
                      <p:cNvPr id="441351" name="Object 7">
                        <a:extLst>
                          <a:ext uri="{FF2B5EF4-FFF2-40B4-BE49-F238E27FC236}">
                            <a16:creationId xmlns:a16="http://schemas.microsoft.com/office/drawing/2014/main" id="{6D4A7C0F-C83C-433E-86E2-4FDBBB783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2543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2" name="Text Box 8">
            <a:extLst>
              <a:ext uri="{FF2B5EF4-FFF2-40B4-BE49-F238E27FC236}">
                <a16:creationId xmlns:a16="http://schemas.microsoft.com/office/drawing/2014/main" id="{D10A6B17-180E-42EE-AD43-115FC875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56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ea typeface="宋体" panose="02010600030101010101" pitchFamily="2" charset="-122"/>
              </a:rPr>
              <a:t>=2</a:t>
            </a:r>
          </a:p>
        </p:txBody>
      </p:sp>
      <p:graphicFrame>
        <p:nvGraphicFramePr>
          <p:cNvPr id="441353" name="Object 9">
            <a:extLst>
              <a:ext uri="{FF2B5EF4-FFF2-40B4-BE49-F238E27FC236}">
                <a16:creationId xmlns:a16="http://schemas.microsoft.com/office/drawing/2014/main" id="{F94E6A1D-38FC-4ED3-9810-4C8652C30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60198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4" name="Equation" r:id="rId13" imgW="1358640" imgH="419040" progId="Equation.3">
                  <p:embed/>
                </p:oleObj>
              </mc:Choice>
              <mc:Fallback>
                <p:oleObj name="Equation" r:id="rId13" imgW="1358640" imgH="419040" progId="Equation.3">
                  <p:embed/>
                  <p:pic>
                    <p:nvPicPr>
                      <p:cNvPr id="441353" name="Object 9">
                        <a:extLst>
                          <a:ext uri="{FF2B5EF4-FFF2-40B4-BE49-F238E27FC236}">
                            <a16:creationId xmlns:a16="http://schemas.microsoft.com/office/drawing/2014/main" id="{F94E6A1D-38FC-4ED3-9810-4C8652C30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01980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5" name="Object 11">
            <a:extLst>
              <a:ext uri="{FF2B5EF4-FFF2-40B4-BE49-F238E27FC236}">
                <a16:creationId xmlns:a16="http://schemas.microsoft.com/office/drawing/2014/main" id="{97C524C2-4FF8-4C20-B23E-3DD6B37A2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15925"/>
          <a:ext cx="32004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5" name="Equation" r:id="rId15" imgW="3136680" imgH="952200" progId="Equation.3">
                  <p:embed/>
                </p:oleObj>
              </mc:Choice>
              <mc:Fallback>
                <p:oleObj name="Equation" r:id="rId15" imgW="3136680" imgH="952200" progId="Equation.3">
                  <p:embed/>
                  <p:pic>
                    <p:nvPicPr>
                      <p:cNvPr id="441355" name="Object 11">
                        <a:extLst>
                          <a:ext uri="{FF2B5EF4-FFF2-40B4-BE49-F238E27FC236}">
                            <a16:creationId xmlns:a16="http://schemas.microsoft.com/office/drawing/2014/main" id="{97C524C2-4FF8-4C20-B23E-3DD6B37A2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5925"/>
                        <a:ext cx="32004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6" name="Object 12">
            <a:extLst>
              <a:ext uri="{FF2B5EF4-FFF2-40B4-BE49-F238E27FC236}">
                <a16:creationId xmlns:a16="http://schemas.microsoft.com/office/drawing/2014/main" id="{2536638E-AE36-449B-937B-3163B6802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33400"/>
          <a:ext cx="2667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6" name="Equation" r:id="rId17" imgW="2857320" imgH="609480" progId="Equation.3">
                  <p:embed/>
                </p:oleObj>
              </mc:Choice>
              <mc:Fallback>
                <p:oleObj name="Equation" r:id="rId17" imgW="2857320" imgH="609480" progId="Equation.3">
                  <p:embed/>
                  <p:pic>
                    <p:nvPicPr>
                      <p:cNvPr id="441356" name="Object 12">
                        <a:extLst>
                          <a:ext uri="{FF2B5EF4-FFF2-40B4-BE49-F238E27FC236}">
                            <a16:creationId xmlns:a16="http://schemas.microsoft.com/office/drawing/2014/main" id="{2536638E-AE36-449B-937B-3163B6802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33400"/>
                        <a:ext cx="2667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7" name="Object 13">
            <a:extLst>
              <a:ext uri="{FF2B5EF4-FFF2-40B4-BE49-F238E27FC236}">
                <a16:creationId xmlns:a16="http://schemas.microsoft.com/office/drawing/2014/main" id="{24785CAA-27FE-40AE-AF8E-CD8E1FEC8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371600"/>
          <a:ext cx="19446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name="Equation" r:id="rId19" imgW="1866600" imgH="799920" progId="Equation.3">
                  <p:embed/>
                </p:oleObj>
              </mc:Choice>
              <mc:Fallback>
                <p:oleObj name="Equation" r:id="rId19" imgW="1866600" imgH="799920" progId="Equation.3">
                  <p:embed/>
                  <p:pic>
                    <p:nvPicPr>
                      <p:cNvPr id="441357" name="Object 13">
                        <a:extLst>
                          <a:ext uri="{FF2B5EF4-FFF2-40B4-BE49-F238E27FC236}">
                            <a16:creationId xmlns:a16="http://schemas.microsoft.com/office/drawing/2014/main" id="{24785CAA-27FE-40AE-AF8E-CD8E1FEC8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19446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358" name="Group 14">
            <a:extLst>
              <a:ext uri="{FF2B5EF4-FFF2-40B4-BE49-F238E27FC236}">
                <a16:creationId xmlns:a16="http://schemas.microsoft.com/office/drawing/2014/main" id="{CEC3AFC6-1594-458B-B167-0CD6293036E4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3105150"/>
            <a:ext cx="2444750" cy="2713038"/>
            <a:chOff x="2640" y="306"/>
            <a:chExt cx="1540" cy="1709"/>
          </a:xfrm>
        </p:grpSpPr>
        <p:sp>
          <p:nvSpPr>
            <p:cNvPr id="441359" name="Line 15">
              <a:extLst>
                <a:ext uri="{FF2B5EF4-FFF2-40B4-BE49-F238E27FC236}">
                  <a16:creationId xmlns:a16="http://schemas.microsoft.com/office/drawing/2014/main" id="{358328FE-AC25-45AB-8BE9-96ADE09D0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80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60" name="Line 16">
              <a:extLst>
                <a:ext uri="{FF2B5EF4-FFF2-40B4-BE49-F238E27FC236}">
                  <a16:creationId xmlns:a16="http://schemas.microsoft.com/office/drawing/2014/main" id="{9A78C6FB-B36F-489A-90F7-D3553C5C8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432"/>
              <a:ext cx="0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61" name="Rectangle 17">
              <a:extLst>
                <a:ext uri="{FF2B5EF4-FFF2-40B4-BE49-F238E27FC236}">
                  <a16:creationId xmlns:a16="http://schemas.microsoft.com/office/drawing/2014/main" id="{FD4BFA93-B462-4620-8A95-C09DF699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6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/>
                <a:t>y</a:t>
              </a:r>
            </a:p>
          </p:txBody>
        </p:sp>
        <p:sp>
          <p:nvSpPr>
            <p:cNvPr id="441362" name="Rectangle 18">
              <a:extLst>
                <a:ext uri="{FF2B5EF4-FFF2-40B4-BE49-F238E27FC236}">
                  <a16:creationId xmlns:a16="http://schemas.microsoft.com/office/drawing/2014/main" id="{0F8CC618-9A76-4A55-8B97-0368D57EB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5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/>
                <a:t>x</a:t>
              </a:r>
            </a:p>
          </p:txBody>
        </p:sp>
        <p:sp>
          <p:nvSpPr>
            <p:cNvPr id="441363" name="Rectangle 19">
              <a:extLst>
                <a:ext uri="{FF2B5EF4-FFF2-40B4-BE49-F238E27FC236}">
                  <a16:creationId xmlns:a16="http://schemas.microsoft.com/office/drawing/2014/main" id="{6A4DC746-9DA3-4AC8-8B7F-9A6A269BF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0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/>
                <a:t>o</a:t>
              </a:r>
            </a:p>
          </p:txBody>
        </p:sp>
      </p:grpSp>
      <p:sp>
        <p:nvSpPr>
          <p:cNvPr id="441364" name="Text Box 20">
            <a:extLst>
              <a:ext uri="{FF2B5EF4-FFF2-40B4-BE49-F238E27FC236}">
                <a16:creationId xmlns:a16="http://schemas.microsoft.com/office/drawing/2014/main" id="{B9AB0F1E-172D-42D7-9C06-9348F311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91125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41365" name="Text Box 21">
            <a:extLst>
              <a:ext uri="{FF2B5EF4-FFF2-40B4-BE49-F238E27FC236}">
                <a16:creationId xmlns:a16="http://schemas.microsoft.com/office/drawing/2014/main" id="{1FDD918A-0D0E-447E-8D72-6BB3DA85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363855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41366" name="Freeform 22">
            <a:extLst>
              <a:ext uri="{FF2B5EF4-FFF2-40B4-BE49-F238E27FC236}">
                <a16:creationId xmlns:a16="http://schemas.microsoft.com/office/drawing/2014/main" id="{F4B71031-29C0-427E-9324-15A2989BD1A8}"/>
              </a:ext>
            </a:extLst>
          </p:cNvPr>
          <p:cNvSpPr>
            <a:spLocks/>
          </p:cNvSpPr>
          <p:nvPr/>
        </p:nvSpPr>
        <p:spPr bwMode="auto">
          <a:xfrm>
            <a:off x="990600" y="4114800"/>
            <a:ext cx="666750" cy="1152525"/>
          </a:xfrm>
          <a:custGeom>
            <a:avLst/>
            <a:gdLst>
              <a:gd name="T0" fmla="*/ 0 w 420"/>
              <a:gd name="T1" fmla="*/ 726 h 726"/>
              <a:gd name="T2" fmla="*/ 90 w 420"/>
              <a:gd name="T3" fmla="*/ 378 h 726"/>
              <a:gd name="T4" fmla="*/ 162 w 420"/>
              <a:gd name="T5" fmla="*/ 186 h 726"/>
              <a:gd name="T6" fmla="*/ 282 w 420"/>
              <a:gd name="T7" fmla="*/ 60 h 726"/>
              <a:gd name="T8" fmla="*/ 420 w 420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" h="726">
                <a:moveTo>
                  <a:pt x="0" y="726"/>
                </a:moveTo>
                <a:cubicBezTo>
                  <a:pt x="15" y="668"/>
                  <a:pt x="63" y="468"/>
                  <a:pt x="90" y="378"/>
                </a:cubicBezTo>
                <a:cubicBezTo>
                  <a:pt x="117" y="288"/>
                  <a:pt x="130" y="239"/>
                  <a:pt x="162" y="186"/>
                </a:cubicBezTo>
                <a:cubicBezTo>
                  <a:pt x="194" y="133"/>
                  <a:pt x="239" y="91"/>
                  <a:pt x="282" y="60"/>
                </a:cubicBezTo>
                <a:cubicBezTo>
                  <a:pt x="325" y="29"/>
                  <a:pt x="391" y="12"/>
                  <a:pt x="42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67" name="Line 23">
            <a:extLst>
              <a:ext uri="{FF2B5EF4-FFF2-40B4-BE49-F238E27FC236}">
                <a16:creationId xmlns:a16="http://schemas.microsoft.com/office/drawing/2014/main" id="{EB67026D-C4EC-467A-BD58-099D65D47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1148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/>
      <p:bldP spid="4413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Text Box 2">
            <a:extLst>
              <a:ext uri="{FF2B5EF4-FFF2-40B4-BE49-F238E27FC236}">
                <a16:creationId xmlns:a16="http://schemas.microsoft.com/office/drawing/2014/main" id="{46707BF1-60DA-4966-8336-9BFB0AC9E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920" y="692696"/>
            <a:ext cx="1066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例</a:t>
            </a:r>
            <a:r>
              <a:rPr kumimoji="1" lang="en-US" altLang="zh-CN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42371" name="Text Box 3">
            <a:extLst>
              <a:ext uri="{FF2B5EF4-FFF2-40B4-BE49-F238E27FC236}">
                <a16:creationId xmlns:a16="http://schemas.microsoft.com/office/drawing/2014/main" id="{5377AFA1-4E89-4889-89E9-C6D3B4C06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60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442372" name="Object 4">
            <a:extLst>
              <a:ext uri="{FF2B5EF4-FFF2-40B4-BE49-F238E27FC236}">
                <a16:creationId xmlns:a16="http://schemas.microsoft.com/office/drawing/2014/main" id="{359E469F-DA6E-4CCA-8452-C4CEBA4E2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609600"/>
          <a:ext cx="67310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0" name="公式" r:id="rId3" imgW="3060360" imgH="330120" progId="Equation.3">
                  <p:embed/>
                </p:oleObj>
              </mc:Choice>
              <mc:Fallback>
                <p:oleObj name="公式" r:id="rId3" imgW="3060360" imgH="330120" progId="Equation.3">
                  <p:embed/>
                  <p:pic>
                    <p:nvPicPr>
                      <p:cNvPr id="442372" name="Object 4">
                        <a:extLst>
                          <a:ext uri="{FF2B5EF4-FFF2-40B4-BE49-F238E27FC236}">
                            <a16:creationId xmlns:a16="http://schemas.microsoft.com/office/drawing/2014/main" id="{359E469F-DA6E-4CCA-8452-C4CEBA4E2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9600"/>
                        <a:ext cx="67310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>
            <a:extLst>
              <a:ext uri="{FF2B5EF4-FFF2-40B4-BE49-F238E27FC236}">
                <a16:creationId xmlns:a16="http://schemas.microsoft.com/office/drawing/2014/main" id="{CE908D6C-FB66-4DE5-8ED6-7B53328DF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371600"/>
          <a:ext cx="6956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1" name="公式" r:id="rId5" imgW="3238200" imgH="228600" progId="Equation.3">
                  <p:embed/>
                </p:oleObj>
              </mc:Choice>
              <mc:Fallback>
                <p:oleObj name="公式" r:id="rId5" imgW="3238200" imgH="228600" progId="Equation.3">
                  <p:embed/>
                  <p:pic>
                    <p:nvPicPr>
                      <p:cNvPr id="442373" name="Object 5">
                        <a:extLst>
                          <a:ext uri="{FF2B5EF4-FFF2-40B4-BE49-F238E27FC236}">
                            <a16:creationId xmlns:a16="http://schemas.microsoft.com/office/drawing/2014/main" id="{CE908D6C-FB66-4DE5-8ED6-7B53328DF3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69564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>
            <a:extLst>
              <a:ext uri="{FF2B5EF4-FFF2-40B4-BE49-F238E27FC236}">
                <a16:creationId xmlns:a16="http://schemas.microsoft.com/office/drawing/2014/main" id="{71230C8D-95FD-48B5-BE7E-537339F2D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133600"/>
          <a:ext cx="16002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2" name="公式" r:id="rId7" imgW="698400" imgH="330120" progId="Equation.3">
                  <p:embed/>
                </p:oleObj>
              </mc:Choice>
              <mc:Fallback>
                <p:oleObj name="公式" r:id="rId7" imgW="698400" imgH="330120" progId="Equation.3">
                  <p:embed/>
                  <p:pic>
                    <p:nvPicPr>
                      <p:cNvPr id="442374" name="Object 6">
                        <a:extLst>
                          <a:ext uri="{FF2B5EF4-FFF2-40B4-BE49-F238E27FC236}">
                            <a16:creationId xmlns:a16="http://schemas.microsoft.com/office/drawing/2014/main" id="{71230C8D-95FD-48B5-BE7E-537339F2D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16002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2375" name="Group 7">
            <a:extLst>
              <a:ext uri="{FF2B5EF4-FFF2-40B4-BE49-F238E27FC236}">
                <a16:creationId xmlns:a16="http://schemas.microsoft.com/office/drawing/2014/main" id="{58E8245E-3EAC-4481-86E1-A8C4CD374FFA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2033588"/>
            <a:ext cx="2324100" cy="2614612"/>
            <a:chOff x="3840" y="2433"/>
            <a:chExt cx="1464" cy="1647"/>
          </a:xfrm>
        </p:grpSpPr>
        <p:grpSp>
          <p:nvGrpSpPr>
            <p:cNvPr id="442376" name="Group 8">
              <a:extLst>
                <a:ext uri="{FF2B5EF4-FFF2-40B4-BE49-F238E27FC236}">
                  <a16:creationId xmlns:a16="http://schemas.microsoft.com/office/drawing/2014/main" id="{0BA3B3C4-974E-4743-8177-EB5C0530F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433"/>
              <a:ext cx="1464" cy="1647"/>
              <a:chOff x="3840" y="2433"/>
              <a:chExt cx="1464" cy="1647"/>
            </a:xfrm>
          </p:grpSpPr>
          <p:sp>
            <p:nvSpPr>
              <p:cNvPr id="442377" name="Line 9">
                <a:extLst>
                  <a:ext uri="{FF2B5EF4-FFF2-40B4-BE49-F238E27FC236}">
                    <a16:creationId xmlns:a16="http://schemas.microsoft.com/office/drawing/2014/main" id="{1F8E4ADC-E53E-4B49-8BF2-C6AE8076E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633"/>
                <a:ext cx="13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378" name="Line 10">
                <a:extLst>
                  <a:ext uri="{FF2B5EF4-FFF2-40B4-BE49-F238E27FC236}">
                    <a16:creationId xmlns:a16="http://schemas.microsoft.com/office/drawing/2014/main" id="{5CC87922-4519-4511-B800-115C395A8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2481"/>
                <a:ext cx="0" cy="13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379" name="Freeform 11">
                <a:extLst>
                  <a:ext uri="{FF2B5EF4-FFF2-40B4-BE49-F238E27FC236}">
                    <a16:creationId xmlns:a16="http://schemas.microsoft.com/office/drawing/2014/main" id="{CFF434BF-58EB-4B77-A5CE-ED765F2F6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2865"/>
                <a:ext cx="543" cy="234"/>
              </a:xfrm>
              <a:custGeom>
                <a:avLst/>
                <a:gdLst>
                  <a:gd name="T0" fmla="*/ 0 w 543"/>
                  <a:gd name="T1" fmla="*/ 0 h 234"/>
                  <a:gd name="T2" fmla="*/ 138 w 543"/>
                  <a:gd name="T3" fmla="*/ 15 h 234"/>
                  <a:gd name="T4" fmla="*/ 249 w 543"/>
                  <a:gd name="T5" fmla="*/ 48 h 234"/>
                  <a:gd name="T6" fmla="*/ 390 w 543"/>
                  <a:gd name="T7" fmla="*/ 114 h 234"/>
                  <a:gd name="T8" fmla="*/ 543 w 543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3" h="234">
                    <a:moveTo>
                      <a:pt x="0" y="0"/>
                    </a:moveTo>
                    <a:cubicBezTo>
                      <a:pt x="23" y="2"/>
                      <a:pt x="97" y="7"/>
                      <a:pt x="138" y="15"/>
                    </a:cubicBezTo>
                    <a:cubicBezTo>
                      <a:pt x="179" y="23"/>
                      <a:pt x="207" y="32"/>
                      <a:pt x="249" y="48"/>
                    </a:cubicBezTo>
                    <a:cubicBezTo>
                      <a:pt x="291" y="64"/>
                      <a:pt x="341" y="83"/>
                      <a:pt x="390" y="114"/>
                    </a:cubicBezTo>
                    <a:cubicBezTo>
                      <a:pt x="439" y="145"/>
                      <a:pt x="511" y="209"/>
                      <a:pt x="543" y="23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380" name="Line 12">
                <a:extLst>
                  <a:ext uri="{FF2B5EF4-FFF2-40B4-BE49-F238E27FC236}">
                    <a16:creationId xmlns:a16="http://schemas.microsoft.com/office/drawing/2014/main" id="{E72CA349-728C-4CFA-ABFA-F68150669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105"/>
                <a:ext cx="528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381" name="Line 13">
                <a:extLst>
                  <a:ext uri="{FF2B5EF4-FFF2-40B4-BE49-F238E27FC236}">
                    <a16:creationId xmlns:a16="http://schemas.microsoft.com/office/drawing/2014/main" id="{3D36CD60-DFFD-42BD-8AE8-46CB7136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286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2382" name="Object 14">
                <a:extLst>
                  <a:ext uri="{FF2B5EF4-FFF2-40B4-BE49-F238E27FC236}">
                    <a16:creationId xmlns:a16="http://schemas.microsoft.com/office/drawing/2014/main" id="{2B2409F6-CD2C-4A73-BDD8-B828E6A830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52" y="3681"/>
              <a:ext cx="15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33" name="Equation" r:id="rId9" imgW="241200" imgH="228600" progId="Equation.3">
                      <p:embed/>
                    </p:oleObj>
                  </mc:Choice>
                  <mc:Fallback>
                    <p:oleObj name="Equation" r:id="rId9" imgW="241200" imgH="228600" progId="Equation.3">
                      <p:embed/>
                      <p:pic>
                        <p:nvPicPr>
                          <p:cNvPr id="442382" name="Object 14">
                            <a:extLst>
                              <a:ext uri="{FF2B5EF4-FFF2-40B4-BE49-F238E27FC236}">
                                <a16:creationId xmlns:a16="http://schemas.microsoft.com/office/drawing/2014/main" id="{2B2409F6-CD2C-4A73-BDD8-B828E6A8305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2" y="3681"/>
                            <a:ext cx="15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2383" name="Object 15">
                <a:extLst>
                  <a:ext uri="{FF2B5EF4-FFF2-40B4-BE49-F238E27FC236}">
                    <a16:creationId xmlns:a16="http://schemas.microsoft.com/office/drawing/2014/main" id="{B494395F-9AA7-4827-86A6-2C1A4DE3DF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88" y="2433"/>
              <a:ext cx="15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34" name="Equation" r:id="rId11" imgW="241200" imgH="291960" progId="Equation.3">
                      <p:embed/>
                    </p:oleObj>
                  </mc:Choice>
                  <mc:Fallback>
                    <p:oleObj name="Equation" r:id="rId11" imgW="241200" imgH="291960" progId="Equation.3">
                      <p:embed/>
                      <p:pic>
                        <p:nvPicPr>
                          <p:cNvPr id="442383" name="Object 15">
                            <a:extLst>
                              <a:ext uri="{FF2B5EF4-FFF2-40B4-BE49-F238E27FC236}">
                                <a16:creationId xmlns:a16="http://schemas.microsoft.com/office/drawing/2014/main" id="{B494395F-9AA7-4827-86A6-2C1A4DE3DF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8" y="2433"/>
                            <a:ext cx="152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2384" name="Object 16">
                <a:extLst>
                  <a:ext uri="{FF2B5EF4-FFF2-40B4-BE49-F238E27FC236}">
                    <a16:creationId xmlns:a16="http://schemas.microsoft.com/office/drawing/2014/main" id="{81E1C1F1-771D-44BC-8FB0-BB1D3849CF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96" y="3633"/>
              <a:ext cx="12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35" name="Equation" r:id="rId13" imgW="203040" imgH="228600" progId="Equation.3">
                      <p:embed/>
                    </p:oleObj>
                  </mc:Choice>
                  <mc:Fallback>
                    <p:oleObj name="Equation" r:id="rId13" imgW="203040" imgH="228600" progId="Equation.3">
                      <p:embed/>
                      <p:pic>
                        <p:nvPicPr>
                          <p:cNvPr id="442384" name="Object 16">
                            <a:extLst>
                              <a:ext uri="{FF2B5EF4-FFF2-40B4-BE49-F238E27FC236}">
                                <a16:creationId xmlns:a16="http://schemas.microsoft.com/office/drawing/2014/main" id="{81E1C1F1-771D-44BC-8FB0-BB1D3849CF0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6" y="3633"/>
                            <a:ext cx="12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2385" name="Line 17">
                <a:extLst>
                  <a:ext uri="{FF2B5EF4-FFF2-40B4-BE49-F238E27FC236}">
                    <a16:creationId xmlns:a16="http://schemas.microsoft.com/office/drawing/2014/main" id="{21C65414-C214-406F-AA24-938D6795C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8" y="3105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2386" name="Object 18">
                <a:extLst>
                  <a:ext uri="{FF2B5EF4-FFF2-40B4-BE49-F238E27FC236}">
                    <a16:creationId xmlns:a16="http://schemas.microsoft.com/office/drawing/2014/main" id="{A20D7228-8EC0-4C0B-A1D2-3B1E25C7B8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76" y="3681"/>
              <a:ext cx="440" cy="3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36" name="Equation" r:id="rId15" imgW="812520" imgH="736560" progId="Equation.3">
                      <p:embed/>
                    </p:oleObj>
                  </mc:Choice>
                  <mc:Fallback>
                    <p:oleObj name="Equation" r:id="rId15" imgW="812520" imgH="736560" progId="Equation.3">
                      <p:embed/>
                      <p:pic>
                        <p:nvPicPr>
                          <p:cNvPr id="442386" name="Object 18">
                            <a:extLst>
                              <a:ext uri="{FF2B5EF4-FFF2-40B4-BE49-F238E27FC236}">
                                <a16:creationId xmlns:a16="http://schemas.microsoft.com/office/drawing/2014/main" id="{A20D7228-8EC0-4C0B-A1D2-3B1E25C7B8F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6" y="3681"/>
                            <a:ext cx="440" cy="3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2387" name="Object 19">
              <a:extLst>
                <a:ext uri="{FF2B5EF4-FFF2-40B4-BE49-F238E27FC236}">
                  <a16:creationId xmlns:a16="http://schemas.microsoft.com/office/drawing/2014/main" id="{E3428A02-A9BC-4C4F-8226-2B4AC7FF6D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6" y="2769"/>
            <a:ext cx="17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" name="Equation" r:id="rId17" imgW="279360" imgH="279360" progId="Equation.3">
                    <p:embed/>
                  </p:oleObj>
                </mc:Choice>
                <mc:Fallback>
                  <p:oleObj name="Equation" r:id="rId17" imgW="279360" imgH="279360" progId="Equation.3">
                    <p:embed/>
                    <p:pic>
                      <p:nvPicPr>
                        <p:cNvPr id="442387" name="Object 19">
                          <a:extLst>
                            <a:ext uri="{FF2B5EF4-FFF2-40B4-BE49-F238E27FC236}">
                              <a16:creationId xmlns:a16="http://schemas.microsoft.com/office/drawing/2014/main" id="{E3428A02-A9BC-4C4F-8226-2B4AC7FF6D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2769"/>
                          <a:ext cx="17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2388" name="Object 20">
              <a:extLst>
                <a:ext uri="{FF2B5EF4-FFF2-40B4-BE49-F238E27FC236}">
                  <a16:creationId xmlns:a16="http://schemas.microsoft.com/office/drawing/2014/main" id="{AA72232C-969F-439E-B09B-1331F33587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4" y="2977"/>
            <a:ext cx="17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8" name="Equation" r:id="rId19" imgW="279360" imgH="279360" progId="Equation.3">
                    <p:embed/>
                  </p:oleObj>
                </mc:Choice>
                <mc:Fallback>
                  <p:oleObj name="Equation" r:id="rId19" imgW="279360" imgH="279360" progId="Equation.3">
                    <p:embed/>
                    <p:pic>
                      <p:nvPicPr>
                        <p:cNvPr id="442388" name="Object 20">
                          <a:extLst>
                            <a:ext uri="{FF2B5EF4-FFF2-40B4-BE49-F238E27FC236}">
                              <a16:creationId xmlns:a16="http://schemas.microsoft.com/office/drawing/2014/main" id="{AA72232C-969F-439E-B09B-1331F33587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" y="2977"/>
                          <a:ext cx="17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2389" name="Object 21">
            <a:extLst>
              <a:ext uri="{FF2B5EF4-FFF2-40B4-BE49-F238E27FC236}">
                <a16:creationId xmlns:a16="http://schemas.microsoft.com/office/drawing/2014/main" id="{3561889C-65C3-4693-90ED-0C90C0F65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19600"/>
          <a:ext cx="30210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9" name="Equation" r:id="rId21" imgW="3022560" imgH="355320" progId="Equation.3">
                  <p:embed/>
                </p:oleObj>
              </mc:Choice>
              <mc:Fallback>
                <p:oleObj name="Equation" r:id="rId21" imgW="3022560" imgH="355320" progId="Equation.3">
                  <p:embed/>
                  <p:pic>
                    <p:nvPicPr>
                      <p:cNvPr id="442389" name="Object 21">
                        <a:extLst>
                          <a:ext uri="{FF2B5EF4-FFF2-40B4-BE49-F238E27FC236}">
                            <a16:creationId xmlns:a16="http://schemas.microsoft.com/office/drawing/2014/main" id="{3561889C-65C3-4693-90ED-0C90C0F65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30210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0" name="Object 22">
            <a:extLst>
              <a:ext uri="{FF2B5EF4-FFF2-40B4-BE49-F238E27FC236}">
                <a16:creationId xmlns:a16="http://schemas.microsoft.com/office/drawing/2014/main" id="{C625B8D3-3F45-48B3-A56D-1BFE1743B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419600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0" name="Equation" r:id="rId23" imgW="901440" imgH="317160" progId="Equation.3">
                  <p:embed/>
                </p:oleObj>
              </mc:Choice>
              <mc:Fallback>
                <p:oleObj name="Equation" r:id="rId23" imgW="901440" imgH="317160" progId="Equation.3">
                  <p:embed/>
                  <p:pic>
                    <p:nvPicPr>
                      <p:cNvPr id="442390" name="Object 22">
                        <a:extLst>
                          <a:ext uri="{FF2B5EF4-FFF2-40B4-BE49-F238E27FC236}">
                            <a16:creationId xmlns:a16="http://schemas.microsoft.com/office/drawing/2014/main" id="{C625B8D3-3F45-48B3-A56D-1BFE1743B7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19600"/>
                        <a:ext cx="901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1" name="Object 23">
            <a:extLst>
              <a:ext uri="{FF2B5EF4-FFF2-40B4-BE49-F238E27FC236}">
                <a16:creationId xmlns:a16="http://schemas.microsoft.com/office/drawing/2014/main" id="{B06B8629-CDBE-4CF0-BD94-A0258275A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105400"/>
          <a:ext cx="1676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1" name="Equation" r:id="rId25" imgW="698400" imgH="330120" progId="Equation.3">
                  <p:embed/>
                </p:oleObj>
              </mc:Choice>
              <mc:Fallback>
                <p:oleObj name="Equation" r:id="rId25" imgW="698400" imgH="330120" progId="Equation.3">
                  <p:embed/>
                  <p:pic>
                    <p:nvPicPr>
                      <p:cNvPr id="442391" name="Object 23">
                        <a:extLst>
                          <a:ext uri="{FF2B5EF4-FFF2-40B4-BE49-F238E27FC236}">
                            <a16:creationId xmlns:a16="http://schemas.microsoft.com/office/drawing/2014/main" id="{B06B8629-CDBE-4CF0-BD94-A0258275A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16764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2" name="Object 24">
            <a:extLst>
              <a:ext uri="{FF2B5EF4-FFF2-40B4-BE49-F238E27FC236}">
                <a16:creationId xmlns:a16="http://schemas.microsoft.com/office/drawing/2014/main" id="{77E2D498-88AA-40A7-8068-2E3C87488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181600"/>
          <a:ext cx="30210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2" name="Equation" r:id="rId27" imgW="3174840" imgH="660240" progId="Equation.3">
                  <p:embed/>
                </p:oleObj>
              </mc:Choice>
              <mc:Fallback>
                <p:oleObj name="Equation" r:id="rId27" imgW="3174840" imgH="660240" progId="Equation.3">
                  <p:embed/>
                  <p:pic>
                    <p:nvPicPr>
                      <p:cNvPr id="442392" name="Object 24">
                        <a:extLst>
                          <a:ext uri="{FF2B5EF4-FFF2-40B4-BE49-F238E27FC236}">
                            <a16:creationId xmlns:a16="http://schemas.microsoft.com/office/drawing/2014/main" id="{77E2D498-88AA-40A7-8068-2E3C87488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30210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3" name="Object 25">
            <a:extLst>
              <a:ext uri="{FF2B5EF4-FFF2-40B4-BE49-F238E27FC236}">
                <a16:creationId xmlns:a16="http://schemas.microsoft.com/office/drawing/2014/main" id="{40032039-10B2-4A6E-B8E4-D857F9A2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181600"/>
          <a:ext cx="1219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3" name="Equation" r:id="rId29" imgW="1218960" imgH="622080" progId="Equation.3">
                  <p:embed/>
                </p:oleObj>
              </mc:Choice>
              <mc:Fallback>
                <p:oleObj name="Equation" r:id="rId29" imgW="1218960" imgH="622080" progId="Equation.3">
                  <p:embed/>
                  <p:pic>
                    <p:nvPicPr>
                      <p:cNvPr id="442393" name="Object 25">
                        <a:extLst>
                          <a:ext uri="{FF2B5EF4-FFF2-40B4-BE49-F238E27FC236}">
                            <a16:creationId xmlns:a16="http://schemas.microsoft.com/office/drawing/2014/main" id="{40032039-10B2-4A6E-B8E4-D857F9A2D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81600"/>
                        <a:ext cx="1219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4" name="Object 26">
            <a:extLst>
              <a:ext uri="{FF2B5EF4-FFF2-40B4-BE49-F238E27FC236}">
                <a16:creationId xmlns:a16="http://schemas.microsoft.com/office/drawing/2014/main" id="{12D089F7-7438-47F9-A135-CD9D68379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257800"/>
          <a:ext cx="1295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4" name="Equation" r:id="rId31" imgW="1155600" imgH="406080" progId="Equation.3">
                  <p:embed/>
                </p:oleObj>
              </mc:Choice>
              <mc:Fallback>
                <p:oleObj name="Equation" r:id="rId31" imgW="1155600" imgH="406080" progId="Equation.3">
                  <p:embed/>
                  <p:pic>
                    <p:nvPicPr>
                      <p:cNvPr id="442394" name="Object 26">
                        <a:extLst>
                          <a:ext uri="{FF2B5EF4-FFF2-40B4-BE49-F238E27FC236}">
                            <a16:creationId xmlns:a16="http://schemas.microsoft.com/office/drawing/2014/main" id="{12D089F7-7438-47F9-A135-CD9D68379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257800"/>
                        <a:ext cx="12954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2395" name="Group 27">
            <a:extLst>
              <a:ext uri="{FF2B5EF4-FFF2-40B4-BE49-F238E27FC236}">
                <a16:creationId xmlns:a16="http://schemas.microsoft.com/office/drawing/2014/main" id="{88B0B997-BB2A-4F18-963D-4DB8C02F975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00400"/>
            <a:ext cx="5911850" cy="804863"/>
            <a:chOff x="672" y="1728"/>
            <a:chExt cx="3724" cy="507"/>
          </a:xfrm>
        </p:grpSpPr>
        <p:graphicFrame>
          <p:nvGraphicFramePr>
            <p:cNvPr id="442396" name="Object 28">
              <a:extLst>
                <a:ext uri="{FF2B5EF4-FFF2-40B4-BE49-F238E27FC236}">
                  <a16:creationId xmlns:a16="http://schemas.microsoft.com/office/drawing/2014/main" id="{42153836-351D-41E4-952D-B7FAF5D4A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728"/>
            <a:ext cx="3724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5" name="公式" r:id="rId33" imgW="2425680" imgH="330120" progId="Equation.3">
                    <p:embed/>
                  </p:oleObj>
                </mc:Choice>
                <mc:Fallback>
                  <p:oleObj name="公式" r:id="rId33" imgW="2425680" imgH="330120" progId="Equation.3">
                    <p:embed/>
                    <p:pic>
                      <p:nvPicPr>
                        <p:cNvPr id="442396" name="Object 28">
                          <a:extLst>
                            <a:ext uri="{FF2B5EF4-FFF2-40B4-BE49-F238E27FC236}">
                              <a16:creationId xmlns:a16="http://schemas.microsoft.com/office/drawing/2014/main" id="{42153836-351D-41E4-952D-B7FAF5D4AD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728"/>
                          <a:ext cx="3724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2397" name="Arc 29">
              <a:extLst>
                <a:ext uri="{FF2B5EF4-FFF2-40B4-BE49-F238E27FC236}">
                  <a16:creationId xmlns:a16="http://schemas.microsoft.com/office/drawing/2014/main" id="{1FFF8394-AAD7-4F75-9AFE-733525C73DD7}"/>
                </a:ext>
              </a:extLst>
            </p:cNvPr>
            <p:cNvSpPr>
              <a:spLocks/>
            </p:cNvSpPr>
            <p:nvPr/>
          </p:nvSpPr>
          <p:spPr bwMode="auto">
            <a:xfrm rot="13860593" flipV="1">
              <a:off x="2304" y="2048"/>
              <a:ext cx="96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137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394" name="Object 2">
            <a:extLst>
              <a:ext uri="{FF2B5EF4-FFF2-40B4-BE49-F238E27FC236}">
                <a16:creationId xmlns:a16="http://schemas.microsoft.com/office/drawing/2014/main" id="{0FA32D4A-0B40-4AD2-A60B-E28BF7F28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0775" y="1676400"/>
          <a:ext cx="6753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4" name="Equation" r:id="rId3" imgW="6756120" imgH="711000" progId="Equation.3">
                  <p:embed/>
                </p:oleObj>
              </mc:Choice>
              <mc:Fallback>
                <p:oleObj name="Equation" r:id="rId3" imgW="6756120" imgH="711000" progId="Equation.3">
                  <p:embed/>
                  <p:pic>
                    <p:nvPicPr>
                      <p:cNvPr id="443394" name="Object 2">
                        <a:extLst>
                          <a:ext uri="{FF2B5EF4-FFF2-40B4-BE49-F238E27FC236}">
                            <a16:creationId xmlns:a16="http://schemas.microsoft.com/office/drawing/2014/main" id="{0FA32D4A-0B40-4AD2-A60B-E28BF7F28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676400"/>
                        <a:ext cx="67532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5" name="Object 3">
            <a:extLst>
              <a:ext uri="{FF2B5EF4-FFF2-40B4-BE49-F238E27FC236}">
                <a16:creationId xmlns:a16="http://schemas.microsoft.com/office/drawing/2014/main" id="{87AF9E88-FC72-406B-924E-6CA4C2094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667000"/>
          <a:ext cx="16764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5" name="Equation" r:id="rId5" imgW="1650960" imgH="672840" progId="Equation.3">
                  <p:embed/>
                </p:oleObj>
              </mc:Choice>
              <mc:Fallback>
                <p:oleObj name="Equation" r:id="rId5" imgW="1650960" imgH="672840" progId="Equation.3">
                  <p:embed/>
                  <p:pic>
                    <p:nvPicPr>
                      <p:cNvPr id="443395" name="Object 3">
                        <a:extLst>
                          <a:ext uri="{FF2B5EF4-FFF2-40B4-BE49-F238E27FC236}">
                            <a16:creationId xmlns:a16="http://schemas.microsoft.com/office/drawing/2014/main" id="{87AF9E88-FC72-406B-924E-6CA4C2094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16764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6" name="Object 4">
            <a:extLst>
              <a:ext uri="{FF2B5EF4-FFF2-40B4-BE49-F238E27FC236}">
                <a16:creationId xmlns:a16="http://schemas.microsoft.com/office/drawing/2014/main" id="{7DCC0000-8181-449F-9A92-240BBE6C9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667000"/>
          <a:ext cx="1244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6" name="Equation" r:id="rId7" imgW="1244520" imgH="698400" progId="Equation.3">
                  <p:embed/>
                </p:oleObj>
              </mc:Choice>
              <mc:Fallback>
                <p:oleObj name="Equation" r:id="rId7" imgW="1244520" imgH="698400" progId="Equation.3">
                  <p:embed/>
                  <p:pic>
                    <p:nvPicPr>
                      <p:cNvPr id="443396" name="Object 4">
                        <a:extLst>
                          <a:ext uri="{FF2B5EF4-FFF2-40B4-BE49-F238E27FC236}">
                            <a16:creationId xmlns:a16="http://schemas.microsoft.com/office/drawing/2014/main" id="{7DCC0000-8181-449F-9A92-240BBE6C9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67000"/>
                        <a:ext cx="1244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3397" name="Group 5">
            <a:extLst>
              <a:ext uri="{FF2B5EF4-FFF2-40B4-BE49-F238E27FC236}">
                <a16:creationId xmlns:a16="http://schemas.microsoft.com/office/drawing/2014/main" id="{63DA7CC6-5A1D-41E5-BE60-BF4702D4E4F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4800"/>
            <a:ext cx="5726113" cy="698500"/>
            <a:chOff x="616" y="228"/>
            <a:chExt cx="3607" cy="440"/>
          </a:xfrm>
        </p:grpSpPr>
        <p:graphicFrame>
          <p:nvGraphicFramePr>
            <p:cNvPr id="443398" name="Object 6">
              <a:extLst>
                <a:ext uri="{FF2B5EF4-FFF2-40B4-BE49-F238E27FC236}">
                  <a16:creationId xmlns:a16="http://schemas.microsoft.com/office/drawing/2014/main" id="{5671487A-1643-45E1-9FF2-B11C0DACF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6" y="228"/>
            <a:ext cx="3607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77" name="Equation" r:id="rId9" imgW="5727600" imgH="698400" progId="Equation.3">
                    <p:embed/>
                  </p:oleObj>
                </mc:Choice>
                <mc:Fallback>
                  <p:oleObj name="Equation" r:id="rId9" imgW="5727600" imgH="698400" progId="Equation.3">
                    <p:embed/>
                    <p:pic>
                      <p:nvPicPr>
                        <p:cNvPr id="443398" name="Object 6">
                          <a:extLst>
                            <a:ext uri="{FF2B5EF4-FFF2-40B4-BE49-F238E27FC236}">
                              <a16:creationId xmlns:a16="http://schemas.microsoft.com/office/drawing/2014/main" id="{5671487A-1643-45E1-9FF2-B11C0DACFA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228"/>
                          <a:ext cx="3607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399" name="Arc 7">
              <a:extLst>
                <a:ext uri="{FF2B5EF4-FFF2-40B4-BE49-F238E27FC236}">
                  <a16:creationId xmlns:a16="http://schemas.microsoft.com/office/drawing/2014/main" id="{ED6BC975-9E41-44D4-9F5D-EE54B3C7A1B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68" y="288"/>
              <a:ext cx="96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43400" name="Group 8">
            <a:extLst>
              <a:ext uri="{FF2B5EF4-FFF2-40B4-BE49-F238E27FC236}">
                <a16:creationId xmlns:a16="http://schemas.microsoft.com/office/drawing/2014/main" id="{16DABBB9-5D06-49A0-BE12-8D38336A612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76400"/>
            <a:ext cx="1903413" cy="660400"/>
            <a:chOff x="701" y="1104"/>
            <a:chExt cx="1199" cy="416"/>
          </a:xfrm>
        </p:grpSpPr>
        <p:graphicFrame>
          <p:nvGraphicFramePr>
            <p:cNvPr id="443401" name="Object 9">
              <a:extLst>
                <a:ext uri="{FF2B5EF4-FFF2-40B4-BE49-F238E27FC236}">
                  <a16:creationId xmlns:a16="http://schemas.microsoft.com/office/drawing/2014/main" id="{728F4ACC-7635-44AE-AD7F-C2BB7FBA8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" y="1104"/>
            <a:ext cx="119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78" name="Equation" r:id="rId11" imgW="1904760" imgH="660240" progId="Equation.3">
                    <p:embed/>
                  </p:oleObj>
                </mc:Choice>
                <mc:Fallback>
                  <p:oleObj name="Equation" r:id="rId11" imgW="1904760" imgH="660240" progId="Equation.3">
                    <p:embed/>
                    <p:pic>
                      <p:nvPicPr>
                        <p:cNvPr id="443401" name="Object 9">
                          <a:extLst>
                            <a:ext uri="{FF2B5EF4-FFF2-40B4-BE49-F238E27FC236}">
                              <a16:creationId xmlns:a16="http://schemas.microsoft.com/office/drawing/2014/main" id="{728F4ACC-7635-44AE-AD7F-C2BB7FBA8E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1104"/>
                          <a:ext cx="1199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402" name="Arc 10">
              <a:extLst>
                <a:ext uri="{FF2B5EF4-FFF2-40B4-BE49-F238E27FC236}">
                  <a16:creationId xmlns:a16="http://schemas.microsoft.com/office/drawing/2014/main" id="{DDA540E4-55F2-4DE3-866E-2EE8E98F7A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57" y="1296"/>
              <a:ext cx="96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443403" name="Object 11">
            <a:extLst>
              <a:ext uri="{FF2B5EF4-FFF2-40B4-BE49-F238E27FC236}">
                <a16:creationId xmlns:a16="http://schemas.microsoft.com/office/drawing/2014/main" id="{EF1680D1-E9D6-4C12-A5FB-521E87BF6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066800"/>
          <a:ext cx="3452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9" name="Equation" r:id="rId13" imgW="3454200" imgH="380880" progId="Equation.3">
                  <p:embed/>
                </p:oleObj>
              </mc:Choice>
              <mc:Fallback>
                <p:oleObj name="Equation" r:id="rId13" imgW="3454200" imgH="380880" progId="Equation.3">
                  <p:embed/>
                  <p:pic>
                    <p:nvPicPr>
                      <p:cNvPr id="443403" name="Object 11">
                        <a:extLst>
                          <a:ext uri="{FF2B5EF4-FFF2-40B4-BE49-F238E27FC236}">
                            <a16:creationId xmlns:a16="http://schemas.microsoft.com/office/drawing/2014/main" id="{EF1680D1-E9D6-4C12-A5FB-521E87BF6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3452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4" name="Object 12">
            <a:extLst>
              <a:ext uri="{FF2B5EF4-FFF2-40B4-BE49-F238E27FC236}">
                <a16:creationId xmlns:a16="http://schemas.microsoft.com/office/drawing/2014/main" id="{82E763AE-0926-4CF2-9DD1-D275B2CC9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6388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0" name="Equation" r:id="rId15" imgW="1155600" imgH="406080" progId="Equation.3">
                  <p:embed/>
                </p:oleObj>
              </mc:Choice>
              <mc:Fallback>
                <p:oleObj name="Equation" r:id="rId15" imgW="1155600" imgH="406080" progId="Equation.3">
                  <p:embed/>
                  <p:pic>
                    <p:nvPicPr>
                      <p:cNvPr id="443404" name="Object 12">
                        <a:extLst>
                          <a:ext uri="{FF2B5EF4-FFF2-40B4-BE49-F238E27FC236}">
                            <a16:creationId xmlns:a16="http://schemas.microsoft.com/office/drawing/2014/main" id="{82E763AE-0926-4CF2-9DD1-D275B2CC9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6388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5" name="Object 13">
            <a:extLst>
              <a:ext uri="{FF2B5EF4-FFF2-40B4-BE49-F238E27FC236}">
                <a16:creationId xmlns:a16="http://schemas.microsoft.com/office/drawing/2014/main" id="{932E9AD5-8CD9-4F33-9B11-63654A75D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486400"/>
          <a:ext cx="28432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1" name="Equation" r:id="rId17" imgW="2844720" imgH="647640" progId="Equation.3">
                  <p:embed/>
                </p:oleObj>
              </mc:Choice>
              <mc:Fallback>
                <p:oleObj name="Equation" r:id="rId17" imgW="2844720" imgH="647640" progId="Equation.3">
                  <p:embed/>
                  <p:pic>
                    <p:nvPicPr>
                      <p:cNvPr id="443405" name="Object 13">
                        <a:extLst>
                          <a:ext uri="{FF2B5EF4-FFF2-40B4-BE49-F238E27FC236}">
                            <a16:creationId xmlns:a16="http://schemas.microsoft.com/office/drawing/2014/main" id="{932E9AD5-8CD9-4F33-9B11-63654A75DB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28432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6" name="Object 14">
            <a:extLst>
              <a:ext uri="{FF2B5EF4-FFF2-40B4-BE49-F238E27FC236}">
                <a16:creationId xmlns:a16="http://schemas.microsoft.com/office/drawing/2014/main" id="{6CA26E34-EE80-4375-937A-A77525499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505200"/>
          <a:ext cx="342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2" name="公式" r:id="rId19" imgW="1739880" imgH="431640" progId="Equation.3">
                  <p:embed/>
                </p:oleObj>
              </mc:Choice>
              <mc:Fallback>
                <p:oleObj name="公式" r:id="rId19" imgW="1739880" imgH="431640" progId="Equation.3">
                  <p:embed/>
                  <p:pic>
                    <p:nvPicPr>
                      <p:cNvPr id="443406" name="Object 14">
                        <a:extLst>
                          <a:ext uri="{FF2B5EF4-FFF2-40B4-BE49-F238E27FC236}">
                            <a16:creationId xmlns:a16="http://schemas.microsoft.com/office/drawing/2014/main" id="{6CA26E34-EE80-4375-937A-A77525499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342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7" name="Object 15">
            <a:extLst>
              <a:ext uri="{FF2B5EF4-FFF2-40B4-BE49-F238E27FC236}">
                <a16:creationId xmlns:a16="http://schemas.microsoft.com/office/drawing/2014/main" id="{C21F5AD1-DB63-4725-8E21-5ADDB2954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733800"/>
          <a:ext cx="88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3" name="Equation" r:id="rId21" imgW="888840" imgH="380880" progId="Equation.3">
                  <p:embed/>
                </p:oleObj>
              </mc:Choice>
              <mc:Fallback>
                <p:oleObj name="Equation" r:id="rId21" imgW="888840" imgH="380880" progId="Equation.3">
                  <p:embed/>
                  <p:pic>
                    <p:nvPicPr>
                      <p:cNvPr id="443407" name="Object 15">
                        <a:extLst>
                          <a:ext uri="{FF2B5EF4-FFF2-40B4-BE49-F238E27FC236}">
                            <a16:creationId xmlns:a16="http://schemas.microsoft.com/office/drawing/2014/main" id="{C21F5AD1-DB63-4725-8E21-5ADDB2954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33800"/>
                        <a:ext cx="889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8" name="Object 16">
            <a:extLst>
              <a:ext uri="{FF2B5EF4-FFF2-40B4-BE49-F238E27FC236}">
                <a16:creationId xmlns:a16="http://schemas.microsoft.com/office/drawing/2014/main" id="{BC70695C-3CEF-4639-9CCF-9722A5771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572000"/>
          <a:ext cx="1752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4" name="公式" r:id="rId23" imgW="698400" imgH="330120" progId="Equation.3">
                  <p:embed/>
                </p:oleObj>
              </mc:Choice>
              <mc:Fallback>
                <p:oleObj name="公式" r:id="rId23" imgW="698400" imgH="330120" progId="Equation.3">
                  <p:embed/>
                  <p:pic>
                    <p:nvPicPr>
                      <p:cNvPr id="443408" name="Object 16">
                        <a:extLst>
                          <a:ext uri="{FF2B5EF4-FFF2-40B4-BE49-F238E27FC236}">
                            <a16:creationId xmlns:a16="http://schemas.microsoft.com/office/drawing/2014/main" id="{BC70695C-3CEF-4639-9CCF-9722A5771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17526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9" name="Object 17">
            <a:extLst>
              <a:ext uri="{FF2B5EF4-FFF2-40B4-BE49-F238E27FC236}">
                <a16:creationId xmlns:a16="http://schemas.microsoft.com/office/drawing/2014/main" id="{8F0BC69A-A03F-4BE9-8420-222CB9973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648200"/>
          <a:ext cx="3668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5" name="Equation" r:id="rId25" imgW="3670200" imgH="660240" progId="Equation.3">
                  <p:embed/>
                </p:oleObj>
              </mc:Choice>
              <mc:Fallback>
                <p:oleObj name="Equation" r:id="rId25" imgW="3670200" imgH="660240" progId="Equation.3">
                  <p:embed/>
                  <p:pic>
                    <p:nvPicPr>
                      <p:cNvPr id="443409" name="Object 17">
                        <a:extLst>
                          <a:ext uri="{FF2B5EF4-FFF2-40B4-BE49-F238E27FC236}">
                            <a16:creationId xmlns:a16="http://schemas.microsoft.com/office/drawing/2014/main" id="{8F0BC69A-A03F-4BE9-8420-222CB9973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36687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13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Text Box 2">
            <a:extLst>
              <a:ext uri="{FF2B5EF4-FFF2-40B4-BE49-F238E27FC236}">
                <a16:creationId xmlns:a16="http://schemas.microsoft.com/office/drawing/2014/main" id="{35EAC1D8-FC93-45E1-849E-44E9A5AE8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052736"/>
            <a:ext cx="1219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/>
              <a:t>于是，</a:t>
            </a:r>
          </a:p>
        </p:txBody>
      </p:sp>
      <p:graphicFrame>
        <p:nvGraphicFramePr>
          <p:cNvPr id="444419" name="Object 3">
            <a:extLst>
              <a:ext uri="{FF2B5EF4-FFF2-40B4-BE49-F238E27FC236}">
                <a16:creationId xmlns:a16="http://schemas.microsoft.com/office/drawing/2014/main" id="{94D2384C-A5B8-4FB0-A884-9BE51FF46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990600"/>
          <a:ext cx="176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3" imgW="1765080" imgH="660240" progId="Equation.3">
                  <p:embed/>
                </p:oleObj>
              </mc:Choice>
              <mc:Fallback>
                <p:oleObj name="Equation" r:id="rId3" imgW="1765080" imgH="660240" progId="Equation.3">
                  <p:embed/>
                  <p:pic>
                    <p:nvPicPr>
                      <p:cNvPr id="444419" name="Object 3">
                        <a:extLst>
                          <a:ext uri="{FF2B5EF4-FFF2-40B4-BE49-F238E27FC236}">
                            <a16:creationId xmlns:a16="http://schemas.microsoft.com/office/drawing/2014/main" id="{94D2384C-A5B8-4FB0-A884-9BE51FF46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90600"/>
                        <a:ext cx="1765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4420" name="Group 4">
            <a:extLst>
              <a:ext uri="{FF2B5EF4-FFF2-40B4-BE49-F238E27FC236}">
                <a16:creationId xmlns:a16="http://schemas.microsoft.com/office/drawing/2014/main" id="{F8E9241A-BB9D-40D2-8D9D-AC2A76F0827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86000"/>
            <a:ext cx="6450013" cy="660400"/>
            <a:chOff x="1032" y="720"/>
            <a:chExt cx="4063" cy="416"/>
          </a:xfrm>
        </p:grpSpPr>
        <p:graphicFrame>
          <p:nvGraphicFramePr>
            <p:cNvPr id="444421" name="Object 5">
              <a:extLst>
                <a:ext uri="{FF2B5EF4-FFF2-40B4-BE49-F238E27FC236}">
                  <a16:creationId xmlns:a16="http://schemas.microsoft.com/office/drawing/2014/main" id="{2BC91B14-D531-4686-B9B4-524890B081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2" y="720"/>
            <a:ext cx="4063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7" name="Equation" r:id="rId5" imgW="6451560" imgH="660240" progId="Equation.3">
                    <p:embed/>
                  </p:oleObj>
                </mc:Choice>
                <mc:Fallback>
                  <p:oleObj name="Equation" r:id="rId5" imgW="6451560" imgH="660240" progId="Equation.3">
                    <p:embed/>
                    <p:pic>
                      <p:nvPicPr>
                        <p:cNvPr id="444421" name="Object 5">
                          <a:extLst>
                            <a:ext uri="{FF2B5EF4-FFF2-40B4-BE49-F238E27FC236}">
                              <a16:creationId xmlns:a16="http://schemas.microsoft.com/office/drawing/2014/main" id="{2BC91B14-D531-4686-B9B4-524890B081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720"/>
                          <a:ext cx="4063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4422" name="Arc 6">
              <a:extLst>
                <a:ext uri="{FF2B5EF4-FFF2-40B4-BE49-F238E27FC236}">
                  <a16:creationId xmlns:a16="http://schemas.microsoft.com/office/drawing/2014/main" id="{560B78B7-A0F7-4D12-9AD5-93F00CBEB13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44" y="934"/>
              <a:ext cx="96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444423" name="Object 7">
            <a:extLst>
              <a:ext uri="{FF2B5EF4-FFF2-40B4-BE49-F238E27FC236}">
                <a16:creationId xmlns:a16="http://schemas.microsoft.com/office/drawing/2014/main" id="{11EABC9F-E322-4C8B-BB4C-46472CA95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00400"/>
          <a:ext cx="37830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7" imgW="3784320" imgH="698400" progId="Equation.3">
                  <p:embed/>
                </p:oleObj>
              </mc:Choice>
              <mc:Fallback>
                <p:oleObj name="Equation" r:id="rId7" imgW="3784320" imgH="698400" progId="Equation.3">
                  <p:embed/>
                  <p:pic>
                    <p:nvPicPr>
                      <p:cNvPr id="444423" name="Object 7">
                        <a:extLst>
                          <a:ext uri="{FF2B5EF4-FFF2-40B4-BE49-F238E27FC236}">
                            <a16:creationId xmlns:a16="http://schemas.microsoft.com/office/drawing/2014/main" id="{11EABC9F-E322-4C8B-BB4C-46472CA95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37830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4" name="Object 8">
            <a:extLst>
              <a:ext uri="{FF2B5EF4-FFF2-40B4-BE49-F238E27FC236}">
                <a16:creationId xmlns:a16="http://schemas.microsoft.com/office/drawing/2014/main" id="{FFF06A48-48F5-4BBB-8BC1-FC2ADDDEF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91000"/>
          <a:ext cx="23987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9" imgW="2400120" imgH="698400" progId="Equation.3">
                  <p:embed/>
                </p:oleObj>
              </mc:Choice>
              <mc:Fallback>
                <p:oleObj name="Equation" r:id="rId9" imgW="2400120" imgH="698400" progId="Equation.3">
                  <p:embed/>
                  <p:pic>
                    <p:nvPicPr>
                      <p:cNvPr id="444424" name="Object 8">
                        <a:extLst>
                          <a:ext uri="{FF2B5EF4-FFF2-40B4-BE49-F238E27FC236}">
                            <a16:creationId xmlns:a16="http://schemas.microsoft.com/office/drawing/2014/main" id="{FFF06A48-48F5-4BBB-8BC1-FC2ADDDEFC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23987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452" name="Group 4">
            <a:extLst>
              <a:ext uri="{FF2B5EF4-FFF2-40B4-BE49-F238E27FC236}">
                <a16:creationId xmlns:a16="http://schemas.microsoft.com/office/drawing/2014/main" id="{79D56834-FED8-43FF-A7F0-482A4993430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8077200" cy="3581400"/>
            <a:chOff x="287" y="1632"/>
            <a:chExt cx="5088" cy="2256"/>
          </a:xfrm>
        </p:grpSpPr>
        <p:sp>
          <p:nvSpPr>
            <p:cNvPr id="488453" name="Text Box 5">
              <a:extLst>
                <a:ext uri="{FF2B5EF4-FFF2-40B4-BE49-F238E27FC236}">
                  <a16:creationId xmlns:a16="http://schemas.microsoft.com/office/drawing/2014/main" id="{99580060-F322-49FD-A4F3-E558A61F9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" y="1632"/>
              <a:ext cx="5088" cy="2219"/>
            </a:xfrm>
            <a:prstGeom prst="rect">
              <a:avLst/>
            </a:prstGeom>
            <a:noFill/>
            <a:ln w="5715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6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说明：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6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 </a:t>
              </a:r>
              <a:r>
                <a:rPr kumimoji="1" lang="zh-CN" altLang="en-US" sz="26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计算第一型曲线积分时，可以用积分曲线</a:t>
              </a:r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zh-CN" altLang="en-US" sz="26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6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方程化简被积函数。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 </a:t>
              </a:r>
              <a:r>
                <a:rPr kumimoji="1" lang="zh-CN" altLang="en-US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kumimoji="1" lang="en-US" altLang="zh-CN" sz="2600" b="1" i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zh-CN" altLang="en-US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关于</a:t>
              </a:r>
              <a:r>
                <a:rPr kumimoji="1" lang="en-US" altLang="zh-CN" sz="2600" b="1" i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zh-CN" altLang="en-US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轴对称</a:t>
              </a:r>
              <a:r>
                <a:rPr kumimoji="1" lang="en-US" altLang="zh-CN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kumimoji="1" lang="zh-CN" altLang="en-US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r>
                <a:rPr kumimoji="1" lang="en-US" altLang="zh-CN" sz="2600" b="1" i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f(x,-y)=-f(x,y)</a:t>
              </a:r>
              <a:r>
                <a:rPr kumimoji="1" lang="en-US" altLang="zh-CN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 </a:t>
              </a:r>
              <a:r>
                <a:rPr kumimoji="1" lang="zh-CN" altLang="en-US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若</a:t>
              </a:r>
              <a:r>
                <a:rPr kumimoji="1" lang="en-US" altLang="zh-CN" sz="2600" b="1" i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f(x,-y)=f(x,y)</a:t>
              </a:r>
              <a:r>
                <a:rPr kumimoji="1" lang="en-US" altLang="zh-CN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 </a:t>
              </a:r>
              <a:r>
                <a:rPr kumimoji="1" lang="zh-CN" altLang="en-US" sz="26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488454" name="Object 6">
              <a:extLst>
                <a:ext uri="{FF2B5EF4-FFF2-40B4-BE49-F238E27FC236}">
                  <a16:creationId xmlns:a16="http://schemas.microsoft.com/office/drawing/2014/main" id="{F7FD57F7-54EB-4AE2-AE76-5E58DF7817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8" y="3144"/>
            <a:ext cx="124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4" name="Equation" r:id="rId3" imgW="1054080" imgH="304560" progId="Equation.3">
                    <p:embed/>
                  </p:oleObj>
                </mc:Choice>
                <mc:Fallback>
                  <p:oleObj name="Equation" r:id="rId3" imgW="1054080" imgH="304560" progId="Equation.3">
                    <p:embed/>
                    <p:pic>
                      <p:nvPicPr>
                        <p:cNvPr id="488454" name="Object 6">
                          <a:extLst>
                            <a:ext uri="{FF2B5EF4-FFF2-40B4-BE49-F238E27FC236}">
                              <a16:creationId xmlns:a16="http://schemas.microsoft.com/office/drawing/2014/main" id="{F7FD57F7-54EB-4AE2-AE76-5E58DF7817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3144"/>
                          <a:ext cx="124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55" name="Object 7">
              <a:extLst>
                <a:ext uri="{FF2B5EF4-FFF2-40B4-BE49-F238E27FC236}">
                  <a16:creationId xmlns:a16="http://schemas.microsoft.com/office/drawing/2014/main" id="{246E4300-6C42-410D-9392-56F6836557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3" y="3498"/>
            <a:ext cx="2143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5" name="Equation" r:id="rId5" imgW="1815840" imgH="330120" progId="Equation.3">
                    <p:embed/>
                  </p:oleObj>
                </mc:Choice>
                <mc:Fallback>
                  <p:oleObj name="Equation" r:id="rId5" imgW="1815840" imgH="330120" progId="Equation.3">
                    <p:embed/>
                    <p:pic>
                      <p:nvPicPr>
                        <p:cNvPr id="488455" name="Object 7">
                          <a:extLst>
                            <a:ext uri="{FF2B5EF4-FFF2-40B4-BE49-F238E27FC236}">
                              <a16:creationId xmlns:a16="http://schemas.microsoft.com/office/drawing/2014/main" id="{246E4300-6C42-410D-9392-56F6836557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3498"/>
                          <a:ext cx="2143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984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Text Box 2">
            <a:extLst>
              <a:ext uri="{FF2B5EF4-FFF2-40B4-BE49-F238E27FC236}">
                <a16:creationId xmlns:a16="http://schemas.microsoft.com/office/drawing/2014/main" id="{5A657368-A99C-4337-97AB-567CEA88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018" y="60860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445443" name="Object 3">
            <a:extLst>
              <a:ext uri="{FF2B5EF4-FFF2-40B4-BE49-F238E27FC236}">
                <a16:creationId xmlns:a16="http://schemas.microsoft.com/office/drawing/2014/main" id="{1A63ED30-02F5-4FA7-886F-0F4853765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323796"/>
              </p:ext>
            </p:extLst>
          </p:nvPr>
        </p:nvGraphicFramePr>
        <p:xfrm>
          <a:off x="1980505" y="519707"/>
          <a:ext cx="57943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公式" r:id="rId3" imgW="2781000" imgH="380880" progId="Equation.3">
                  <p:embed/>
                </p:oleObj>
              </mc:Choice>
              <mc:Fallback>
                <p:oleObj name="公式" r:id="rId3" imgW="2781000" imgH="380880" progId="Equation.3">
                  <p:embed/>
                  <p:pic>
                    <p:nvPicPr>
                      <p:cNvPr id="445443" name="Object 3">
                        <a:extLst>
                          <a:ext uri="{FF2B5EF4-FFF2-40B4-BE49-F238E27FC236}">
                            <a16:creationId xmlns:a16="http://schemas.microsoft.com/office/drawing/2014/main" id="{1A63ED30-02F5-4FA7-886F-0F4853765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505" y="519707"/>
                        <a:ext cx="57943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5444" name="Group 4">
            <a:extLst>
              <a:ext uri="{FF2B5EF4-FFF2-40B4-BE49-F238E27FC236}">
                <a16:creationId xmlns:a16="http://schemas.microsoft.com/office/drawing/2014/main" id="{2DF8BFA8-B0F9-4672-A70C-4FBA005F5189}"/>
              </a:ext>
            </a:extLst>
          </p:cNvPr>
          <p:cNvGrpSpPr>
            <a:grpSpLocks/>
          </p:cNvGrpSpPr>
          <p:nvPr/>
        </p:nvGrpSpPr>
        <p:grpSpPr bwMode="auto">
          <a:xfrm>
            <a:off x="6379468" y="989607"/>
            <a:ext cx="2513012" cy="2057400"/>
            <a:chOff x="3969" y="1392"/>
            <a:chExt cx="1583" cy="1296"/>
          </a:xfrm>
        </p:grpSpPr>
        <p:sp>
          <p:nvSpPr>
            <p:cNvPr id="445445" name="Text Box 5">
              <a:extLst>
                <a:ext uri="{FF2B5EF4-FFF2-40B4-BE49-F238E27FC236}">
                  <a16:creationId xmlns:a16="http://schemas.microsoft.com/office/drawing/2014/main" id="{DDB8E6F3-AD05-4B23-8833-28E9B54CD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" y="204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1800" i="1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45446" name="Oval 6">
              <a:extLst>
                <a:ext uri="{FF2B5EF4-FFF2-40B4-BE49-F238E27FC236}">
                  <a16:creationId xmlns:a16="http://schemas.microsoft.com/office/drawing/2014/main" id="{81FE0787-22F9-4403-A8B2-EB56AAC98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680"/>
              <a:ext cx="960" cy="86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1" lang="zh-CN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445447" name="Line 7">
              <a:extLst>
                <a:ext uri="{FF2B5EF4-FFF2-40B4-BE49-F238E27FC236}">
                  <a16:creationId xmlns:a16="http://schemas.microsoft.com/office/drawing/2014/main" id="{E4B4195B-EC34-456A-9E14-EBDCDD021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11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448" name="Line 8">
              <a:extLst>
                <a:ext uri="{FF2B5EF4-FFF2-40B4-BE49-F238E27FC236}">
                  <a16:creationId xmlns:a16="http://schemas.microsoft.com/office/drawing/2014/main" id="{BC515D5B-346B-4CAB-9B10-70729CCE7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0" y="14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449" name="Text Box 9">
              <a:extLst>
                <a:ext uri="{FF2B5EF4-FFF2-40B4-BE49-F238E27FC236}">
                  <a16:creationId xmlns:a16="http://schemas.microsoft.com/office/drawing/2014/main" id="{0C1E737B-A39C-4E80-A57E-C1127C637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3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1800" i="1"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45450" name="Line 10">
              <a:extLst>
                <a:ext uri="{FF2B5EF4-FFF2-40B4-BE49-F238E27FC236}">
                  <a16:creationId xmlns:a16="http://schemas.microsoft.com/office/drawing/2014/main" id="{C141E4F8-778D-4BB1-9912-74287646F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0" y="1728"/>
              <a:ext cx="288" cy="384"/>
            </a:xfrm>
            <a:prstGeom prst="line">
              <a:avLst/>
            </a:prstGeom>
            <a:noFill/>
            <a:ln w="38100">
              <a:solidFill>
                <a:srgbClr val="FFCC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451" name="Text Box 11">
              <a:extLst>
                <a:ext uri="{FF2B5EF4-FFF2-40B4-BE49-F238E27FC236}">
                  <a16:creationId xmlns:a16="http://schemas.microsoft.com/office/drawing/2014/main" id="{3BE2D938-130D-430F-9B50-070171E9D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187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1800" i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45452" name="Text Box 12">
              <a:extLst>
                <a:ext uri="{FF2B5EF4-FFF2-40B4-BE49-F238E27FC236}">
                  <a16:creationId xmlns:a16="http://schemas.microsoft.com/office/drawing/2014/main" id="{C0F1B59B-39A9-46AC-A599-BC33742BA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06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1800" i="1"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445453" name="Text Box 13">
            <a:extLst>
              <a:ext uri="{FF2B5EF4-FFF2-40B4-BE49-F238E27FC236}">
                <a16:creationId xmlns:a16="http://schemas.microsoft.com/office/drawing/2014/main" id="{D239AC05-EF12-49BD-BD56-149E848AB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80" y="2285007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把弧微分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变成参变量的微分式</a:t>
            </a:r>
          </a:p>
        </p:txBody>
      </p:sp>
      <p:graphicFrame>
        <p:nvGraphicFramePr>
          <p:cNvPr id="445454" name="Object 14">
            <a:extLst>
              <a:ext uri="{FF2B5EF4-FFF2-40B4-BE49-F238E27FC236}">
                <a16:creationId xmlns:a16="http://schemas.microsoft.com/office/drawing/2014/main" id="{30E63199-FC32-4723-84AB-C56797146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646537"/>
              </p:ext>
            </p:extLst>
          </p:nvPr>
        </p:nvGraphicFramePr>
        <p:xfrm>
          <a:off x="1145480" y="3047007"/>
          <a:ext cx="60706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公式" r:id="rId5" imgW="3009600" imgH="291960" progId="Equation.3">
                  <p:embed/>
                </p:oleObj>
              </mc:Choice>
              <mc:Fallback>
                <p:oleObj name="公式" r:id="rId5" imgW="3009600" imgH="291960" progId="Equation.3">
                  <p:embed/>
                  <p:pic>
                    <p:nvPicPr>
                      <p:cNvPr id="445454" name="Object 14">
                        <a:extLst>
                          <a:ext uri="{FF2B5EF4-FFF2-40B4-BE49-F238E27FC236}">
                            <a16:creationId xmlns:a16="http://schemas.microsoft.com/office/drawing/2014/main" id="{30E63199-FC32-4723-84AB-C56797146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80" y="3047007"/>
                        <a:ext cx="60706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55" name="Text Box 15">
            <a:extLst>
              <a:ext uri="{FF2B5EF4-FFF2-40B4-BE49-F238E27FC236}">
                <a16:creationId xmlns:a16="http://schemas.microsoft.com/office/drawing/2014/main" id="{B75B9999-B198-493A-85DE-CDCBA1B5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680" y="1446807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(1)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画出积分路径的图形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45461" name="Text Box 21">
            <a:extLst>
              <a:ext uri="{FF2B5EF4-FFF2-40B4-BE49-F238E27FC236}">
                <a16:creationId xmlns:a16="http://schemas.microsoft.com/office/drawing/2014/main" id="{9A1F2D0B-34F4-4E1D-B371-6E49573EF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80" y="1446807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45462" name="Object 22">
            <a:extLst>
              <a:ext uri="{FF2B5EF4-FFF2-40B4-BE49-F238E27FC236}">
                <a16:creationId xmlns:a16="http://schemas.microsoft.com/office/drawing/2014/main" id="{ED1B5B79-7002-4F42-B919-338FD3129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83945"/>
              </p:ext>
            </p:extLst>
          </p:nvPr>
        </p:nvGraphicFramePr>
        <p:xfrm>
          <a:off x="840680" y="3732807"/>
          <a:ext cx="754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公式" r:id="rId7" imgW="3543120" imgH="469800" progId="Equation.3">
                  <p:embed/>
                </p:oleObj>
              </mc:Choice>
              <mc:Fallback>
                <p:oleObj name="公式" r:id="rId7" imgW="3543120" imgH="469800" progId="Equation.3">
                  <p:embed/>
                  <p:pic>
                    <p:nvPicPr>
                      <p:cNvPr id="445462" name="Object 22">
                        <a:extLst>
                          <a:ext uri="{FF2B5EF4-FFF2-40B4-BE49-F238E27FC236}">
                            <a16:creationId xmlns:a16="http://schemas.microsoft.com/office/drawing/2014/main" id="{ED1B5B79-7002-4F42-B919-338FD3129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680" y="3732807"/>
                        <a:ext cx="7543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3" name="Object 23">
            <a:extLst>
              <a:ext uri="{FF2B5EF4-FFF2-40B4-BE49-F238E27FC236}">
                <a16:creationId xmlns:a16="http://schemas.microsoft.com/office/drawing/2014/main" id="{7D746A30-2E20-463C-A46F-71D356E0F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24902"/>
              </p:ext>
            </p:extLst>
          </p:nvPr>
        </p:nvGraphicFramePr>
        <p:xfrm>
          <a:off x="1831280" y="4723407"/>
          <a:ext cx="563880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公式" r:id="rId9" imgW="2869920" imgH="812520" progId="Equation.3">
                  <p:embed/>
                </p:oleObj>
              </mc:Choice>
              <mc:Fallback>
                <p:oleObj name="公式" r:id="rId9" imgW="2869920" imgH="812520" progId="Equation.3">
                  <p:embed/>
                  <p:pic>
                    <p:nvPicPr>
                      <p:cNvPr id="445463" name="Object 23">
                        <a:extLst>
                          <a:ext uri="{FF2B5EF4-FFF2-40B4-BE49-F238E27FC236}">
                            <a16:creationId xmlns:a16="http://schemas.microsoft.com/office/drawing/2014/main" id="{7D746A30-2E20-463C-A46F-71D356E0F0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280" y="4723407"/>
                        <a:ext cx="5638800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WordArt 16">
            <a:extLst>
              <a:ext uri="{FF2B5EF4-FFF2-40B4-BE49-F238E27FC236}">
                <a16:creationId xmlns:a16="http://schemas.microsoft.com/office/drawing/2014/main" id="{D46A1268-86C3-47E4-A19B-7A8ECEE4842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0200" y="530919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2042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3" grpId="0" autoUpdateAnimBg="0"/>
      <p:bldP spid="44545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Text Box 2">
            <a:extLst>
              <a:ext uri="{FF2B5EF4-FFF2-40B4-BE49-F238E27FC236}">
                <a16:creationId xmlns:a16="http://schemas.microsoft.com/office/drawing/2014/main" id="{F9C43A31-0006-496F-AFA9-C46127C2D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09600"/>
            <a:ext cx="150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/>
              <a:t>计算</a:t>
            </a:r>
          </a:p>
        </p:txBody>
      </p:sp>
      <p:graphicFrame>
        <p:nvGraphicFramePr>
          <p:cNvPr id="449539" name="Object 3">
            <a:extLst>
              <a:ext uri="{FF2B5EF4-FFF2-40B4-BE49-F238E27FC236}">
                <a16:creationId xmlns:a16="http://schemas.microsoft.com/office/drawing/2014/main" id="{74E25A5B-60B8-47FF-8456-3B69D6BC5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369888"/>
          <a:ext cx="2616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公式" r:id="rId3" imgW="1117440" imgH="457200" progId="Equation.3">
                  <p:embed/>
                </p:oleObj>
              </mc:Choice>
              <mc:Fallback>
                <p:oleObj name="公式" r:id="rId3" imgW="1117440" imgH="457200" progId="Equation.3">
                  <p:embed/>
                  <p:pic>
                    <p:nvPicPr>
                      <p:cNvPr id="449539" name="Object 3">
                        <a:extLst>
                          <a:ext uri="{FF2B5EF4-FFF2-40B4-BE49-F238E27FC236}">
                            <a16:creationId xmlns:a16="http://schemas.microsoft.com/office/drawing/2014/main" id="{74E25A5B-60B8-47FF-8456-3B69D6BC5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69888"/>
                        <a:ext cx="2616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0" name="Text Box 4">
            <a:extLst>
              <a:ext uri="{FF2B5EF4-FFF2-40B4-BE49-F238E27FC236}">
                <a16:creationId xmlns:a16="http://schemas.microsoft.com/office/drawing/2014/main" id="{2E691719-D63E-4E92-A0D4-7C047B445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016" y="4648200"/>
            <a:ext cx="7391400" cy="11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再把它代入上半球面的方程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>
              <a:lnSpc>
                <a:spcPct val="130000"/>
              </a:lnSpc>
            </a:pP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/2. </a:t>
            </a:r>
          </a:p>
        </p:txBody>
      </p:sp>
      <p:sp>
        <p:nvSpPr>
          <p:cNvPr id="449541" name="Text Box 5">
            <a:extLst>
              <a:ext uri="{FF2B5EF4-FFF2-40B4-BE49-F238E27FC236}">
                <a16:creationId xmlns:a16="http://schemas.microsoft.com/office/drawing/2014/main" id="{3F9B9ED1-D326-4505-8F8C-94CABA28F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85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/>
              <a:t>其中</a:t>
            </a:r>
            <a:r>
              <a:rPr kumimoji="1" lang="en-US" altLang="zh-CN" sz="2400" i="1"/>
              <a:t>L</a:t>
            </a:r>
            <a:r>
              <a:rPr kumimoji="1" lang="zh-CN" altLang="en-US" sz="2400"/>
              <a:t>是上半球面</a:t>
            </a:r>
          </a:p>
        </p:txBody>
      </p:sp>
      <p:sp>
        <p:nvSpPr>
          <p:cNvPr id="449542" name="Text Box 6">
            <a:extLst>
              <a:ext uri="{FF2B5EF4-FFF2-40B4-BE49-F238E27FC236}">
                <a16:creationId xmlns:a16="http://schemas.microsoft.com/office/drawing/2014/main" id="{438C57DC-FEC1-4269-8F0F-6EC8C8A99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2954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≥0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与柱面</a:t>
            </a:r>
            <a:r>
              <a:rPr kumimoji="1"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kumimoji="1"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的交线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49543" name="Text Box 7">
            <a:extLst>
              <a:ext uri="{FF2B5EF4-FFF2-40B4-BE49-F238E27FC236}">
                <a16:creationId xmlns:a16="http://schemas.microsoft.com/office/drawing/2014/main" id="{FE99BE82-C65C-40FA-BDF7-9EDB71E7A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曲线是两个曲面的交线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它的投影曲线为</a:t>
            </a:r>
            <a:r>
              <a:rPr kumimoji="1"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kumimoji="1"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49544" name="Text Box 8">
            <a:extLst>
              <a:ext uri="{FF2B5EF4-FFF2-40B4-BE49-F238E27FC236}">
                <a16:creationId xmlns:a16="http://schemas.microsoft.com/office/drawing/2014/main" id="{8ADCF1D4-9966-46B2-B3BA-25299169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685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现在我们把曲线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变成参数方程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49545" name="Text Box 9">
            <a:extLst>
              <a:ext uri="{FF2B5EF4-FFF2-40B4-BE49-F238E27FC236}">
                <a16:creationId xmlns:a16="http://schemas.microsoft.com/office/drawing/2014/main" id="{40FA062A-0ECD-439E-984B-AF5162D3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曲线变形为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→(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x-a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449546" name="Text Box 10">
            <a:extLst>
              <a:ext uri="{FF2B5EF4-FFF2-40B4-BE49-F238E27FC236}">
                <a16:creationId xmlns:a16="http://schemas.microsoft.com/office/drawing/2014/main" id="{DE341FC9-9272-4A60-B7CF-1F0ACABD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624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参数方程为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(1+cos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49551" name="Text Box 15">
            <a:extLst>
              <a:ext uri="{FF2B5EF4-FFF2-40B4-BE49-F238E27FC236}">
                <a16:creationId xmlns:a16="http://schemas.microsoft.com/office/drawing/2014/main" id="{07BAA3F0-2F12-41D1-8A48-582227AB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95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16" name="WordArt 16">
            <a:extLst>
              <a:ext uri="{FF2B5EF4-FFF2-40B4-BE49-F238E27FC236}">
                <a16:creationId xmlns:a16="http://schemas.microsoft.com/office/drawing/2014/main" id="{7B6FD52C-F259-43D4-BF2B-CCD69EA2BA8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57200" y="461963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0545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autoUpdateAnimBg="0"/>
      <p:bldP spid="449540" grpId="0" autoUpdateAnimBg="0"/>
      <p:bldP spid="449541" grpId="0" autoUpdateAnimBg="0"/>
      <p:bldP spid="449542" grpId="0" autoUpdateAnimBg="0"/>
      <p:bldP spid="449543" grpId="0" autoUpdateAnimBg="0"/>
      <p:bldP spid="449544" grpId="0" autoUpdateAnimBg="0"/>
      <p:bldP spid="449545" grpId="0" autoUpdateAnimBg="0"/>
      <p:bldP spid="449546" grpId="0" autoUpdateAnimBg="0"/>
      <p:bldP spid="44955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62" name="Object 2">
            <a:extLst>
              <a:ext uri="{FF2B5EF4-FFF2-40B4-BE49-F238E27FC236}">
                <a16:creationId xmlns:a16="http://schemas.microsoft.com/office/drawing/2014/main" id="{21F00BD3-08A1-49FB-83F7-BB963A57E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600200"/>
          <a:ext cx="70929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1" name="公式" r:id="rId3" imgW="3670200" imgH="444240" progId="Equation.3">
                  <p:embed/>
                </p:oleObj>
              </mc:Choice>
              <mc:Fallback>
                <p:oleObj name="公式" r:id="rId3" imgW="3670200" imgH="444240" progId="Equation.3">
                  <p:embed/>
                  <p:pic>
                    <p:nvPicPr>
                      <p:cNvPr id="450562" name="Object 2">
                        <a:extLst>
                          <a:ext uri="{FF2B5EF4-FFF2-40B4-BE49-F238E27FC236}">
                            <a16:creationId xmlns:a16="http://schemas.microsoft.com/office/drawing/2014/main" id="{21F00BD3-08A1-49FB-83F7-BB963A57E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70929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3" name="Text Box 3">
            <a:extLst>
              <a:ext uri="{FF2B5EF4-FFF2-40B4-BE49-F238E27FC236}">
                <a16:creationId xmlns:a16="http://schemas.microsoft.com/office/drawing/2014/main" id="{3FB9AA5E-5C70-4AE5-BC9D-838CFC2F0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于是参数方程为</a:t>
            </a:r>
          </a:p>
        </p:txBody>
      </p:sp>
      <p:graphicFrame>
        <p:nvGraphicFramePr>
          <p:cNvPr id="450564" name="Object 4">
            <a:extLst>
              <a:ext uri="{FF2B5EF4-FFF2-40B4-BE49-F238E27FC236}">
                <a16:creationId xmlns:a16="http://schemas.microsoft.com/office/drawing/2014/main" id="{A29C4C66-4809-497C-80C4-56462BC8C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838200"/>
          <a:ext cx="6172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name="公式" r:id="rId5" imgW="3390840" imgH="406080" progId="Equation.3">
                  <p:embed/>
                </p:oleObj>
              </mc:Choice>
              <mc:Fallback>
                <p:oleObj name="公式" r:id="rId5" imgW="3390840" imgH="406080" progId="Equation.3">
                  <p:embed/>
                  <p:pic>
                    <p:nvPicPr>
                      <p:cNvPr id="450564" name="Object 4">
                        <a:extLst>
                          <a:ext uri="{FF2B5EF4-FFF2-40B4-BE49-F238E27FC236}">
                            <a16:creationId xmlns:a16="http://schemas.microsoft.com/office/drawing/2014/main" id="{A29C4C66-4809-497C-80C4-56462BC8C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38200"/>
                        <a:ext cx="61722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5" name="Object 5">
            <a:extLst>
              <a:ext uri="{FF2B5EF4-FFF2-40B4-BE49-F238E27FC236}">
                <a16:creationId xmlns:a16="http://schemas.microsoft.com/office/drawing/2014/main" id="{E7F9EF3C-8A3F-4FE8-9ABB-F800081BF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14600"/>
          <a:ext cx="23622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公式" r:id="rId7" imgW="1079280" imgH="444240" progId="Equation.3">
                  <p:embed/>
                </p:oleObj>
              </mc:Choice>
              <mc:Fallback>
                <p:oleObj name="公式" r:id="rId7" imgW="1079280" imgH="444240" progId="Equation.3">
                  <p:embed/>
                  <p:pic>
                    <p:nvPicPr>
                      <p:cNvPr id="450565" name="Object 5">
                        <a:extLst>
                          <a:ext uri="{FF2B5EF4-FFF2-40B4-BE49-F238E27FC236}">
                            <a16:creationId xmlns:a16="http://schemas.microsoft.com/office/drawing/2014/main" id="{E7F9EF3C-8A3F-4FE8-9ABB-F800081BFE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23622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7" name="Object 7">
            <a:extLst>
              <a:ext uri="{FF2B5EF4-FFF2-40B4-BE49-F238E27FC236}">
                <a16:creationId xmlns:a16="http://schemas.microsoft.com/office/drawing/2014/main" id="{DEE5BA55-0BF4-4786-8C60-5E1350288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562600"/>
          <a:ext cx="4038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公式" r:id="rId9" imgW="2108160" imgH="431640" progId="Equation.3">
                  <p:embed/>
                </p:oleObj>
              </mc:Choice>
              <mc:Fallback>
                <p:oleObj name="公式" r:id="rId9" imgW="2108160" imgH="431640" progId="Equation.3">
                  <p:embed/>
                  <p:pic>
                    <p:nvPicPr>
                      <p:cNvPr id="450567" name="Object 7">
                        <a:extLst>
                          <a:ext uri="{FF2B5EF4-FFF2-40B4-BE49-F238E27FC236}">
                            <a16:creationId xmlns:a16="http://schemas.microsoft.com/office/drawing/2014/main" id="{DEE5BA55-0BF4-4786-8C60-5E1350288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62600"/>
                        <a:ext cx="4038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8" name="Object 8">
            <a:extLst>
              <a:ext uri="{FF2B5EF4-FFF2-40B4-BE49-F238E27FC236}">
                <a16:creationId xmlns:a16="http://schemas.microsoft.com/office/drawing/2014/main" id="{22490BBB-B353-4475-8F11-95BF6512E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429000"/>
          <a:ext cx="601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公式" r:id="rId11" imgW="2869920" imgH="457200" progId="Equation.3">
                  <p:embed/>
                </p:oleObj>
              </mc:Choice>
              <mc:Fallback>
                <p:oleObj name="公式" r:id="rId11" imgW="2869920" imgH="457200" progId="Equation.3">
                  <p:embed/>
                  <p:pic>
                    <p:nvPicPr>
                      <p:cNvPr id="450568" name="Object 8">
                        <a:extLst>
                          <a:ext uri="{FF2B5EF4-FFF2-40B4-BE49-F238E27FC236}">
                            <a16:creationId xmlns:a16="http://schemas.microsoft.com/office/drawing/2014/main" id="{22490BBB-B353-4475-8F11-95BF6512E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6019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9" name="Object 9">
            <a:extLst>
              <a:ext uri="{FF2B5EF4-FFF2-40B4-BE49-F238E27FC236}">
                <a16:creationId xmlns:a16="http://schemas.microsoft.com/office/drawing/2014/main" id="{17859B86-FFAE-4815-9CFC-A5171CB59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495800"/>
          <a:ext cx="3352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6" name="公式" r:id="rId13" imgW="1549080" imgH="444240" progId="Equation.3">
                  <p:embed/>
                </p:oleObj>
              </mc:Choice>
              <mc:Fallback>
                <p:oleObj name="公式" r:id="rId13" imgW="1549080" imgH="444240" progId="Equation.3">
                  <p:embed/>
                  <p:pic>
                    <p:nvPicPr>
                      <p:cNvPr id="450569" name="Object 9">
                        <a:extLst>
                          <a:ext uri="{FF2B5EF4-FFF2-40B4-BE49-F238E27FC236}">
                            <a16:creationId xmlns:a16="http://schemas.microsoft.com/office/drawing/2014/main" id="{17859B86-FFAE-4815-9CFC-A5171CB59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3352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0" name="Object 10">
            <a:extLst>
              <a:ext uri="{FF2B5EF4-FFF2-40B4-BE49-F238E27FC236}">
                <a16:creationId xmlns:a16="http://schemas.microsoft.com/office/drawing/2014/main" id="{A20884B0-CA7E-4002-A96F-276506F17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495800"/>
          <a:ext cx="36576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7" name="公式" r:id="rId15" imgW="1815840" imgH="444240" progId="Equation.3">
                  <p:embed/>
                </p:oleObj>
              </mc:Choice>
              <mc:Fallback>
                <p:oleObj name="公式" r:id="rId15" imgW="1815840" imgH="444240" progId="Equation.3">
                  <p:embed/>
                  <p:pic>
                    <p:nvPicPr>
                      <p:cNvPr id="450570" name="Object 10">
                        <a:extLst>
                          <a:ext uri="{FF2B5EF4-FFF2-40B4-BE49-F238E27FC236}">
                            <a16:creationId xmlns:a16="http://schemas.microsoft.com/office/drawing/2014/main" id="{A20884B0-CA7E-4002-A96F-276506F17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95800"/>
                        <a:ext cx="36576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21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8998" name="Object 6">
            <a:extLst>
              <a:ext uri="{FF2B5EF4-FFF2-40B4-BE49-F238E27FC236}">
                <a16:creationId xmlns:a16="http://schemas.microsoft.com/office/drawing/2014/main" id="{4385B4CB-5A4C-4965-8319-A9DF87B5F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81000"/>
          <a:ext cx="4876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公式" r:id="rId3" imgW="2234880" imgH="419040" progId="Equation.3">
                  <p:embed/>
                </p:oleObj>
              </mc:Choice>
              <mc:Fallback>
                <p:oleObj name="公式" r:id="rId3" imgW="2234880" imgH="419040" progId="Equation.3">
                  <p:embed/>
                  <p:pic>
                    <p:nvPicPr>
                      <p:cNvPr id="468998" name="Object 6">
                        <a:extLst>
                          <a:ext uri="{FF2B5EF4-FFF2-40B4-BE49-F238E27FC236}">
                            <a16:creationId xmlns:a16="http://schemas.microsoft.com/office/drawing/2014/main" id="{4385B4CB-5A4C-4965-8319-A9DF87B5F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4876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4" name="Object 12">
            <a:extLst>
              <a:ext uri="{FF2B5EF4-FFF2-40B4-BE49-F238E27FC236}">
                <a16:creationId xmlns:a16="http://schemas.microsoft.com/office/drawing/2014/main" id="{EC500697-F2F5-4197-82F9-1C2E7C3D7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371600"/>
          <a:ext cx="43434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公式" r:id="rId5" imgW="1803240" imgH="317160" progId="Equation.3">
                  <p:embed/>
                </p:oleObj>
              </mc:Choice>
              <mc:Fallback>
                <p:oleObj name="公式" r:id="rId5" imgW="1803240" imgH="317160" progId="Equation.3">
                  <p:embed/>
                  <p:pic>
                    <p:nvPicPr>
                      <p:cNvPr id="469004" name="Object 12">
                        <a:extLst>
                          <a:ext uri="{FF2B5EF4-FFF2-40B4-BE49-F238E27FC236}">
                            <a16:creationId xmlns:a16="http://schemas.microsoft.com/office/drawing/2014/main" id="{EC500697-F2F5-4197-82F9-1C2E7C3D7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43434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05" name="Text Box 13">
            <a:extLst>
              <a:ext uri="{FF2B5EF4-FFF2-40B4-BE49-F238E27FC236}">
                <a16:creationId xmlns:a16="http://schemas.microsoft.com/office/drawing/2014/main" id="{31B3B1D5-4BD1-4631-812D-2C9A4ED9A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Arial" panose="020B0604020202020204" pitchFamily="34" charset="0"/>
              </a:rPr>
              <a:t>解</a:t>
            </a:r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469006" name="Object 14">
            <a:extLst>
              <a:ext uri="{FF2B5EF4-FFF2-40B4-BE49-F238E27FC236}">
                <a16:creationId xmlns:a16="http://schemas.microsoft.com/office/drawing/2014/main" id="{979E6F77-23E0-4B6E-AEC9-587418EA7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86000"/>
          <a:ext cx="4114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公式" r:id="rId7" imgW="1841400" imgH="317160" progId="Equation.3">
                  <p:embed/>
                </p:oleObj>
              </mc:Choice>
              <mc:Fallback>
                <p:oleObj name="公式" r:id="rId7" imgW="1841400" imgH="317160" progId="Equation.3">
                  <p:embed/>
                  <p:pic>
                    <p:nvPicPr>
                      <p:cNvPr id="469006" name="Object 14">
                        <a:extLst>
                          <a:ext uri="{FF2B5EF4-FFF2-40B4-BE49-F238E27FC236}">
                            <a16:creationId xmlns:a16="http://schemas.microsoft.com/office/drawing/2014/main" id="{979E6F77-23E0-4B6E-AEC9-587418EA7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41148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7" name="Object 15">
            <a:extLst>
              <a:ext uri="{FF2B5EF4-FFF2-40B4-BE49-F238E27FC236}">
                <a16:creationId xmlns:a16="http://schemas.microsoft.com/office/drawing/2014/main" id="{019C52FC-97C6-4605-8616-77EFFBE0C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124200"/>
          <a:ext cx="3900488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公式" r:id="rId9" imgW="1612800" imgH="660240" progId="Equation.3">
                  <p:embed/>
                </p:oleObj>
              </mc:Choice>
              <mc:Fallback>
                <p:oleObj name="公式" r:id="rId9" imgW="1612800" imgH="660240" progId="Equation.3">
                  <p:embed/>
                  <p:pic>
                    <p:nvPicPr>
                      <p:cNvPr id="469007" name="Object 15">
                        <a:extLst>
                          <a:ext uri="{FF2B5EF4-FFF2-40B4-BE49-F238E27FC236}">
                            <a16:creationId xmlns:a16="http://schemas.microsoft.com/office/drawing/2014/main" id="{019C52FC-97C6-4605-8616-77EFFBE0C7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3900488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8" name="Object 16">
            <a:extLst>
              <a:ext uri="{FF2B5EF4-FFF2-40B4-BE49-F238E27FC236}">
                <a16:creationId xmlns:a16="http://schemas.microsoft.com/office/drawing/2014/main" id="{ECF78D27-6C0D-4521-9042-8BB4DA251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953000"/>
          <a:ext cx="25781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公式" r:id="rId11" imgW="1041120" imgH="304560" progId="Equation.3">
                  <p:embed/>
                </p:oleObj>
              </mc:Choice>
              <mc:Fallback>
                <p:oleObj name="公式" r:id="rId11" imgW="1041120" imgH="304560" progId="Equation.3">
                  <p:embed/>
                  <p:pic>
                    <p:nvPicPr>
                      <p:cNvPr id="469008" name="Object 16">
                        <a:extLst>
                          <a:ext uri="{FF2B5EF4-FFF2-40B4-BE49-F238E27FC236}">
                            <a16:creationId xmlns:a16="http://schemas.microsoft.com/office/drawing/2014/main" id="{ECF78D27-6C0D-4521-9042-8BB4DA251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25781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WordArt 16">
            <a:extLst>
              <a:ext uri="{FF2B5EF4-FFF2-40B4-BE49-F238E27FC236}">
                <a16:creationId xmlns:a16="http://schemas.microsoft.com/office/drawing/2014/main" id="{C4DEB4BA-3063-4074-9A52-80CBEB6E662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5840" y="519907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8777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Text Box 2"/>
          <p:cNvSpPr txBox="1">
            <a:spLocks noChangeArrowheads="1"/>
          </p:cNvSpPr>
          <p:nvPr/>
        </p:nvSpPr>
        <p:spPr bwMode="auto">
          <a:xfrm>
            <a:off x="682625" y="7938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、 两类曲线积分的关系</a:t>
            </a:r>
          </a:p>
        </p:txBody>
      </p:sp>
      <p:graphicFrame>
        <p:nvGraphicFramePr>
          <p:cNvPr id="8079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653355"/>
              </p:ext>
            </p:extLst>
          </p:nvPr>
        </p:nvGraphicFramePr>
        <p:xfrm>
          <a:off x="779463" y="503238"/>
          <a:ext cx="28067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Equation" r:id="rId3" imgW="1485720" imgH="291960" progId="Equation.DSMT4">
                  <p:embed/>
                </p:oleObj>
              </mc:Choice>
              <mc:Fallback>
                <p:oleObj name="Equation" r:id="rId3" imgW="14857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03238"/>
                        <a:ext cx="28067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57616"/>
              </p:ext>
            </p:extLst>
          </p:nvPr>
        </p:nvGraphicFramePr>
        <p:xfrm>
          <a:off x="3722688" y="503238"/>
          <a:ext cx="41973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name="Equation" r:id="rId5" imgW="2222280" imgH="291960" progId="Equation.DSMT4">
                  <p:embed/>
                </p:oleObj>
              </mc:Choice>
              <mc:Fallback>
                <p:oleObj name="Equation" r:id="rId5" imgW="2222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503238"/>
                        <a:ext cx="41973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767666"/>
              </p:ext>
            </p:extLst>
          </p:nvPr>
        </p:nvGraphicFramePr>
        <p:xfrm>
          <a:off x="190500" y="1231900"/>
          <a:ext cx="8131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name="Equation" r:id="rId7" imgW="4305240" imgH="215640" progId="Equation.DSMT4">
                  <p:embed/>
                </p:oleObj>
              </mc:Choice>
              <mc:Fallback>
                <p:oleObj name="Equation" r:id="rId7" imgW="4305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231900"/>
                        <a:ext cx="81311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256908"/>
              </p:ext>
            </p:extLst>
          </p:nvPr>
        </p:nvGraphicFramePr>
        <p:xfrm>
          <a:off x="561975" y="1736725"/>
          <a:ext cx="2403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name="Equation" r:id="rId9" imgW="1371600" imgH="215640" progId="Equation.DSMT4">
                  <p:embed/>
                </p:oleObj>
              </mc:Choice>
              <mc:Fallback>
                <p:oleObj name="Equation" r:id="rId9" imgW="137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736725"/>
                        <a:ext cx="24034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9" name="Text Box 23"/>
          <p:cNvSpPr txBox="1">
            <a:spLocks noChangeArrowheads="1"/>
          </p:cNvSpPr>
          <p:nvPr/>
        </p:nvSpPr>
        <p:spPr bwMode="auto">
          <a:xfrm>
            <a:off x="611188" y="2170113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4</a:t>
            </a:r>
            <a:r>
              <a:rPr lang="zh-CN" altLang="en-US" sz="2400" b="1">
                <a:solidFill>
                  <a:srgbClr val="FF0000"/>
                </a:solidFill>
              </a:rPr>
              <a:t>、 格林公式</a:t>
            </a:r>
          </a:p>
        </p:txBody>
      </p:sp>
      <p:graphicFrame>
        <p:nvGraphicFramePr>
          <p:cNvPr id="8079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533378"/>
              </p:ext>
            </p:extLst>
          </p:nvPr>
        </p:nvGraphicFramePr>
        <p:xfrm>
          <a:off x="1144588" y="2578100"/>
          <a:ext cx="39719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name="Equation" r:id="rId11" imgW="2082600" imgH="431640" progId="Equation.DSMT4">
                  <p:embed/>
                </p:oleObj>
              </mc:Choice>
              <mc:Fallback>
                <p:oleObj name="Equation" r:id="rId11" imgW="2082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578100"/>
                        <a:ext cx="39719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378860"/>
              </p:ext>
            </p:extLst>
          </p:nvPr>
        </p:nvGraphicFramePr>
        <p:xfrm>
          <a:off x="622300" y="3443288"/>
          <a:ext cx="7508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name="Equation" r:id="rId13" imgW="393480" imgH="203040" progId="Equation.DSMT4">
                  <p:embed/>
                </p:oleObj>
              </mc:Choice>
              <mc:Fallback>
                <p:oleObj name="Equation" r:id="rId13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443288"/>
                        <a:ext cx="7508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871400"/>
              </p:ext>
            </p:extLst>
          </p:nvPr>
        </p:nvGraphicFramePr>
        <p:xfrm>
          <a:off x="1681163" y="3432175"/>
          <a:ext cx="31718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" name="Equation" r:id="rId15" imgW="1663560" imgH="215640" progId="Equation.DSMT4">
                  <p:embed/>
                </p:oleObj>
              </mc:Choice>
              <mc:Fallback>
                <p:oleObj name="Equation" r:id="rId15" imgW="1663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3432175"/>
                        <a:ext cx="31718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05352"/>
              </p:ext>
            </p:extLst>
          </p:nvPr>
        </p:nvGraphicFramePr>
        <p:xfrm>
          <a:off x="708025" y="3971925"/>
          <a:ext cx="5035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" name="Equation" r:id="rId17" imgW="2641320" imgH="215640" progId="Equation.DSMT4">
                  <p:embed/>
                </p:oleObj>
              </mc:Choice>
              <mc:Fallback>
                <p:oleObj name="Equation" r:id="rId17" imgW="264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971925"/>
                        <a:ext cx="50355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610419"/>
              </p:ext>
            </p:extLst>
          </p:nvPr>
        </p:nvGraphicFramePr>
        <p:xfrm>
          <a:off x="658813" y="4546600"/>
          <a:ext cx="25177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name="Equation" r:id="rId19" imgW="1320480" imgH="215640" progId="Equation.DSMT4">
                  <p:embed/>
                </p:oleObj>
              </mc:Choice>
              <mc:Fallback>
                <p:oleObj name="Equation" r:id="rId19" imgW="1320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546600"/>
                        <a:ext cx="25177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351953"/>
              </p:ext>
            </p:extLst>
          </p:nvPr>
        </p:nvGraphicFramePr>
        <p:xfrm>
          <a:off x="5148263" y="3429000"/>
          <a:ext cx="12588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" name="公式" r:id="rId21" imgW="660240" imgH="203040" progId="Equation.3">
                  <p:embed/>
                </p:oleObj>
              </mc:Choice>
              <mc:Fallback>
                <p:oleObj name="公式" r:id="rId21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429000"/>
                        <a:ext cx="12588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486965"/>
              </p:ext>
            </p:extLst>
          </p:nvPr>
        </p:nvGraphicFramePr>
        <p:xfrm>
          <a:off x="5976938" y="4005263"/>
          <a:ext cx="12588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" name="公式" r:id="rId23" imgW="660240" imgH="203040" progId="Equation.3">
                  <p:embed/>
                </p:oleObj>
              </mc:Choice>
              <mc:Fallback>
                <p:oleObj name="公式" r:id="rId23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005263"/>
                        <a:ext cx="125888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68" name="Text Box 32"/>
          <p:cNvSpPr txBox="1">
            <a:spLocks noChangeArrowheads="1"/>
          </p:cNvSpPr>
          <p:nvPr/>
        </p:nvSpPr>
        <p:spPr bwMode="auto">
          <a:xfrm>
            <a:off x="611188" y="5084763"/>
            <a:ext cx="788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5</a:t>
            </a:r>
            <a:r>
              <a:rPr lang="zh-CN" altLang="en-US" sz="2400" b="1">
                <a:solidFill>
                  <a:srgbClr val="FF0000"/>
                </a:solidFill>
              </a:rPr>
              <a:t>、 平面上第二类曲线积分与路径无关的几个等价命题</a:t>
            </a:r>
          </a:p>
        </p:txBody>
      </p:sp>
      <p:graphicFrame>
        <p:nvGraphicFramePr>
          <p:cNvPr id="80796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768408"/>
              </p:ext>
            </p:extLst>
          </p:nvPr>
        </p:nvGraphicFramePr>
        <p:xfrm>
          <a:off x="755650" y="5697538"/>
          <a:ext cx="70453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Equation" r:id="rId25" imgW="3695400" imgH="215640" progId="Equation.DSMT4">
                  <p:embed/>
                </p:oleObj>
              </mc:Choice>
              <mc:Fallback>
                <p:oleObj name="Equation" r:id="rId25" imgW="3695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697538"/>
                        <a:ext cx="70453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071862"/>
              </p:ext>
            </p:extLst>
          </p:nvPr>
        </p:nvGraphicFramePr>
        <p:xfrm>
          <a:off x="7986713" y="5708650"/>
          <a:ext cx="942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Equation" r:id="rId27" imgW="495000" imgH="203040" progId="Equation.DSMT4">
                  <p:embed/>
                </p:oleObj>
              </mc:Choice>
              <mc:Fallback>
                <p:oleObj name="Equation" r:id="rId27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6713" y="5708650"/>
                        <a:ext cx="942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61608"/>
              </p:ext>
            </p:extLst>
          </p:nvPr>
        </p:nvGraphicFramePr>
        <p:xfrm>
          <a:off x="266552" y="6215063"/>
          <a:ext cx="12811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Equation" r:id="rId29" imgW="672840" imgH="203040" progId="Equation.DSMT4">
                  <p:embed/>
                </p:oleObj>
              </mc:Choice>
              <mc:Fallback>
                <p:oleObj name="Equation" r:id="rId29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52" y="6215063"/>
                        <a:ext cx="12811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795334"/>
              </p:ext>
            </p:extLst>
          </p:nvPr>
        </p:nvGraphicFramePr>
        <p:xfrm>
          <a:off x="7092950" y="3443288"/>
          <a:ext cx="3873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公式" r:id="rId31" imgW="203040" imgH="698400" progId="Equation.3">
                  <p:embed/>
                </p:oleObj>
              </mc:Choice>
              <mc:Fallback>
                <p:oleObj name="公式" r:id="rId31" imgW="2030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443288"/>
                        <a:ext cx="3873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76304"/>
              </p:ext>
            </p:extLst>
          </p:nvPr>
        </p:nvGraphicFramePr>
        <p:xfrm>
          <a:off x="7380288" y="3644900"/>
          <a:ext cx="677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公式" r:id="rId33" imgW="355320" imgH="190440" progId="Equation.3">
                  <p:embed/>
                </p:oleObj>
              </mc:Choice>
              <mc:Fallback>
                <p:oleObj name="公式" r:id="rId33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644900"/>
                        <a:ext cx="6778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9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0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0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0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0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0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0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80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80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80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80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80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80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80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80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80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59" grpId="0" autoUpdateAnimBg="0"/>
      <p:bldP spid="80796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>
            <a:extLst>
              <a:ext uri="{FF2B5EF4-FFF2-40B4-BE49-F238E27FC236}">
                <a16:creationId xmlns:a16="http://schemas.microsoft.com/office/drawing/2014/main" id="{F74632C8-51C3-4228-A15D-D72819657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400"/>
              <a:t>计算</a:t>
            </a:r>
          </a:p>
        </p:txBody>
      </p:sp>
      <p:graphicFrame>
        <p:nvGraphicFramePr>
          <p:cNvPr id="489475" name="Object 3">
            <a:extLst>
              <a:ext uri="{FF2B5EF4-FFF2-40B4-BE49-F238E27FC236}">
                <a16:creationId xmlns:a16="http://schemas.microsoft.com/office/drawing/2014/main" id="{27A236A0-19EB-4A38-A193-F66B3D7A6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33400"/>
          <a:ext cx="18288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公式" r:id="rId3" imgW="876240" imgH="469800" progId="Equation.3">
                  <p:embed/>
                </p:oleObj>
              </mc:Choice>
              <mc:Fallback>
                <p:oleObj name="公式" r:id="rId3" imgW="876240" imgH="469800" progId="Equation.3">
                  <p:embed/>
                  <p:pic>
                    <p:nvPicPr>
                      <p:cNvPr id="489475" name="Object 3">
                        <a:extLst>
                          <a:ext uri="{FF2B5EF4-FFF2-40B4-BE49-F238E27FC236}">
                            <a16:creationId xmlns:a16="http://schemas.microsoft.com/office/drawing/2014/main" id="{27A236A0-19EB-4A38-A193-F66B3D7A6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"/>
                        <a:ext cx="18288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6" name="Object 4">
            <a:extLst>
              <a:ext uri="{FF2B5EF4-FFF2-40B4-BE49-F238E27FC236}">
                <a16:creationId xmlns:a16="http://schemas.microsoft.com/office/drawing/2014/main" id="{0AC7F0A0-F0A3-49A1-A928-A7935A913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609600"/>
          <a:ext cx="18653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公式" r:id="rId5" imgW="850680" imgH="342720" progId="Equation.3">
                  <p:embed/>
                </p:oleObj>
              </mc:Choice>
              <mc:Fallback>
                <p:oleObj name="公式" r:id="rId5" imgW="850680" imgH="342720" progId="Equation.3">
                  <p:embed/>
                  <p:pic>
                    <p:nvPicPr>
                      <p:cNvPr id="489476" name="Object 4">
                        <a:extLst>
                          <a:ext uri="{FF2B5EF4-FFF2-40B4-BE49-F238E27FC236}">
                            <a16:creationId xmlns:a16="http://schemas.microsoft.com/office/drawing/2014/main" id="{0AC7F0A0-F0A3-49A1-A928-A7935A913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09600"/>
                        <a:ext cx="18653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7" name="Text Box 5">
            <a:extLst>
              <a:ext uri="{FF2B5EF4-FFF2-40B4-BE49-F238E27FC236}">
                <a16:creationId xmlns:a16="http://schemas.microsoft.com/office/drawing/2014/main" id="{3FFA4C71-112D-4280-A119-D3BF0D8F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664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  </a:t>
            </a:r>
            <a:r>
              <a:rPr kumimoji="1" lang="zh-CN" altLang="en-US" sz="2800" b="1" dirty="0"/>
              <a:t>由于图形对称</a:t>
            </a:r>
            <a:r>
              <a:rPr kumimoji="1" lang="en-US" altLang="zh-CN" sz="2800" b="1" dirty="0"/>
              <a:t>,</a:t>
            </a:r>
            <a:r>
              <a:rPr kumimoji="1" lang="zh-CN" altLang="en-US" sz="2800" b="1" dirty="0"/>
              <a:t>我们只计算第一象限的</a:t>
            </a:r>
          </a:p>
        </p:txBody>
      </p:sp>
      <p:graphicFrame>
        <p:nvGraphicFramePr>
          <p:cNvPr id="489478" name="Object 6">
            <a:extLst>
              <a:ext uri="{FF2B5EF4-FFF2-40B4-BE49-F238E27FC236}">
                <a16:creationId xmlns:a16="http://schemas.microsoft.com/office/drawing/2014/main" id="{66814BD3-7258-438F-806E-2E8AA663F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4178"/>
              </p:ext>
            </p:extLst>
          </p:nvPr>
        </p:nvGraphicFramePr>
        <p:xfrm>
          <a:off x="1295400" y="2286000"/>
          <a:ext cx="409733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公式" r:id="rId7" imgW="1955520" imgH="533160" progId="Equation.3">
                  <p:embed/>
                </p:oleObj>
              </mc:Choice>
              <mc:Fallback>
                <p:oleObj name="公式" r:id="rId7" imgW="1955520" imgH="533160" progId="Equation.3">
                  <p:embed/>
                  <p:pic>
                    <p:nvPicPr>
                      <p:cNvPr id="489478" name="Object 6">
                        <a:extLst>
                          <a:ext uri="{FF2B5EF4-FFF2-40B4-BE49-F238E27FC236}">
                            <a16:creationId xmlns:a16="http://schemas.microsoft.com/office/drawing/2014/main" id="{66814BD3-7258-438F-806E-2E8AA663F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4097338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9" name="Text Box 7">
            <a:extLst>
              <a:ext uri="{FF2B5EF4-FFF2-40B4-BE49-F238E27FC236}">
                <a16:creationId xmlns:a16="http://schemas.microsoft.com/office/drawing/2014/main" id="{FDBA11D5-40BF-43B6-BCB3-BF528832F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800" b="1"/>
              <a:t>在第一象限中</a:t>
            </a:r>
            <a:r>
              <a:rPr kumimoji="1" lang="en-US" altLang="zh-CN" sz="2800" b="1"/>
              <a:t>,</a:t>
            </a:r>
            <a:r>
              <a:rPr kumimoji="1" lang="zh-CN" altLang="en-US" sz="2800" b="1"/>
              <a:t>星形线的参数方程为</a:t>
            </a:r>
          </a:p>
        </p:txBody>
      </p:sp>
      <p:graphicFrame>
        <p:nvGraphicFramePr>
          <p:cNvPr id="489480" name="Object 8">
            <a:extLst>
              <a:ext uri="{FF2B5EF4-FFF2-40B4-BE49-F238E27FC236}">
                <a16:creationId xmlns:a16="http://schemas.microsoft.com/office/drawing/2014/main" id="{29E2567B-15D1-496A-B709-FA088E7EA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038600"/>
          <a:ext cx="31718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公式" r:id="rId9" imgW="1447560" imgH="495000" progId="Equation.3">
                  <p:embed/>
                </p:oleObj>
              </mc:Choice>
              <mc:Fallback>
                <p:oleObj name="公式" r:id="rId9" imgW="1447560" imgH="495000" progId="Equation.3">
                  <p:embed/>
                  <p:pic>
                    <p:nvPicPr>
                      <p:cNvPr id="489480" name="Object 8">
                        <a:extLst>
                          <a:ext uri="{FF2B5EF4-FFF2-40B4-BE49-F238E27FC236}">
                            <a16:creationId xmlns:a16="http://schemas.microsoft.com/office/drawing/2014/main" id="{29E2567B-15D1-496A-B709-FA088E7EA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38600"/>
                        <a:ext cx="31718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1" name="AutoShape 9">
            <a:extLst>
              <a:ext uri="{FF2B5EF4-FFF2-40B4-BE49-F238E27FC236}">
                <a16:creationId xmlns:a16="http://schemas.microsoft.com/office/drawing/2014/main" id="{2F28C37E-391B-4FFC-B1AA-C4FD51023CCF}"/>
              </a:ext>
            </a:extLst>
          </p:cNvPr>
          <p:cNvSpPr>
            <a:spLocks/>
          </p:cNvSpPr>
          <p:nvPr/>
        </p:nvSpPr>
        <p:spPr bwMode="auto">
          <a:xfrm>
            <a:off x="3581400" y="41910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9482" name="Object 10">
            <a:extLst>
              <a:ext uri="{FF2B5EF4-FFF2-40B4-BE49-F238E27FC236}">
                <a16:creationId xmlns:a16="http://schemas.microsoft.com/office/drawing/2014/main" id="{815E4272-B1B0-43FE-8EB3-D365722AD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5410200"/>
          <a:ext cx="80438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公式" r:id="rId11" imgW="3670200" imgH="279360" progId="Equation.3">
                  <p:embed/>
                </p:oleObj>
              </mc:Choice>
              <mc:Fallback>
                <p:oleObj name="公式" r:id="rId11" imgW="3670200" imgH="279360" progId="Equation.3">
                  <p:embed/>
                  <p:pic>
                    <p:nvPicPr>
                      <p:cNvPr id="489482" name="Object 10">
                        <a:extLst>
                          <a:ext uri="{FF2B5EF4-FFF2-40B4-BE49-F238E27FC236}">
                            <a16:creationId xmlns:a16="http://schemas.microsoft.com/office/drawing/2014/main" id="{815E4272-B1B0-43FE-8EB3-D365722AD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5410200"/>
                        <a:ext cx="80438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9483" name="Group 11">
            <a:extLst>
              <a:ext uri="{FF2B5EF4-FFF2-40B4-BE49-F238E27FC236}">
                <a16:creationId xmlns:a16="http://schemas.microsoft.com/office/drawing/2014/main" id="{464C380C-7A96-4907-BE89-2934519C2A89}"/>
              </a:ext>
            </a:extLst>
          </p:cNvPr>
          <p:cNvGrpSpPr>
            <a:grpSpLocks/>
          </p:cNvGrpSpPr>
          <p:nvPr/>
        </p:nvGrpSpPr>
        <p:grpSpPr bwMode="auto">
          <a:xfrm>
            <a:off x="6600825" y="1219200"/>
            <a:ext cx="2416175" cy="2324100"/>
            <a:chOff x="4128" y="1464"/>
            <a:chExt cx="1522" cy="1464"/>
          </a:xfrm>
        </p:grpSpPr>
        <p:sp>
          <p:nvSpPr>
            <p:cNvPr id="489484" name="Freeform 12">
              <a:extLst>
                <a:ext uri="{FF2B5EF4-FFF2-40B4-BE49-F238E27FC236}">
                  <a16:creationId xmlns:a16="http://schemas.microsoft.com/office/drawing/2014/main" id="{74C26168-DFA6-4ACE-B624-E36683C51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920"/>
              <a:ext cx="768" cy="768"/>
            </a:xfrm>
            <a:custGeom>
              <a:avLst/>
              <a:gdLst>
                <a:gd name="T0" fmla="*/ 0 w 768"/>
                <a:gd name="T1" fmla="*/ 384 h 768"/>
                <a:gd name="T2" fmla="*/ 147 w 768"/>
                <a:gd name="T3" fmla="*/ 339 h 768"/>
                <a:gd name="T4" fmla="*/ 237 w 768"/>
                <a:gd name="T5" fmla="*/ 294 h 768"/>
                <a:gd name="T6" fmla="*/ 328 w 768"/>
                <a:gd name="T7" fmla="*/ 181 h 768"/>
                <a:gd name="T8" fmla="*/ 384 w 768"/>
                <a:gd name="T9" fmla="*/ 0 h 768"/>
                <a:gd name="T10" fmla="*/ 452 w 768"/>
                <a:gd name="T11" fmla="*/ 181 h 768"/>
                <a:gd name="T12" fmla="*/ 508 w 768"/>
                <a:gd name="T13" fmla="*/ 282 h 768"/>
                <a:gd name="T14" fmla="*/ 587 w 768"/>
                <a:gd name="T15" fmla="*/ 350 h 768"/>
                <a:gd name="T16" fmla="*/ 768 w 768"/>
                <a:gd name="T17" fmla="*/ 384 h 768"/>
                <a:gd name="T18" fmla="*/ 576 w 768"/>
                <a:gd name="T19" fmla="*/ 452 h 768"/>
                <a:gd name="T20" fmla="*/ 474 w 768"/>
                <a:gd name="T21" fmla="*/ 553 h 768"/>
                <a:gd name="T22" fmla="*/ 418 w 768"/>
                <a:gd name="T23" fmla="*/ 644 h 768"/>
                <a:gd name="T24" fmla="*/ 384 w 768"/>
                <a:gd name="T25" fmla="*/ 768 h 768"/>
                <a:gd name="T26" fmla="*/ 316 w 768"/>
                <a:gd name="T27" fmla="*/ 610 h 768"/>
                <a:gd name="T28" fmla="*/ 237 w 768"/>
                <a:gd name="T29" fmla="*/ 508 h 768"/>
                <a:gd name="T30" fmla="*/ 147 w 768"/>
                <a:gd name="T31" fmla="*/ 418 h 768"/>
                <a:gd name="T32" fmla="*/ 0 w 768"/>
                <a:gd name="T33" fmla="*/ 384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8" h="768">
                  <a:moveTo>
                    <a:pt x="0" y="384"/>
                  </a:moveTo>
                  <a:lnTo>
                    <a:pt x="147" y="339"/>
                  </a:lnTo>
                  <a:lnTo>
                    <a:pt x="237" y="294"/>
                  </a:lnTo>
                  <a:lnTo>
                    <a:pt x="328" y="181"/>
                  </a:lnTo>
                  <a:lnTo>
                    <a:pt x="384" y="0"/>
                  </a:lnTo>
                  <a:lnTo>
                    <a:pt x="452" y="181"/>
                  </a:lnTo>
                  <a:lnTo>
                    <a:pt x="508" y="282"/>
                  </a:lnTo>
                  <a:lnTo>
                    <a:pt x="587" y="350"/>
                  </a:lnTo>
                  <a:lnTo>
                    <a:pt x="768" y="384"/>
                  </a:lnTo>
                  <a:lnTo>
                    <a:pt x="576" y="452"/>
                  </a:lnTo>
                  <a:lnTo>
                    <a:pt x="474" y="553"/>
                  </a:lnTo>
                  <a:lnTo>
                    <a:pt x="418" y="644"/>
                  </a:lnTo>
                  <a:lnTo>
                    <a:pt x="384" y="768"/>
                  </a:lnTo>
                  <a:lnTo>
                    <a:pt x="316" y="610"/>
                  </a:lnTo>
                  <a:lnTo>
                    <a:pt x="237" y="508"/>
                  </a:lnTo>
                  <a:lnTo>
                    <a:pt x="147" y="418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rgbClr val="A5002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85" name="Line 13">
              <a:extLst>
                <a:ext uri="{FF2B5EF4-FFF2-40B4-BE49-F238E27FC236}">
                  <a16:creationId xmlns:a16="http://schemas.microsoft.com/office/drawing/2014/main" id="{88E274C2-B045-4ADF-8304-D81BFDC94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58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86" name="Line 14">
              <a:extLst>
                <a:ext uri="{FF2B5EF4-FFF2-40B4-BE49-F238E27FC236}">
                  <a16:creationId xmlns:a16="http://schemas.microsoft.com/office/drawing/2014/main" id="{82A80000-4EEF-4B88-9CAA-D0E494AD4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0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487" name="Text Box 15">
              <a:extLst>
                <a:ext uri="{FF2B5EF4-FFF2-40B4-BE49-F238E27FC236}">
                  <a16:creationId xmlns:a16="http://schemas.microsoft.com/office/drawing/2014/main" id="{74E71DE8-6F76-41A4-8DCA-720666506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237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1800" i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89488" name="Text Box 16">
              <a:extLst>
                <a:ext uri="{FF2B5EF4-FFF2-40B4-BE49-F238E27FC236}">
                  <a16:creationId xmlns:a16="http://schemas.microsoft.com/office/drawing/2014/main" id="{69A239FC-9157-4C11-B905-AECCE18FF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17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1800" i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89489" name="Text Box 17">
              <a:extLst>
                <a:ext uri="{FF2B5EF4-FFF2-40B4-BE49-F238E27FC236}">
                  <a16:creationId xmlns:a16="http://schemas.microsoft.com/office/drawing/2014/main" id="{18C46148-1F4C-4B22-9FB4-D51CDEEDE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2" y="20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1800" i="1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89490" name="Text Box 18">
              <a:extLst>
                <a:ext uri="{FF2B5EF4-FFF2-40B4-BE49-F238E27FC236}">
                  <a16:creationId xmlns:a16="http://schemas.microsoft.com/office/drawing/2014/main" id="{3F238167-E37C-4E16-9433-F26827E0A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14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1800" i="1"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89491" name="Text Box 19">
              <a:extLst>
                <a:ext uri="{FF2B5EF4-FFF2-40B4-BE49-F238E27FC236}">
                  <a16:creationId xmlns:a16="http://schemas.microsoft.com/office/drawing/2014/main" id="{5A7561F9-CD00-4BA0-B2FB-35606CD7A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2568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1800" i="1">
                  <a:ea typeface="宋体" panose="02010600030101010101" pitchFamily="2" charset="-122"/>
                </a:rPr>
                <a:t>-a</a:t>
              </a:r>
            </a:p>
          </p:txBody>
        </p:sp>
        <p:sp>
          <p:nvSpPr>
            <p:cNvPr id="489492" name="Text Box 20">
              <a:extLst>
                <a:ext uri="{FF2B5EF4-FFF2-40B4-BE49-F238E27FC236}">
                  <a16:creationId xmlns:a16="http://schemas.microsoft.com/office/drawing/2014/main" id="{7DA164A1-2682-4AA9-8FD5-0418CD45A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204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1800" i="1">
                  <a:ea typeface="宋体" panose="02010600030101010101" pitchFamily="2" charset="-122"/>
                </a:rPr>
                <a:t>-a</a:t>
              </a:r>
            </a:p>
          </p:txBody>
        </p:sp>
      </p:grpSp>
      <p:sp>
        <p:nvSpPr>
          <p:cNvPr id="489493" name="Text Box 21">
            <a:extLst>
              <a:ext uri="{FF2B5EF4-FFF2-40B4-BE49-F238E27FC236}">
                <a16:creationId xmlns:a16="http://schemas.microsoft.com/office/drawing/2014/main" id="{70B1BA9A-7A41-468A-A32A-32FFBAA65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8382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/>
              <a:t>其中</a:t>
            </a:r>
            <a:r>
              <a:rPr kumimoji="1" lang="en-US" altLang="zh-CN" sz="2400" i="1"/>
              <a:t>L</a:t>
            </a:r>
            <a:r>
              <a:rPr kumimoji="1" lang="zh-CN" altLang="en-US" sz="2400"/>
              <a:t>为星形线</a:t>
            </a:r>
            <a:r>
              <a:rPr kumimoji="1" lang="en-US" altLang="zh-CN" sz="2400"/>
              <a:t>:</a:t>
            </a:r>
          </a:p>
        </p:txBody>
      </p:sp>
      <p:sp>
        <p:nvSpPr>
          <p:cNvPr id="26" name="WordArt 16">
            <a:extLst>
              <a:ext uri="{FF2B5EF4-FFF2-40B4-BE49-F238E27FC236}">
                <a16:creationId xmlns:a16="http://schemas.microsoft.com/office/drawing/2014/main" id="{765D0A37-5385-47BB-ABD2-41E069728F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57200" y="663923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3999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autoUpdateAnimBg="0"/>
      <p:bldP spid="489477" grpId="0" autoUpdateAnimBg="0"/>
      <p:bldP spid="489479" grpId="0" autoUpdateAnimBg="0"/>
      <p:bldP spid="48949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498" name="Object 2">
            <a:extLst>
              <a:ext uri="{FF2B5EF4-FFF2-40B4-BE49-F238E27FC236}">
                <a16:creationId xmlns:a16="http://schemas.microsoft.com/office/drawing/2014/main" id="{222009EB-C5D5-4ECC-8554-E00F0985D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219200"/>
          <a:ext cx="48768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公式" r:id="rId3" imgW="1955520" imgH="533160" progId="Equation.3">
                  <p:embed/>
                </p:oleObj>
              </mc:Choice>
              <mc:Fallback>
                <p:oleObj name="公式" r:id="rId3" imgW="1955520" imgH="533160" progId="Equation.3">
                  <p:embed/>
                  <p:pic>
                    <p:nvPicPr>
                      <p:cNvPr id="490498" name="Object 2">
                        <a:extLst>
                          <a:ext uri="{FF2B5EF4-FFF2-40B4-BE49-F238E27FC236}">
                            <a16:creationId xmlns:a16="http://schemas.microsoft.com/office/drawing/2014/main" id="{222009EB-C5D5-4ECC-8554-E00F0985D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48768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499" name="Text Box 3">
            <a:extLst>
              <a:ext uri="{FF2B5EF4-FFF2-40B4-BE49-F238E27FC236}">
                <a16:creationId xmlns:a16="http://schemas.microsoft.com/office/drawing/2014/main" id="{CDA86BFE-AA94-49E3-A6FD-2C30C1CF4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3238"/>
            <a:ext cx="3160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利用公式直接得到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90500" name="Object 4">
            <a:extLst>
              <a:ext uri="{FF2B5EF4-FFF2-40B4-BE49-F238E27FC236}">
                <a16:creationId xmlns:a16="http://schemas.microsoft.com/office/drawing/2014/main" id="{19145E0E-AA63-4D71-86B3-A1F567554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429000"/>
          <a:ext cx="525780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公式" r:id="rId5" imgW="2349360" imgH="850680" progId="Equation.3">
                  <p:embed/>
                </p:oleObj>
              </mc:Choice>
              <mc:Fallback>
                <p:oleObj name="公式" r:id="rId5" imgW="2349360" imgH="850680" progId="Equation.3">
                  <p:embed/>
                  <p:pic>
                    <p:nvPicPr>
                      <p:cNvPr id="490500" name="Object 4">
                        <a:extLst>
                          <a:ext uri="{FF2B5EF4-FFF2-40B4-BE49-F238E27FC236}">
                            <a16:creationId xmlns:a16="http://schemas.microsoft.com/office/drawing/2014/main" id="{19145E0E-AA63-4D71-86B3-A1F567554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5257800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5">
            <a:extLst>
              <a:ext uri="{FF2B5EF4-FFF2-40B4-BE49-F238E27FC236}">
                <a16:creationId xmlns:a16="http://schemas.microsoft.com/office/drawing/2014/main" id="{7CE85283-D5A0-41A0-8F5C-85ADD0DDB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410200"/>
          <a:ext cx="44196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公式" r:id="rId7" imgW="1968480" imgH="431640" progId="Equation.3">
                  <p:embed/>
                </p:oleObj>
              </mc:Choice>
              <mc:Fallback>
                <p:oleObj name="公式" r:id="rId7" imgW="1968480" imgH="431640" progId="Equation.3">
                  <p:embed/>
                  <p:pic>
                    <p:nvPicPr>
                      <p:cNvPr id="490501" name="Object 5">
                        <a:extLst>
                          <a:ext uri="{FF2B5EF4-FFF2-40B4-BE49-F238E27FC236}">
                            <a16:creationId xmlns:a16="http://schemas.microsoft.com/office/drawing/2014/main" id="{7CE85283-D5A0-41A0-8F5C-85ADD0DDB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44196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6">
            <a:extLst>
              <a:ext uri="{FF2B5EF4-FFF2-40B4-BE49-F238E27FC236}">
                <a16:creationId xmlns:a16="http://schemas.microsoft.com/office/drawing/2014/main" id="{C0CDD894-3A45-439C-BD0D-43F26C877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438400"/>
          <a:ext cx="5562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公式" r:id="rId9" imgW="2501640" imgH="393480" progId="Equation.3">
                  <p:embed/>
                </p:oleObj>
              </mc:Choice>
              <mc:Fallback>
                <p:oleObj name="公式" r:id="rId9" imgW="2501640" imgH="393480" progId="Equation.3">
                  <p:embed/>
                  <p:pic>
                    <p:nvPicPr>
                      <p:cNvPr id="490502" name="Object 6">
                        <a:extLst>
                          <a:ext uri="{FF2B5EF4-FFF2-40B4-BE49-F238E27FC236}">
                            <a16:creationId xmlns:a16="http://schemas.microsoft.com/office/drawing/2014/main" id="{C0CDD894-3A45-439C-BD0D-43F26C8774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55626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6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066" name="Object 2">
            <a:extLst>
              <a:ext uri="{FF2B5EF4-FFF2-40B4-BE49-F238E27FC236}">
                <a16:creationId xmlns:a16="http://schemas.microsoft.com/office/drawing/2014/main" id="{2BD4EA97-6DC8-481D-B019-72AAF7CAE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217336"/>
              </p:ext>
            </p:extLst>
          </p:nvPr>
        </p:nvGraphicFramePr>
        <p:xfrm>
          <a:off x="6253411" y="2852315"/>
          <a:ext cx="2371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5" name="位图图像" r:id="rId3" imgW="2371429" imgH="990738" progId="Paint.Picture">
                  <p:embed/>
                </p:oleObj>
              </mc:Choice>
              <mc:Fallback>
                <p:oleObj name="位图图像" r:id="rId3" imgW="2371429" imgH="990738" progId="Paint.Picture">
                  <p:embed/>
                  <p:pic>
                    <p:nvPicPr>
                      <p:cNvPr id="472066" name="Object 2">
                        <a:extLst>
                          <a:ext uri="{FF2B5EF4-FFF2-40B4-BE49-F238E27FC236}">
                            <a16:creationId xmlns:a16="http://schemas.microsoft.com/office/drawing/2014/main" id="{2BD4EA97-6DC8-481D-B019-72AAF7CAE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411" y="2852315"/>
                        <a:ext cx="2371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3">
            <a:extLst>
              <a:ext uri="{FF2B5EF4-FFF2-40B4-BE49-F238E27FC236}">
                <a16:creationId xmlns:a16="http://schemas.microsoft.com/office/drawing/2014/main" id="{290968DB-8A8E-45A8-946F-FD787B716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487264"/>
              </p:ext>
            </p:extLst>
          </p:nvPr>
        </p:nvGraphicFramePr>
        <p:xfrm>
          <a:off x="7405936" y="293804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6" name="BMP 图象" r:id="rId5" imgW="1219370" imgH="457143" progId="Paint.Picture">
                  <p:embed/>
                </p:oleObj>
              </mc:Choice>
              <mc:Fallback>
                <p:oleObj name="BMP 图象" r:id="rId5" imgW="1219370" imgH="457143" progId="Paint.Picture">
                  <p:embed/>
                  <p:pic>
                    <p:nvPicPr>
                      <p:cNvPr id="472067" name="Object 3">
                        <a:extLst>
                          <a:ext uri="{FF2B5EF4-FFF2-40B4-BE49-F238E27FC236}">
                            <a16:creationId xmlns:a16="http://schemas.microsoft.com/office/drawing/2014/main" id="{290968DB-8A8E-45A8-946F-FD787B716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936" y="2938040"/>
                        <a:ext cx="121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>
            <a:extLst>
              <a:ext uri="{FF2B5EF4-FFF2-40B4-BE49-F238E27FC236}">
                <a16:creationId xmlns:a16="http://schemas.microsoft.com/office/drawing/2014/main" id="{1F79C423-295E-4333-B1EB-F3355EF56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643322"/>
              </p:ext>
            </p:extLst>
          </p:nvPr>
        </p:nvGraphicFramePr>
        <p:xfrm>
          <a:off x="2224336" y="490115"/>
          <a:ext cx="1905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7" name="公式" r:id="rId7" imgW="863280" imgH="304560" progId="Equation.3">
                  <p:embed/>
                </p:oleObj>
              </mc:Choice>
              <mc:Fallback>
                <p:oleObj name="公式" r:id="rId7" imgW="863280" imgH="304560" progId="Equation.3">
                  <p:embed/>
                  <p:pic>
                    <p:nvPicPr>
                      <p:cNvPr id="472069" name="Object 5">
                        <a:extLst>
                          <a:ext uri="{FF2B5EF4-FFF2-40B4-BE49-F238E27FC236}">
                            <a16:creationId xmlns:a16="http://schemas.microsoft.com/office/drawing/2014/main" id="{1F79C423-295E-4333-B1EB-F3355EF56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336" y="490115"/>
                        <a:ext cx="1905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0" name="Text Box 6">
            <a:extLst>
              <a:ext uri="{FF2B5EF4-FFF2-40B4-BE49-F238E27FC236}">
                <a16:creationId xmlns:a16="http://schemas.microsoft.com/office/drawing/2014/main" id="{983465B4-1E74-44CC-BB34-2400092D4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136" y="566315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为双纽线</a:t>
            </a:r>
          </a:p>
        </p:txBody>
      </p:sp>
      <p:graphicFrame>
        <p:nvGraphicFramePr>
          <p:cNvPr id="472071" name="Object 7">
            <a:extLst>
              <a:ext uri="{FF2B5EF4-FFF2-40B4-BE49-F238E27FC236}">
                <a16:creationId xmlns:a16="http://schemas.microsoft.com/office/drawing/2014/main" id="{3F452FA0-3D74-48B8-80DB-8C6A6A95D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96294"/>
              </p:ext>
            </p:extLst>
          </p:nvPr>
        </p:nvGraphicFramePr>
        <p:xfrm>
          <a:off x="1995736" y="1252115"/>
          <a:ext cx="4406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8" name="公式" r:id="rId9" imgW="2158920" imgH="228600" progId="Equation.3">
                  <p:embed/>
                </p:oleObj>
              </mc:Choice>
              <mc:Fallback>
                <p:oleObj name="公式" r:id="rId9" imgW="2158920" imgH="228600" progId="Equation.3">
                  <p:embed/>
                  <p:pic>
                    <p:nvPicPr>
                      <p:cNvPr id="472071" name="Object 7">
                        <a:extLst>
                          <a:ext uri="{FF2B5EF4-FFF2-40B4-BE49-F238E27FC236}">
                            <a16:creationId xmlns:a16="http://schemas.microsoft.com/office/drawing/2014/main" id="{3F452FA0-3D74-48B8-80DB-8C6A6A95D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736" y="1252115"/>
                        <a:ext cx="44069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2" name="Text Box 8">
            <a:extLst>
              <a:ext uri="{FF2B5EF4-FFF2-40B4-BE49-F238E27FC236}">
                <a16:creationId xmlns:a16="http://schemas.microsoft.com/office/drawing/2014/main" id="{7BACE46C-2E63-4236-BB87-C60A5DF8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36" y="1937915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在极坐标系下</a:t>
            </a:r>
          </a:p>
        </p:txBody>
      </p:sp>
      <p:sp>
        <p:nvSpPr>
          <p:cNvPr id="472073" name="Text Box 9">
            <a:extLst>
              <a:ext uri="{FF2B5EF4-FFF2-40B4-BE49-F238E27FC236}">
                <a16:creationId xmlns:a16="http://schemas.microsoft.com/office/drawing/2014/main" id="{120F635A-F5BF-46CB-A3B7-EEAA04E9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536" y="2547515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它在第一象限部分为</a:t>
            </a:r>
          </a:p>
        </p:txBody>
      </p:sp>
      <p:graphicFrame>
        <p:nvGraphicFramePr>
          <p:cNvPr id="472074" name="Object 10">
            <a:extLst>
              <a:ext uri="{FF2B5EF4-FFF2-40B4-BE49-F238E27FC236}">
                <a16:creationId xmlns:a16="http://schemas.microsoft.com/office/drawing/2014/main" id="{96DAFCCC-81E1-4581-8C2F-A08595262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182972"/>
              </p:ext>
            </p:extLst>
          </p:nvPr>
        </p:nvGraphicFramePr>
        <p:xfrm>
          <a:off x="1005136" y="3233315"/>
          <a:ext cx="4495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9" name="公式" r:id="rId11" imgW="2057400" imgH="304560" progId="Equation.3">
                  <p:embed/>
                </p:oleObj>
              </mc:Choice>
              <mc:Fallback>
                <p:oleObj name="公式" r:id="rId11" imgW="2057400" imgH="304560" progId="Equation.3">
                  <p:embed/>
                  <p:pic>
                    <p:nvPicPr>
                      <p:cNvPr id="472074" name="Object 10">
                        <a:extLst>
                          <a:ext uri="{FF2B5EF4-FFF2-40B4-BE49-F238E27FC236}">
                            <a16:creationId xmlns:a16="http://schemas.microsoft.com/office/drawing/2014/main" id="{96DAFCCC-81E1-4581-8C2F-A08595262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136" y="3233315"/>
                        <a:ext cx="44958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5" name="Text Box 11">
            <a:extLst>
              <a:ext uri="{FF2B5EF4-FFF2-40B4-BE49-F238E27FC236}">
                <a16:creationId xmlns:a16="http://schemas.microsoft.com/office/drawing/2014/main" id="{869787DD-018E-4DE9-878A-3636FA754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995315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利用对称性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472076" name="Object 12">
            <a:extLst>
              <a:ext uri="{FF2B5EF4-FFF2-40B4-BE49-F238E27FC236}">
                <a16:creationId xmlns:a16="http://schemas.microsoft.com/office/drawing/2014/main" id="{476E81F3-33D6-45E3-A199-4B4471CAB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62863"/>
              </p:ext>
            </p:extLst>
          </p:nvPr>
        </p:nvGraphicFramePr>
        <p:xfrm>
          <a:off x="776536" y="4604915"/>
          <a:ext cx="1981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0" name="公式" r:id="rId13" imgW="825480" imgH="342720" progId="Equation.3">
                  <p:embed/>
                </p:oleObj>
              </mc:Choice>
              <mc:Fallback>
                <p:oleObj name="公式" r:id="rId13" imgW="825480" imgH="342720" progId="Equation.3">
                  <p:embed/>
                  <p:pic>
                    <p:nvPicPr>
                      <p:cNvPr id="472076" name="Object 12">
                        <a:extLst>
                          <a:ext uri="{FF2B5EF4-FFF2-40B4-BE49-F238E27FC236}">
                            <a16:creationId xmlns:a16="http://schemas.microsoft.com/office/drawing/2014/main" id="{476E81F3-33D6-45E3-A199-4B4471CAB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536" y="4604915"/>
                        <a:ext cx="1981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7" name="Object 13">
            <a:extLst>
              <a:ext uri="{FF2B5EF4-FFF2-40B4-BE49-F238E27FC236}">
                <a16:creationId xmlns:a16="http://schemas.microsoft.com/office/drawing/2014/main" id="{3B8C8BBA-2CF7-4DFA-B9F5-19A79ABFC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329182"/>
              </p:ext>
            </p:extLst>
          </p:nvPr>
        </p:nvGraphicFramePr>
        <p:xfrm>
          <a:off x="2757736" y="452871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1" name="公式" r:id="rId15" imgW="2120760" imgH="368280" progId="Equation.3">
                  <p:embed/>
                </p:oleObj>
              </mc:Choice>
              <mc:Fallback>
                <p:oleObj name="公式" r:id="rId15" imgW="2120760" imgH="368280" progId="Equation.3">
                  <p:embed/>
                  <p:pic>
                    <p:nvPicPr>
                      <p:cNvPr id="472077" name="Object 13">
                        <a:extLst>
                          <a:ext uri="{FF2B5EF4-FFF2-40B4-BE49-F238E27FC236}">
                            <a16:creationId xmlns:a16="http://schemas.microsoft.com/office/drawing/2014/main" id="{3B8C8BBA-2CF7-4DFA-B9F5-19A79ABFC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736" y="452871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8" name="Object 14">
            <a:extLst>
              <a:ext uri="{FF2B5EF4-FFF2-40B4-BE49-F238E27FC236}">
                <a16:creationId xmlns:a16="http://schemas.microsoft.com/office/drawing/2014/main" id="{3C297440-6DA9-4836-B1FD-4DBD84905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619641"/>
              </p:ext>
            </p:extLst>
          </p:nvPr>
        </p:nvGraphicFramePr>
        <p:xfrm>
          <a:off x="1157536" y="5519315"/>
          <a:ext cx="27051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2" name="公式" r:id="rId17" imgW="1155600" imgH="368280" progId="Equation.3">
                  <p:embed/>
                </p:oleObj>
              </mc:Choice>
              <mc:Fallback>
                <p:oleObj name="公式" r:id="rId17" imgW="1155600" imgH="368280" progId="Equation.3">
                  <p:embed/>
                  <p:pic>
                    <p:nvPicPr>
                      <p:cNvPr id="472078" name="Object 14">
                        <a:extLst>
                          <a:ext uri="{FF2B5EF4-FFF2-40B4-BE49-F238E27FC236}">
                            <a16:creationId xmlns:a16="http://schemas.microsoft.com/office/drawing/2014/main" id="{3C297440-6DA9-4836-B1FD-4DBD84905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536" y="5519315"/>
                        <a:ext cx="27051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9" name="Object 15">
            <a:extLst>
              <a:ext uri="{FF2B5EF4-FFF2-40B4-BE49-F238E27FC236}">
                <a16:creationId xmlns:a16="http://schemas.microsoft.com/office/drawing/2014/main" id="{7E3056AE-0F16-4F07-B9D2-D6C261A5E0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73262"/>
              </p:ext>
            </p:extLst>
          </p:nvPr>
        </p:nvGraphicFramePr>
        <p:xfrm>
          <a:off x="3900736" y="5671715"/>
          <a:ext cx="144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3" name="公式" r:id="rId19" imgW="596880" imgH="241200" progId="Equation.3">
                  <p:embed/>
                </p:oleObj>
              </mc:Choice>
              <mc:Fallback>
                <p:oleObj name="公式" r:id="rId19" imgW="596880" imgH="241200" progId="Equation.3">
                  <p:embed/>
                  <p:pic>
                    <p:nvPicPr>
                      <p:cNvPr id="472079" name="Object 15">
                        <a:extLst>
                          <a:ext uri="{FF2B5EF4-FFF2-40B4-BE49-F238E27FC236}">
                            <a16:creationId xmlns:a16="http://schemas.microsoft.com/office/drawing/2014/main" id="{7E3056AE-0F16-4F07-B9D2-D6C261A5E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736" y="5671715"/>
                        <a:ext cx="1447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80" name="Object 16">
            <a:extLst>
              <a:ext uri="{FF2B5EF4-FFF2-40B4-BE49-F238E27FC236}">
                <a16:creationId xmlns:a16="http://schemas.microsoft.com/office/drawing/2014/main" id="{EF892C80-9C85-412C-A53E-12E50BCC2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592197"/>
              </p:ext>
            </p:extLst>
          </p:nvPr>
        </p:nvGraphicFramePr>
        <p:xfrm>
          <a:off x="3519736" y="1937915"/>
          <a:ext cx="27892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4" name="公式" r:id="rId21" imgW="1168200" imgH="228600" progId="Equation.3">
                  <p:embed/>
                </p:oleObj>
              </mc:Choice>
              <mc:Fallback>
                <p:oleObj name="公式" r:id="rId21" imgW="1168200" imgH="228600" progId="Equation.3">
                  <p:embed/>
                  <p:pic>
                    <p:nvPicPr>
                      <p:cNvPr id="472080" name="Object 16">
                        <a:extLst>
                          <a:ext uri="{FF2B5EF4-FFF2-40B4-BE49-F238E27FC236}">
                            <a16:creationId xmlns:a16="http://schemas.microsoft.com/office/drawing/2014/main" id="{EF892C80-9C85-412C-A53E-12E50BCC2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736" y="1937915"/>
                        <a:ext cx="27892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2081" name="Group 17">
            <a:extLst>
              <a:ext uri="{FF2B5EF4-FFF2-40B4-BE49-F238E27FC236}">
                <a16:creationId xmlns:a16="http://schemas.microsoft.com/office/drawing/2014/main" id="{4D57978E-AAFD-4D2D-B251-16521ED09700}"/>
              </a:ext>
            </a:extLst>
          </p:cNvPr>
          <p:cNvGrpSpPr>
            <a:grpSpLocks/>
          </p:cNvGrpSpPr>
          <p:nvPr/>
        </p:nvGrpSpPr>
        <p:grpSpPr bwMode="auto">
          <a:xfrm>
            <a:off x="6110536" y="2318915"/>
            <a:ext cx="2895600" cy="1828800"/>
            <a:chOff x="3840" y="1296"/>
            <a:chExt cx="1824" cy="1152"/>
          </a:xfrm>
        </p:grpSpPr>
        <p:sp>
          <p:nvSpPr>
            <p:cNvPr id="472082" name="Line 18">
              <a:extLst>
                <a:ext uri="{FF2B5EF4-FFF2-40B4-BE49-F238E27FC236}">
                  <a16:creationId xmlns:a16="http://schemas.microsoft.com/office/drawing/2014/main" id="{8218E873-6FA3-4087-85A9-FB70A4A3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954"/>
              <a:ext cx="18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2083" name="Group 19">
              <a:extLst>
                <a:ext uri="{FF2B5EF4-FFF2-40B4-BE49-F238E27FC236}">
                  <a16:creationId xmlns:a16="http://schemas.microsoft.com/office/drawing/2014/main" id="{F9A5C945-158B-43C7-A820-6D69CE015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6" y="1296"/>
              <a:ext cx="1108" cy="1152"/>
              <a:chOff x="4556" y="1296"/>
              <a:chExt cx="1108" cy="1152"/>
            </a:xfrm>
          </p:grpSpPr>
          <p:sp>
            <p:nvSpPr>
              <p:cNvPr id="472084" name="Line 20">
                <a:extLst>
                  <a:ext uri="{FF2B5EF4-FFF2-40B4-BE49-F238E27FC236}">
                    <a16:creationId xmlns:a16="http://schemas.microsoft.com/office/drawing/2014/main" id="{1FDB8835-1540-4CEE-8C5C-43A672607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4" y="129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2085" name="Object 21">
                <a:extLst>
                  <a:ext uri="{FF2B5EF4-FFF2-40B4-BE49-F238E27FC236}">
                    <a16:creationId xmlns:a16="http://schemas.microsoft.com/office/drawing/2014/main" id="{9B876534-E9DE-4D94-9635-FA69FF41DC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0" y="1322"/>
              <a:ext cx="15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25" name="Equation" r:id="rId23" imgW="241200" imgH="317160" progId="Equation.3">
                      <p:embed/>
                    </p:oleObj>
                  </mc:Choice>
                  <mc:Fallback>
                    <p:oleObj name="Equation" r:id="rId23" imgW="241200" imgH="317160" progId="Equation.3">
                      <p:embed/>
                      <p:pic>
                        <p:nvPicPr>
                          <p:cNvPr id="472085" name="Object 21">
                            <a:extLst>
                              <a:ext uri="{FF2B5EF4-FFF2-40B4-BE49-F238E27FC236}">
                                <a16:creationId xmlns:a16="http://schemas.microsoft.com/office/drawing/2014/main" id="{9B876534-E9DE-4D94-9635-FA69FF41DC2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0" y="1322"/>
                            <a:ext cx="15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2086" name="Object 22">
                <a:extLst>
                  <a:ext uri="{FF2B5EF4-FFF2-40B4-BE49-F238E27FC236}">
                    <a16:creationId xmlns:a16="http://schemas.microsoft.com/office/drawing/2014/main" id="{3C7E3CF4-69FE-4D16-9530-9B46F57934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56" y="2064"/>
              <a:ext cx="136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26" name="Equation" r:id="rId25" imgW="215640" imgH="241200" progId="Equation.3">
                      <p:embed/>
                    </p:oleObj>
                  </mc:Choice>
                  <mc:Fallback>
                    <p:oleObj name="Equation" r:id="rId25" imgW="215640" imgH="241200" progId="Equation.3">
                      <p:embed/>
                      <p:pic>
                        <p:nvPicPr>
                          <p:cNvPr id="472086" name="Object 22">
                            <a:extLst>
                              <a:ext uri="{FF2B5EF4-FFF2-40B4-BE49-F238E27FC236}">
                                <a16:creationId xmlns:a16="http://schemas.microsoft.com/office/drawing/2014/main" id="{3C7E3CF4-69FE-4D16-9530-9B46F579341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2064"/>
                            <a:ext cx="136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2087" name="Object 23">
                <a:extLst>
                  <a:ext uri="{FF2B5EF4-FFF2-40B4-BE49-F238E27FC236}">
                    <a16:creationId xmlns:a16="http://schemas.microsoft.com/office/drawing/2014/main" id="{3CFDE39A-6543-4F45-A899-A7751577C9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20" y="2016"/>
              <a:ext cx="14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27" name="Equation" r:id="rId27" imgW="228600" imgH="241200" progId="Equation.3">
                      <p:embed/>
                    </p:oleObj>
                  </mc:Choice>
                  <mc:Fallback>
                    <p:oleObj name="Equation" r:id="rId27" imgW="228600" imgH="241200" progId="Equation.3">
                      <p:embed/>
                      <p:pic>
                        <p:nvPicPr>
                          <p:cNvPr id="472087" name="Object 23">
                            <a:extLst>
                              <a:ext uri="{FF2B5EF4-FFF2-40B4-BE49-F238E27FC236}">
                                <a16:creationId xmlns:a16="http://schemas.microsoft.com/office/drawing/2014/main" id="{3CFDE39A-6543-4F45-A899-A7751577C9E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0" y="2016"/>
                            <a:ext cx="14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72088" name="Line 24">
            <a:extLst>
              <a:ext uri="{FF2B5EF4-FFF2-40B4-BE49-F238E27FC236}">
                <a16:creationId xmlns:a16="http://schemas.microsoft.com/office/drawing/2014/main" id="{B915C293-0F8E-4A17-A2B4-BC352CB25C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249" y="2623715"/>
            <a:ext cx="1447800" cy="144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89" name="Line 25">
            <a:extLst>
              <a:ext uri="{FF2B5EF4-FFF2-40B4-BE49-F238E27FC236}">
                <a16:creationId xmlns:a16="http://schemas.microsoft.com/office/drawing/2014/main" id="{7FBFCFCC-33F7-4C4C-A8F8-84CBB64D2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499" y="2623715"/>
            <a:ext cx="1446212" cy="1446213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WordArt 16">
            <a:extLst>
              <a:ext uri="{FF2B5EF4-FFF2-40B4-BE49-F238E27FC236}">
                <a16:creationId xmlns:a16="http://schemas.microsoft.com/office/drawing/2014/main" id="{73A2F01E-E1E7-45A7-A9CC-D4F584C1B5A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71736" y="723478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801915-C91B-4673-996C-0CF0F85ED23E}"/>
              </a:ext>
            </a:extLst>
          </p:cNvPr>
          <p:cNvSpPr/>
          <p:nvPr/>
        </p:nvSpPr>
        <p:spPr>
          <a:xfrm>
            <a:off x="1346176" y="57500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2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2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2" grpId="0" build="p" autoUpdateAnimBg="0"/>
      <p:bldP spid="472073" grpId="0" build="p" autoUpdateAnimBg="0"/>
      <p:bldP spid="47207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114" name="Object 2">
            <a:extLst>
              <a:ext uri="{FF2B5EF4-FFF2-40B4-BE49-F238E27FC236}">
                <a16:creationId xmlns:a16="http://schemas.microsoft.com/office/drawing/2014/main" id="{3FEC72D7-C700-48CB-B621-E9A0D51E4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19600"/>
          <a:ext cx="5791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8" name="公式" r:id="rId3" imgW="2971800" imgH="304560" progId="Equation.3">
                  <p:embed/>
                </p:oleObj>
              </mc:Choice>
              <mc:Fallback>
                <p:oleObj name="公式" r:id="rId3" imgW="2971800" imgH="304560" progId="Equation.3">
                  <p:embed/>
                  <p:pic>
                    <p:nvPicPr>
                      <p:cNvPr id="474114" name="Object 2">
                        <a:extLst>
                          <a:ext uri="{FF2B5EF4-FFF2-40B4-BE49-F238E27FC236}">
                            <a16:creationId xmlns:a16="http://schemas.microsoft.com/office/drawing/2014/main" id="{3FEC72D7-C700-48CB-B621-E9A0D51E4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5791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4">
            <a:extLst>
              <a:ext uri="{FF2B5EF4-FFF2-40B4-BE49-F238E27FC236}">
                <a16:creationId xmlns:a16="http://schemas.microsoft.com/office/drawing/2014/main" id="{9CC82B37-48AB-4E67-A1DD-723C4AD27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304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9" name="公式" r:id="rId5" imgW="1523880" imgH="317160" progId="Equation.3">
                  <p:embed/>
                </p:oleObj>
              </mc:Choice>
              <mc:Fallback>
                <p:oleObj name="公式" r:id="rId5" imgW="1523880" imgH="317160" progId="Equation.3">
                  <p:embed/>
                  <p:pic>
                    <p:nvPicPr>
                      <p:cNvPr id="474116" name="Object 4">
                        <a:extLst>
                          <a:ext uri="{FF2B5EF4-FFF2-40B4-BE49-F238E27FC236}">
                            <a16:creationId xmlns:a16="http://schemas.microsoft.com/office/drawing/2014/main" id="{9CC82B37-48AB-4E67-A1DD-723C4AD27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3048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7" name="Text Box 5">
            <a:extLst>
              <a:ext uri="{FF2B5EF4-FFF2-40B4-BE49-F238E27FC236}">
                <a16:creationId xmlns:a16="http://schemas.microsoft.com/office/drawing/2014/main" id="{0F4D2F94-9DA5-49C1-90F2-005BB5C66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为球面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4118" name="Object 6">
            <a:extLst>
              <a:ext uri="{FF2B5EF4-FFF2-40B4-BE49-F238E27FC236}">
                <a16:creationId xmlns:a16="http://schemas.microsoft.com/office/drawing/2014/main" id="{CBF8416C-1534-4E11-A29F-C46FE27C5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990600"/>
          <a:ext cx="1143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0" name="公式" r:id="rId7" imgW="495000" imgH="228600" progId="Equation.3">
                  <p:embed/>
                </p:oleObj>
              </mc:Choice>
              <mc:Fallback>
                <p:oleObj name="公式" r:id="rId7" imgW="495000" imgH="228600" progId="Equation.3">
                  <p:embed/>
                  <p:pic>
                    <p:nvPicPr>
                      <p:cNvPr id="474118" name="Object 6">
                        <a:extLst>
                          <a:ext uri="{FF2B5EF4-FFF2-40B4-BE49-F238E27FC236}">
                            <a16:creationId xmlns:a16="http://schemas.microsoft.com/office/drawing/2014/main" id="{CBF8416C-1534-4E11-A29F-C46FE27C5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90600"/>
                        <a:ext cx="1143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9" name="Text Box 7">
            <a:extLst>
              <a:ext uri="{FF2B5EF4-FFF2-40B4-BE49-F238E27FC236}">
                <a16:creationId xmlns:a16="http://schemas.microsoft.com/office/drawing/2014/main" id="{73465496-E03B-486C-9DBD-37BCDC111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474120" name="Object 8">
            <a:extLst>
              <a:ext uri="{FF2B5EF4-FFF2-40B4-BE49-F238E27FC236}">
                <a16:creationId xmlns:a16="http://schemas.microsoft.com/office/drawing/2014/main" id="{2F8B8177-28FD-4E6B-9D1B-E640BB63F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676400"/>
          <a:ext cx="3505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" name="公式" r:id="rId9" imgW="1549080" imgH="482400" progId="Equation.3">
                  <p:embed/>
                </p:oleObj>
              </mc:Choice>
              <mc:Fallback>
                <p:oleObj name="公式" r:id="rId9" imgW="1549080" imgH="482400" progId="Equation.3">
                  <p:embed/>
                  <p:pic>
                    <p:nvPicPr>
                      <p:cNvPr id="474120" name="Object 8">
                        <a:extLst>
                          <a:ext uri="{FF2B5EF4-FFF2-40B4-BE49-F238E27FC236}">
                            <a16:creationId xmlns:a16="http://schemas.microsoft.com/office/drawing/2014/main" id="{2F8B8177-28FD-4E6B-9D1B-E640BB63F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3505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1" name="Object 9">
            <a:extLst>
              <a:ext uri="{FF2B5EF4-FFF2-40B4-BE49-F238E27FC236}">
                <a16:creationId xmlns:a16="http://schemas.microsoft.com/office/drawing/2014/main" id="{CB37192E-D5A4-4435-8708-EED14F7A8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124200"/>
          <a:ext cx="514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" name="公式" r:id="rId11" imgW="203040" imgH="164880" progId="Equation.3">
                  <p:embed/>
                </p:oleObj>
              </mc:Choice>
              <mc:Fallback>
                <p:oleObj name="公式" r:id="rId11" imgW="203040" imgH="164880" progId="Equation.3">
                  <p:embed/>
                  <p:pic>
                    <p:nvPicPr>
                      <p:cNvPr id="474121" name="Object 9">
                        <a:extLst>
                          <a:ext uri="{FF2B5EF4-FFF2-40B4-BE49-F238E27FC236}">
                            <a16:creationId xmlns:a16="http://schemas.microsoft.com/office/drawing/2014/main" id="{CB37192E-D5A4-4435-8708-EED14F7A8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5143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2" name="Object 10">
            <a:extLst>
              <a:ext uri="{FF2B5EF4-FFF2-40B4-BE49-F238E27FC236}">
                <a16:creationId xmlns:a16="http://schemas.microsoft.com/office/drawing/2014/main" id="{80A3BEAB-CEA3-43F5-92DF-11F062F90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276600"/>
          <a:ext cx="16637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" name="公式" r:id="rId13" imgW="850680" imgH="215640" progId="Equation.3">
                  <p:embed/>
                </p:oleObj>
              </mc:Choice>
              <mc:Fallback>
                <p:oleObj name="公式" r:id="rId13" imgW="850680" imgH="215640" progId="Equation.3">
                  <p:embed/>
                  <p:pic>
                    <p:nvPicPr>
                      <p:cNvPr id="474122" name="Object 10">
                        <a:extLst>
                          <a:ext uri="{FF2B5EF4-FFF2-40B4-BE49-F238E27FC236}">
                            <a16:creationId xmlns:a16="http://schemas.microsoft.com/office/drawing/2014/main" id="{80A3BEAB-CEA3-43F5-92DF-11F062F905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76600"/>
                        <a:ext cx="16637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3" name="Object 11">
            <a:extLst>
              <a:ext uri="{FF2B5EF4-FFF2-40B4-BE49-F238E27FC236}">
                <a16:creationId xmlns:a16="http://schemas.microsoft.com/office/drawing/2014/main" id="{C6BBBD12-EC54-47DC-A072-2088208D7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572000"/>
          <a:ext cx="1524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" name="公式" r:id="rId15" imgW="812520" imgH="241200" progId="Equation.3">
                  <p:embed/>
                </p:oleObj>
              </mc:Choice>
              <mc:Fallback>
                <p:oleObj name="公式" r:id="rId15" imgW="812520" imgH="241200" progId="Equation.3">
                  <p:embed/>
                  <p:pic>
                    <p:nvPicPr>
                      <p:cNvPr id="474123" name="Object 11">
                        <a:extLst>
                          <a:ext uri="{FF2B5EF4-FFF2-40B4-BE49-F238E27FC236}">
                            <a16:creationId xmlns:a16="http://schemas.microsoft.com/office/drawing/2014/main" id="{C6BBBD12-EC54-47DC-A072-2088208D7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1524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4" name="Object 12">
            <a:extLst>
              <a:ext uri="{FF2B5EF4-FFF2-40B4-BE49-F238E27FC236}">
                <a16:creationId xmlns:a16="http://schemas.microsoft.com/office/drawing/2014/main" id="{AA144B83-B4C3-4612-87C7-403BB6094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572000"/>
          <a:ext cx="15303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" name="公式" r:id="rId17" imgW="736560" imgH="228600" progId="Equation.3">
                  <p:embed/>
                </p:oleObj>
              </mc:Choice>
              <mc:Fallback>
                <p:oleObj name="公式" r:id="rId17" imgW="736560" imgH="228600" progId="Equation.3">
                  <p:embed/>
                  <p:pic>
                    <p:nvPicPr>
                      <p:cNvPr id="474124" name="Object 12">
                        <a:extLst>
                          <a:ext uri="{FF2B5EF4-FFF2-40B4-BE49-F238E27FC236}">
                            <a16:creationId xmlns:a16="http://schemas.microsoft.com/office/drawing/2014/main" id="{AA144B83-B4C3-4612-87C7-403BB6094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0"/>
                        <a:ext cx="15303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5" name="Object 13">
            <a:extLst>
              <a:ext uri="{FF2B5EF4-FFF2-40B4-BE49-F238E27FC236}">
                <a16:creationId xmlns:a16="http://schemas.microsoft.com/office/drawing/2014/main" id="{FA0C85E0-C161-4A47-AA77-AFE642403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572000"/>
          <a:ext cx="14922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6" name="公式" r:id="rId19" imgW="838080" imgH="241200" progId="Equation.3">
                  <p:embed/>
                </p:oleObj>
              </mc:Choice>
              <mc:Fallback>
                <p:oleObj name="公式" r:id="rId19" imgW="838080" imgH="241200" progId="Equation.3">
                  <p:embed/>
                  <p:pic>
                    <p:nvPicPr>
                      <p:cNvPr id="474125" name="Object 13">
                        <a:extLst>
                          <a:ext uri="{FF2B5EF4-FFF2-40B4-BE49-F238E27FC236}">
                            <a16:creationId xmlns:a16="http://schemas.microsoft.com/office/drawing/2014/main" id="{FA0C85E0-C161-4A47-AA77-AFE642403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0"/>
                        <a:ext cx="14922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6" name="Object 14">
            <a:extLst>
              <a:ext uri="{FF2B5EF4-FFF2-40B4-BE49-F238E27FC236}">
                <a16:creationId xmlns:a16="http://schemas.microsoft.com/office/drawing/2014/main" id="{E6FD4109-6244-4EF0-85E5-878EB1F0F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410200"/>
          <a:ext cx="3733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7" name="公式" r:id="rId21" imgW="1739880" imgH="406080" progId="Equation.3">
                  <p:embed/>
                </p:oleObj>
              </mc:Choice>
              <mc:Fallback>
                <p:oleObj name="公式" r:id="rId21" imgW="1739880" imgH="406080" progId="Equation.3">
                  <p:embed/>
                  <p:pic>
                    <p:nvPicPr>
                      <p:cNvPr id="474126" name="Object 14">
                        <a:extLst>
                          <a:ext uri="{FF2B5EF4-FFF2-40B4-BE49-F238E27FC236}">
                            <a16:creationId xmlns:a16="http://schemas.microsoft.com/office/drawing/2014/main" id="{E6FD4109-6244-4EF0-85E5-878EB1F0F3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37338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7" name="Object 15">
            <a:extLst>
              <a:ext uri="{FF2B5EF4-FFF2-40B4-BE49-F238E27FC236}">
                <a16:creationId xmlns:a16="http://schemas.microsoft.com/office/drawing/2014/main" id="{8AFE280E-9ECF-4DF7-A17A-4A5CBAADF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495800"/>
          <a:ext cx="1123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8" name="公式" r:id="rId23" imgW="457200" imgH="203040" progId="Equation.3">
                  <p:embed/>
                </p:oleObj>
              </mc:Choice>
              <mc:Fallback>
                <p:oleObj name="公式" r:id="rId23" imgW="457200" imgH="203040" progId="Equation.3">
                  <p:embed/>
                  <p:pic>
                    <p:nvPicPr>
                      <p:cNvPr id="474127" name="Object 15">
                        <a:extLst>
                          <a:ext uri="{FF2B5EF4-FFF2-40B4-BE49-F238E27FC236}">
                            <a16:creationId xmlns:a16="http://schemas.microsoft.com/office/drawing/2014/main" id="{8AFE280E-9ECF-4DF7-A17A-4A5CBAADF1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495800"/>
                        <a:ext cx="1123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8" name="Object 16">
            <a:extLst>
              <a:ext uri="{FF2B5EF4-FFF2-40B4-BE49-F238E27FC236}">
                <a16:creationId xmlns:a16="http://schemas.microsoft.com/office/drawing/2014/main" id="{06D41ACC-9DBB-457B-8DA5-BDA5DCB93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733800"/>
          <a:ext cx="24384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" name="公式" r:id="rId25" imgW="1002960" imgH="253800" progId="Equation.3">
                  <p:embed/>
                </p:oleObj>
              </mc:Choice>
              <mc:Fallback>
                <p:oleObj name="公式" r:id="rId25" imgW="1002960" imgH="253800" progId="Equation.3">
                  <p:embed/>
                  <p:pic>
                    <p:nvPicPr>
                      <p:cNvPr id="474128" name="Object 16">
                        <a:extLst>
                          <a:ext uri="{FF2B5EF4-FFF2-40B4-BE49-F238E27FC236}">
                            <a16:creationId xmlns:a16="http://schemas.microsoft.com/office/drawing/2014/main" id="{06D41ACC-9DBB-457B-8DA5-BDA5DCB93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33800"/>
                        <a:ext cx="24384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9" name="Object 17">
            <a:extLst>
              <a:ext uri="{FF2B5EF4-FFF2-40B4-BE49-F238E27FC236}">
                <a16:creationId xmlns:a16="http://schemas.microsoft.com/office/drawing/2014/main" id="{211A6319-DCC4-4BCA-8045-C587C2051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066800"/>
          <a:ext cx="3581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0" name="公式" r:id="rId27" imgW="1562040" imgH="215640" progId="Equation.3">
                  <p:embed/>
                </p:oleObj>
              </mc:Choice>
              <mc:Fallback>
                <p:oleObj name="公式" r:id="rId27" imgW="1562040" imgH="215640" progId="Equation.3">
                  <p:embed/>
                  <p:pic>
                    <p:nvPicPr>
                      <p:cNvPr id="474129" name="Object 17">
                        <a:extLst>
                          <a:ext uri="{FF2B5EF4-FFF2-40B4-BE49-F238E27FC236}">
                            <a16:creationId xmlns:a16="http://schemas.microsoft.com/office/drawing/2014/main" id="{211A6319-DCC4-4BCA-8045-C587C2051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66800"/>
                        <a:ext cx="3581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0" name="Object 18">
            <a:extLst>
              <a:ext uri="{FF2B5EF4-FFF2-40B4-BE49-F238E27FC236}">
                <a16:creationId xmlns:a16="http://schemas.microsoft.com/office/drawing/2014/main" id="{47103FAB-2D09-4001-8CA5-44F034576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7438" y="793750"/>
          <a:ext cx="13303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1" name="公式" r:id="rId29" imgW="558720" imgH="406080" progId="Equation.3">
                  <p:embed/>
                </p:oleObj>
              </mc:Choice>
              <mc:Fallback>
                <p:oleObj name="公式" r:id="rId29" imgW="558720" imgH="406080" progId="Equation.3">
                  <p:embed/>
                  <p:pic>
                    <p:nvPicPr>
                      <p:cNvPr id="474130" name="Object 18">
                        <a:extLst>
                          <a:ext uri="{FF2B5EF4-FFF2-40B4-BE49-F238E27FC236}">
                            <a16:creationId xmlns:a16="http://schemas.microsoft.com/office/drawing/2014/main" id="{47103FAB-2D09-4001-8CA5-44F034576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793750"/>
                        <a:ext cx="13303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31" name="Text Box 19">
            <a:extLst>
              <a:ext uri="{FF2B5EF4-FFF2-40B4-BE49-F238E27FC236}">
                <a16:creationId xmlns:a16="http://schemas.microsoft.com/office/drawing/2014/main" id="{493A2E2E-EEA8-472D-BFCE-060BF10B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化为参数方程 </a:t>
            </a:r>
          </a:p>
        </p:txBody>
      </p:sp>
      <p:sp>
        <p:nvSpPr>
          <p:cNvPr id="474132" name="AutoShape 20">
            <a:extLst>
              <a:ext uri="{FF2B5EF4-FFF2-40B4-BE49-F238E27FC236}">
                <a16:creationId xmlns:a16="http://schemas.microsoft.com/office/drawing/2014/main" id="{6ED95951-B5C6-46A6-9D87-203CA37523EF}"/>
              </a:ext>
            </a:extLst>
          </p:cNvPr>
          <p:cNvSpPr>
            <a:spLocks/>
          </p:cNvSpPr>
          <p:nvPr/>
        </p:nvSpPr>
        <p:spPr bwMode="auto">
          <a:xfrm>
            <a:off x="2133600" y="29718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4133" name="Object 21">
            <a:extLst>
              <a:ext uri="{FF2B5EF4-FFF2-40B4-BE49-F238E27FC236}">
                <a16:creationId xmlns:a16="http://schemas.microsoft.com/office/drawing/2014/main" id="{0DC0A108-621F-4DE0-A123-464C49453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59294"/>
              </p:ext>
            </p:extLst>
          </p:nvPr>
        </p:nvGraphicFramePr>
        <p:xfrm>
          <a:off x="2362200" y="2744788"/>
          <a:ext cx="2286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2" name="公式" r:id="rId31" imgW="1028520" imgH="253800" progId="Equation.3">
                  <p:embed/>
                </p:oleObj>
              </mc:Choice>
              <mc:Fallback>
                <p:oleObj name="公式" r:id="rId31" imgW="1028520" imgH="253800" progId="Equation.3">
                  <p:embed/>
                  <p:pic>
                    <p:nvPicPr>
                      <p:cNvPr id="474133" name="Object 21">
                        <a:extLst>
                          <a:ext uri="{FF2B5EF4-FFF2-40B4-BE49-F238E27FC236}">
                            <a16:creationId xmlns:a16="http://schemas.microsoft.com/office/drawing/2014/main" id="{0DC0A108-621F-4DE0-A123-464C49453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4788"/>
                        <a:ext cx="22860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34" name="Object 22">
            <a:extLst>
              <a:ext uri="{FF2B5EF4-FFF2-40B4-BE49-F238E27FC236}">
                <a16:creationId xmlns:a16="http://schemas.microsoft.com/office/drawing/2014/main" id="{07FBDCA5-A146-4C93-8A50-8059E370E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276600"/>
          <a:ext cx="1746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3" name="公式" r:id="rId33" imgW="723600" imgH="203040" progId="Equation.3">
                  <p:embed/>
                </p:oleObj>
              </mc:Choice>
              <mc:Fallback>
                <p:oleObj name="公式" r:id="rId33" imgW="723600" imgH="203040" progId="Equation.3">
                  <p:embed/>
                  <p:pic>
                    <p:nvPicPr>
                      <p:cNvPr id="474134" name="Object 22">
                        <a:extLst>
                          <a:ext uri="{FF2B5EF4-FFF2-40B4-BE49-F238E27FC236}">
                            <a16:creationId xmlns:a16="http://schemas.microsoft.com/office/drawing/2014/main" id="{07FBDCA5-A146-4C93-8A50-8059E370E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17462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35" name="Text Box 23">
            <a:extLst>
              <a:ext uri="{FF2B5EF4-FFF2-40B4-BE49-F238E27FC236}">
                <a16:creationId xmlns:a16="http://schemas.microsoft.com/office/drawing/2014/main" id="{FB53B35D-07ED-4F31-9CC3-592518EBA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196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0A8E2D-D2A9-464C-B869-0145E3FFF710}"/>
              </a:ext>
            </a:extLst>
          </p:cNvPr>
          <p:cNvSpPr/>
          <p:nvPr/>
        </p:nvSpPr>
        <p:spPr>
          <a:xfrm>
            <a:off x="1403648" y="313492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zh-CN" altLang="en-US" sz="2800" dirty="0"/>
          </a:p>
        </p:txBody>
      </p:sp>
      <p:sp>
        <p:nvSpPr>
          <p:cNvPr id="31" name="WordArt 16">
            <a:extLst>
              <a:ext uri="{FF2B5EF4-FFF2-40B4-BE49-F238E27FC236}">
                <a16:creationId xmlns:a16="http://schemas.microsoft.com/office/drawing/2014/main" id="{68B84794-0E92-4809-991D-E924DF8A7E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5840" y="231875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4382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build="p" autoUpdateAnimBg="0"/>
      <p:bldP spid="474119" grpId="0" autoUpdateAnimBg="0"/>
      <p:bldP spid="474131" grpId="0" build="p" autoUpdateAnimBg="0"/>
      <p:bldP spid="47413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6715" name="Object 11">
            <a:extLst>
              <a:ext uri="{FF2B5EF4-FFF2-40B4-BE49-F238E27FC236}">
                <a16:creationId xmlns:a16="http://schemas.microsoft.com/office/drawing/2014/main" id="{916D4749-4188-4DA3-B290-0AE421B09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4210"/>
              </p:ext>
            </p:extLst>
          </p:nvPr>
        </p:nvGraphicFramePr>
        <p:xfrm>
          <a:off x="1087016" y="1295400"/>
          <a:ext cx="65087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8" name="公式" r:id="rId3" imgW="2908080" imgH="406080" progId="Equation.3">
                  <p:embed/>
                </p:oleObj>
              </mc:Choice>
              <mc:Fallback>
                <p:oleObj name="公式" r:id="rId3" imgW="2908080" imgH="406080" progId="Equation.3">
                  <p:embed/>
                  <p:pic>
                    <p:nvPicPr>
                      <p:cNvPr id="456715" name="Object 11">
                        <a:extLst>
                          <a:ext uri="{FF2B5EF4-FFF2-40B4-BE49-F238E27FC236}">
                            <a16:creationId xmlns:a16="http://schemas.microsoft.com/office/drawing/2014/main" id="{916D4749-4188-4DA3-B290-0AE421B09F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016" y="1295400"/>
                        <a:ext cx="65087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6" name="Object 12">
            <a:extLst>
              <a:ext uri="{FF2B5EF4-FFF2-40B4-BE49-F238E27FC236}">
                <a16:creationId xmlns:a16="http://schemas.microsoft.com/office/drawing/2014/main" id="{15C9AED7-B688-48D5-84CA-2A66DA996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845889"/>
              </p:ext>
            </p:extLst>
          </p:nvPr>
        </p:nvGraphicFramePr>
        <p:xfrm>
          <a:off x="858416" y="2286000"/>
          <a:ext cx="7086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9" name="公式" r:id="rId5" imgW="3124080" imgH="228600" progId="Equation.3">
                  <p:embed/>
                </p:oleObj>
              </mc:Choice>
              <mc:Fallback>
                <p:oleObj name="公式" r:id="rId5" imgW="3124080" imgH="228600" progId="Equation.3">
                  <p:embed/>
                  <p:pic>
                    <p:nvPicPr>
                      <p:cNvPr id="456716" name="Object 12">
                        <a:extLst>
                          <a:ext uri="{FF2B5EF4-FFF2-40B4-BE49-F238E27FC236}">
                            <a16:creationId xmlns:a16="http://schemas.microsoft.com/office/drawing/2014/main" id="{15C9AED7-B688-48D5-84CA-2A66DA996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416" y="2286000"/>
                        <a:ext cx="7086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6718" name="Group 14">
            <a:extLst>
              <a:ext uri="{FF2B5EF4-FFF2-40B4-BE49-F238E27FC236}">
                <a16:creationId xmlns:a16="http://schemas.microsoft.com/office/drawing/2014/main" id="{B0EF08F2-EF5A-4C77-AB8B-B9FA9B9AF90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048000"/>
            <a:ext cx="2486025" cy="3086100"/>
            <a:chOff x="4194" y="2112"/>
            <a:chExt cx="1566" cy="1944"/>
          </a:xfrm>
        </p:grpSpPr>
        <p:graphicFrame>
          <p:nvGraphicFramePr>
            <p:cNvPr id="456719" name="Object 15">
              <a:extLst>
                <a:ext uri="{FF2B5EF4-FFF2-40B4-BE49-F238E27FC236}">
                  <a16:creationId xmlns:a16="http://schemas.microsoft.com/office/drawing/2014/main" id="{13343EED-BB1F-4F41-A358-25905F8CC2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4" y="2112"/>
            <a:ext cx="1566" cy="1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80" name="位图图像" r:id="rId7" imgW="2486372" imgH="3086531" progId="Paint.Picture">
                    <p:embed/>
                  </p:oleObj>
                </mc:Choice>
                <mc:Fallback>
                  <p:oleObj name="位图图像" r:id="rId7" imgW="2486372" imgH="3086531" progId="Paint.Picture">
                    <p:embed/>
                    <p:pic>
                      <p:nvPicPr>
                        <p:cNvPr id="456719" name="Object 15">
                          <a:extLst>
                            <a:ext uri="{FF2B5EF4-FFF2-40B4-BE49-F238E27FC236}">
                              <a16:creationId xmlns:a16="http://schemas.microsoft.com/office/drawing/2014/main" id="{13343EED-BB1F-4F41-A358-25905F8CC2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" y="2112"/>
                          <a:ext cx="1566" cy="1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720" name="Text Box 16">
              <a:extLst>
                <a:ext uri="{FF2B5EF4-FFF2-40B4-BE49-F238E27FC236}">
                  <a16:creationId xmlns:a16="http://schemas.microsoft.com/office/drawing/2014/main" id="{92711DBA-5CE9-4DC1-AA14-9C8651812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50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456721" name="Text Box 17">
              <a:extLst>
                <a:ext uri="{FF2B5EF4-FFF2-40B4-BE49-F238E27FC236}">
                  <a16:creationId xmlns:a16="http://schemas.microsoft.com/office/drawing/2014/main" id="{0D4F7DCB-767E-4785-928D-29B69296D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78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56722" name="Text Box 18">
              <a:extLst>
                <a:ext uri="{FF2B5EF4-FFF2-40B4-BE49-F238E27FC236}">
                  <a16:creationId xmlns:a16="http://schemas.microsoft.com/office/drawing/2014/main" id="{0DCA30F5-5D9E-4C8B-B752-588FD3EA6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56723" name="Text Box 19">
              <a:extLst>
                <a:ext uri="{FF2B5EF4-FFF2-40B4-BE49-F238E27FC236}">
                  <a16:creationId xmlns:a16="http://schemas.microsoft.com/office/drawing/2014/main" id="{8ADA4C41-6C4A-4DA1-8F47-8F0837D51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07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456725" name="Group 21">
            <a:extLst>
              <a:ext uri="{FF2B5EF4-FFF2-40B4-BE49-F238E27FC236}">
                <a16:creationId xmlns:a16="http://schemas.microsoft.com/office/drawing/2014/main" id="{F0A5F176-EEED-457E-B849-B2BCD8ED47F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4953000" cy="914400"/>
            <a:chOff x="384" y="0"/>
            <a:chExt cx="3120" cy="576"/>
          </a:xfrm>
        </p:grpSpPr>
        <p:sp>
          <p:nvSpPr>
            <p:cNvPr id="456726" name="AutoShape 22">
              <a:extLst>
                <a:ext uri="{FF2B5EF4-FFF2-40B4-BE49-F238E27FC236}">
                  <a16:creationId xmlns:a16="http://schemas.microsoft.com/office/drawing/2014/main" id="{E686BAB5-B121-439A-A399-BF3057F8B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3120" cy="576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FF99CC"/>
                </a:gs>
                <a:gs pos="50000">
                  <a:srgbClr val="FF99CC">
                    <a:gamma/>
                    <a:tint val="0"/>
                    <a:invGamma/>
                  </a:srgbClr>
                </a:gs>
                <a:gs pos="100000">
                  <a:srgbClr val="FF99CC"/>
                </a:gs>
              </a:gsLst>
              <a:lin ang="18900000" scaled="1"/>
            </a:gradFill>
            <a:ln w="9525">
              <a:solidFill>
                <a:srgbClr val="FF99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6727" name="Text Box 23">
              <a:extLst>
                <a:ext uri="{FF2B5EF4-FFF2-40B4-BE49-F238E27FC236}">
                  <a16:creationId xmlns:a16="http://schemas.microsoft.com/office/drawing/2014/main" id="{C88495B0-E45C-45D5-8EC2-3D2B33C40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4"/>
              <a:ext cx="26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pattFill prst="trellis">
                    <a:fgClr>
                      <a:srgbClr val="CC3300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 </a:t>
              </a: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第二型曲线积分的计算</a:t>
              </a:r>
            </a:p>
          </p:txBody>
        </p:sp>
      </p:grpSp>
      <p:sp>
        <p:nvSpPr>
          <p:cNvPr id="456728" name="Text Box 24">
            <a:extLst>
              <a:ext uri="{FF2B5EF4-FFF2-40B4-BE49-F238E27FC236}">
                <a16:creationId xmlns:a16="http://schemas.microsoft.com/office/drawing/2014/main" id="{68C8B9CF-1699-4D38-967B-B72F322F1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96952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456729" name="Object 25">
            <a:extLst>
              <a:ext uri="{FF2B5EF4-FFF2-40B4-BE49-F238E27FC236}">
                <a16:creationId xmlns:a16="http://schemas.microsoft.com/office/drawing/2014/main" id="{DD4484A0-3180-4281-8691-34A442957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95600"/>
          <a:ext cx="52387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1" name="公式" r:id="rId9" imgW="2349360" imgH="406080" progId="Equation.3">
                  <p:embed/>
                </p:oleObj>
              </mc:Choice>
              <mc:Fallback>
                <p:oleObj name="公式" r:id="rId9" imgW="2349360" imgH="406080" progId="Equation.3">
                  <p:embed/>
                  <p:pic>
                    <p:nvPicPr>
                      <p:cNvPr id="456729" name="Object 25">
                        <a:extLst>
                          <a:ext uri="{FF2B5EF4-FFF2-40B4-BE49-F238E27FC236}">
                            <a16:creationId xmlns:a16="http://schemas.microsoft.com/office/drawing/2014/main" id="{DD4484A0-3180-4281-8691-34A4429570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523875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30" name="Object 26">
            <a:extLst>
              <a:ext uri="{FF2B5EF4-FFF2-40B4-BE49-F238E27FC236}">
                <a16:creationId xmlns:a16="http://schemas.microsoft.com/office/drawing/2014/main" id="{0872A0A2-E2B1-4565-90A7-89804CFE4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886200"/>
          <a:ext cx="55626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2" name="公式" r:id="rId11" imgW="2412720" imgH="406080" progId="Equation.3">
                  <p:embed/>
                </p:oleObj>
              </mc:Choice>
              <mc:Fallback>
                <p:oleObj name="公式" r:id="rId11" imgW="2412720" imgH="406080" progId="Equation.3">
                  <p:embed/>
                  <p:pic>
                    <p:nvPicPr>
                      <p:cNvPr id="456730" name="Object 26">
                        <a:extLst>
                          <a:ext uri="{FF2B5EF4-FFF2-40B4-BE49-F238E27FC236}">
                            <a16:creationId xmlns:a16="http://schemas.microsoft.com/office/drawing/2014/main" id="{0872A0A2-E2B1-4565-90A7-89804CFE4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55626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31" name="Object 27">
            <a:extLst>
              <a:ext uri="{FF2B5EF4-FFF2-40B4-BE49-F238E27FC236}">
                <a16:creationId xmlns:a16="http://schemas.microsoft.com/office/drawing/2014/main" id="{4DBDAF8A-E6B1-4EEF-8FA7-BDA609181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29200"/>
          <a:ext cx="4267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3" name="Equation" r:id="rId13" imgW="1942920" imgH="406080" progId="Equation.3">
                  <p:embed/>
                </p:oleObj>
              </mc:Choice>
              <mc:Fallback>
                <p:oleObj name="Equation" r:id="rId13" imgW="1942920" imgH="406080" progId="Equation.3">
                  <p:embed/>
                  <p:pic>
                    <p:nvPicPr>
                      <p:cNvPr id="456731" name="Object 27">
                        <a:extLst>
                          <a:ext uri="{FF2B5EF4-FFF2-40B4-BE49-F238E27FC236}">
                            <a16:creationId xmlns:a16="http://schemas.microsoft.com/office/drawing/2014/main" id="{4DBDAF8A-E6B1-4EEF-8FA7-BDA609181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42672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">
            <a:extLst>
              <a:ext uri="{FF2B5EF4-FFF2-40B4-BE49-F238E27FC236}">
                <a16:creationId xmlns:a16="http://schemas.microsoft.com/office/drawing/2014/main" id="{96D840F2-480B-45F6-A9E1-A5B57C192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99890"/>
            <a:ext cx="1066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例</a:t>
            </a:r>
            <a:r>
              <a:rPr kumimoji="1" lang="en-US" altLang="zh-CN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323134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763" name="Group 11">
            <a:extLst>
              <a:ext uri="{FF2B5EF4-FFF2-40B4-BE49-F238E27FC236}">
                <a16:creationId xmlns:a16="http://schemas.microsoft.com/office/drawing/2014/main" id="{A593A4FF-3B52-4B37-B5BD-959F9BFAD14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362200"/>
            <a:ext cx="2209800" cy="2328863"/>
            <a:chOff x="3888" y="2640"/>
            <a:chExt cx="1392" cy="1467"/>
          </a:xfrm>
        </p:grpSpPr>
        <p:sp>
          <p:nvSpPr>
            <p:cNvPr id="458764" name="Line 12">
              <a:extLst>
                <a:ext uri="{FF2B5EF4-FFF2-40B4-BE49-F238E27FC236}">
                  <a16:creationId xmlns:a16="http://schemas.microsoft.com/office/drawing/2014/main" id="{210835B0-8F57-44F6-920A-E6B7D698B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504"/>
              <a:ext cx="435" cy="4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65" name="Line 13">
              <a:extLst>
                <a:ext uri="{FF2B5EF4-FFF2-40B4-BE49-F238E27FC236}">
                  <a16:creationId xmlns:a16="http://schemas.microsoft.com/office/drawing/2014/main" id="{27B14F47-331D-47CB-A152-B4231CBC5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504"/>
              <a:ext cx="6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66" name="Text Box 14">
              <a:extLst>
                <a:ext uri="{FF2B5EF4-FFF2-40B4-BE49-F238E27FC236}">
                  <a16:creationId xmlns:a16="http://schemas.microsoft.com/office/drawing/2014/main" id="{1DBF1EF1-1D9B-4D4D-9A70-31BCA21AE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640"/>
              <a:ext cx="2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solidFill>
                    <a:srgbClr val="000000"/>
                  </a:solidFill>
                  <a:ea typeface="宋体" panose="02010600030101010101" pitchFamily="2" charset="-122"/>
                </a:rPr>
                <a:t>z </a:t>
              </a:r>
            </a:p>
          </p:txBody>
        </p:sp>
        <p:sp>
          <p:nvSpPr>
            <p:cNvPr id="458767" name="Text Box 15">
              <a:extLst>
                <a:ext uri="{FF2B5EF4-FFF2-40B4-BE49-F238E27FC236}">
                  <a16:creationId xmlns:a16="http://schemas.microsoft.com/office/drawing/2014/main" id="{37E69A24-A68F-4490-955A-3E5AB5E78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1" y="3487"/>
              <a:ext cx="2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0" i="1">
                  <a:solidFill>
                    <a:srgbClr val="000000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458768" name="Text Box 16">
              <a:extLst>
                <a:ext uri="{FF2B5EF4-FFF2-40B4-BE49-F238E27FC236}">
                  <a16:creationId xmlns:a16="http://schemas.microsoft.com/office/drawing/2014/main" id="{85AA41D7-A4E3-4E33-99EB-0F40E02C4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3487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0" i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8769" name="Text Box 17">
              <a:extLst>
                <a:ext uri="{FF2B5EF4-FFF2-40B4-BE49-F238E27FC236}">
                  <a16:creationId xmlns:a16="http://schemas.microsoft.com/office/drawing/2014/main" id="{4A14B7AB-BEB2-4E10-8212-87E79FAAA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307"/>
              <a:ext cx="17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58770" name="Text Box 18">
              <a:extLst>
                <a:ext uri="{FF2B5EF4-FFF2-40B4-BE49-F238E27FC236}">
                  <a16:creationId xmlns:a16="http://schemas.microsoft.com/office/drawing/2014/main" id="{321DAD13-B1AC-4086-B1D4-F9CEE2831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816"/>
              <a:ext cx="2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solidFill>
                    <a:srgbClr val="000000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58771" name="Text Box 19">
              <a:extLst>
                <a:ext uri="{FF2B5EF4-FFF2-40B4-BE49-F238E27FC236}">
                  <a16:creationId xmlns:a16="http://schemas.microsoft.com/office/drawing/2014/main" id="{57328EB6-7551-4336-84CC-7FC5921ED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3769"/>
              <a:ext cx="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0" i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58772" name="Arc 20">
              <a:extLst>
                <a:ext uri="{FF2B5EF4-FFF2-40B4-BE49-F238E27FC236}">
                  <a16:creationId xmlns:a16="http://schemas.microsoft.com/office/drawing/2014/main" id="{5E6AA8F3-13A0-450F-8A8D-601AFFA47D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36" y="2922"/>
              <a:ext cx="261" cy="8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3" name="Arc 21">
              <a:extLst>
                <a:ext uri="{FF2B5EF4-FFF2-40B4-BE49-F238E27FC236}">
                  <a16:creationId xmlns:a16="http://schemas.microsoft.com/office/drawing/2014/main" id="{17AD178A-B084-4506-AB4C-0A28D523E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928"/>
              <a:ext cx="522" cy="5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4" name="Arc 22">
              <a:extLst>
                <a:ext uri="{FF2B5EF4-FFF2-40B4-BE49-F238E27FC236}">
                  <a16:creationId xmlns:a16="http://schemas.microsoft.com/office/drawing/2014/main" id="{AE0E5152-60CB-480B-9221-B6FC579A9E9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24" y="3504"/>
              <a:ext cx="783" cy="28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5" name="Text Box 23">
              <a:extLst>
                <a:ext uri="{FF2B5EF4-FFF2-40B4-BE49-F238E27FC236}">
                  <a16:creationId xmlns:a16="http://schemas.microsoft.com/office/drawing/2014/main" id="{62E1495D-A9DF-4C9E-9A09-C0B830D46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734"/>
              <a:ext cx="2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0" i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8776" name="Text Box 24">
              <a:extLst>
                <a:ext uri="{FF2B5EF4-FFF2-40B4-BE49-F238E27FC236}">
                  <a16:creationId xmlns:a16="http://schemas.microsoft.com/office/drawing/2014/main" id="{58DD9AEA-0643-4512-8B43-2B1EF1682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6" y="3393"/>
              <a:ext cx="17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0" i="1">
                  <a:solidFill>
                    <a:srgbClr val="000000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58777" name="Text Box 25">
              <a:extLst>
                <a:ext uri="{FF2B5EF4-FFF2-40B4-BE49-F238E27FC236}">
                  <a16:creationId xmlns:a16="http://schemas.microsoft.com/office/drawing/2014/main" id="{DD8C4F9F-A2A3-41BE-BDCD-479AEC4F8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614"/>
              <a:ext cx="1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58778" name="Text Box 26">
              <a:extLst>
                <a:ext uri="{FF2B5EF4-FFF2-40B4-BE49-F238E27FC236}">
                  <a16:creationId xmlns:a16="http://schemas.microsoft.com/office/drawing/2014/main" id="{D596C930-2692-417C-9220-4966C63D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743"/>
              <a:ext cx="17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58779" name="Line 27">
              <a:extLst>
                <a:ext uri="{FF2B5EF4-FFF2-40B4-BE49-F238E27FC236}">
                  <a16:creationId xmlns:a16="http://schemas.microsoft.com/office/drawing/2014/main" id="{16D55A5B-9396-4DE1-A7E7-FEA85613E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8" y="2687"/>
              <a:ext cx="0" cy="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80" name="Line 28">
              <a:extLst>
                <a:ext uri="{FF2B5EF4-FFF2-40B4-BE49-F238E27FC236}">
                  <a16:creationId xmlns:a16="http://schemas.microsoft.com/office/drawing/2014/main" id="{65043CF9-4353-4FE5-A8DC-5E26649BCF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 flipV="1">
              <a:off x="4800" y="3648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81" name="Line 29">
              <a:extLst>
                <a:ext uri="{FF2B5EF4-FFF2-40B4-BE49-F238E27FC236}">
                  <a16:creationId xmlns:a16="http://schemas.microsoft.com/office/drawing/2014/main" id="{0ABDA5A7-D369-4137-A011-3DB461C52C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296" y="3096"/>
              <a:ext cx="48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82" name="Line 30">
              <a:extLst>
                <a:ext uri="{FF2B5EF4-FFF2-40B4-BE49-F238E27FC236}">
                  <a16:creationId xmlns:a16="http://schemas.microsoft.com/office/drawing/2014/main" id="{5CB2978A-3F64-4807-BB46-22C23FBC7F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200000" flipV="1">
              <a:off x="4872" y="304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58783" name="Object 31">
            <a:extLst>
              <a:ext uri="{FF2B5EF4-FFF2-40B4-BE49-F238E27FC236}">
                <a16:creationId xmlns:a16="http://schemas.microsoft.com/office/drawing/2014/main" id="{2411EECD-638E-4A37-9B8E-CCF34D39FD04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533400" y="533400"/>
          <a:ext cx="79248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公式" r:id="rId3" imgW="3517560" imgH="901440" progId="Equation.3">
                  <p:embed/>
                </p:oleObj>
              </mc:Choice>
              <mc:Fallback>
                <p:oleObj name="公式" r:id="rId3" imgW="3517560" imgH="901440" progId="Equation.3">
                  <p:embed/>
                  <p:pic>
                    <p:nvPicPr>
                      <p:cNvPr id="458783" name="Object 31">
                        <a:extLst>
                          <a:ext uri="{FF2B5EF4-FFF2-40B4-BE49-F238E27FC236}">
                            <a16:creationId xmlns:a16="http://schemas.microsoft.com/office/drawing/2014/main" id="{2411EECD-638E-4A37-9B8E-CCF34D39FD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79248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85" name="Text Box 33">
            <a:extLst>
              <a:ext uri="{FF2B5EF4-FFF2-40B4-BE49-F238E27FC236}">
                <a16:creationId xmlns:a16="http://schemas.microsoft.com/office/drawing/2014/main" id="{C78D0348-5379-44F9-8E8A-E17FB747C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</a:rPr>
              <a:t>(2)</a:t>
            </a:r>
          </a:p>
        </p:txBody>
      </p:sp>
      <p:graphicFrame>
        <p:nvGraphicFramePr>
          <p:cNvPr id="458786" name="Object 34">
            <a:extLst>
              <a:ext uri="{FF2B5EF4-FFF2-40B4-BE49-F238E27FC236}">
                <a16:creationId xmlns:a16="http://schemas.microsoft.com/office/drawing/2014/main" id="{481B137C-0C71-4E0D-9780-DCCC7A274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590800"/>
          <a:ext cx="6096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公式" r:id="rId5" imgW="2692080" imgH="215640" progId="Equation.3">
                  <p:embed/>
                </p:oleObj>
              </mc:Choice>
              <mc:Fallback>
                <p:oleObj name="公式" r:id="rId5" imgW="2692080" imgH="215640" progId="Equation.3">
                  <p:embed/>
                  <p:pic>
                    <p:nvPicPr>
                      <p:cNvPr id="458786" name="Object 34">
                        <a:extLst>
                          <a:ext uri="{FF2B5EF4-FFF2-40B4-BE49-F238E27FC236}">
                            <a16:creationId xmlns:a16="http://schemas.microsoft.com/office/drawing/2014/main" id="{481B137C-0C71-4E0D-9780-DCCC7A274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60960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87" name="Object 35">
            <a:extLst>
              <a:ext uri="{FF2B5EF4-FFF2-40B4-BE49-F238E27FC236}">
                <a16:creationId xmlns:a16="http://schemas.microsoft.com/office/drawing/2014/main" id="{433C4790-5C1F-408D-BA32-4BDF1F41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276600"/>
          <a:ext cx="5715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公式" r:id="rId7" imgW="2717640" imgH="304560" progId="Equation.3">
                  <p:embed/>
                </p:oleObj>
              </mc:Choice>
              <mc:Fallback>
                <p:oleObj name="公式" r:id="rId7" imgW="2717640" imgH="304560" progId="Equation.3">
                  <p:embed/>
                  <p:pic>
                    <p:nvPicPr>
                      <p:cNvPr id="458787" name="Object 35">
                        <a:extLst>
                          <a:ext uri="{FF2B5EF4-FFF2-40B4-BE49-F238E27FC236}">
                            <a16:creationId xmlns:a16="http://schemas.microsoft.com/office/drawing/2014/main" id="{433C4790-5C1F-408D-BA32-4BDF1F410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57150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88" name="Object 36">
            <a:extLst>
              <a:ext uri="{FF2B5EF4-FFF2-40B4-BE49-F238E27FC236}">
                <a16:creationId xmlns:a16="http://schemas.microsoft.com/office/drawing/2014/main" id="{FFCE86C9-935D-40B3-948C-5BE91D6FB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86200"/>
          <a:ext cx="59356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公式" r:id="rId9" imgW="2933640" imgH="406080" progId="Equation.3">
                  <p:embed/>
                </p:oleObj>
              </mc:Choice>
              <mc:Fallback>
                <p:oleObj name="公式" r:id="rId9" imgW="2933640" imgH="406080" progId="Equation.3">
                  <p:embed/>
                  <p:pic>
                    <p:nvPicPr>
                      <p:cNvPr id="458788" name="Object 36">
                        <a:extLst>
                          <a:ext uri="{FF2B5EF4-FFF2-40B4-BE49-F238E27FC236}">
                            <a16:creationId xmlns:a16="http://schemas.microsoft.com/office/drawing/2014/main" id="{FFCE86C9-935D-40B3-948C-5BE91D6FB2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5935663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89" name="Object 37">
            <a:extLst>
              <a:ext uri="{FF2B5EF4-FFF2-40B4-BE49-F238E27FC236}">
                <a16:creationId xmlns:a16="http://schemas.microsoft.com/office/drawing/2014/main" id="{1712F805-6B34-474A-82E6-0EEEFEC60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724400"/>
          <a:ext cx="7696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公式" r:id="rId11" imgW="3479760" imgH="406080" progId="Equation.3">
                  <p:embed/>
                </p:oleObj>
              </mc:Choice>
              <mc:Fallback>
                <p:oleObj name="公式" r:id="rId11" imgW="3479760" imgH="406080" progId="Equation.3">
                  <p:embed/>
                  <p:pic>
                    <p:nvPicPr>
                      <p:cNvPr id="458789" name="Object 37">
                        <a:extLst>
                          <a:ext uri="{FF2B5EF4-FFF2-40B4-BE49-F238E27FC236}">
                            <a16:creationId xmlns:a16="http://schemas.microsoft.com/office/drawing/2014/main" id="{1712F805-6B34-474A-82E6-0EEEFEC60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76962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0" name="Object 38">
            <a:extLst>
              <a:ext uri="{FF2B5EF4-FFF2-40B4-BE49-F238E27FC236}">
                <a16:creationId xmlns:a16="http://schemas.microsoft.com/office/drawing/2014/main" id="{70484457-3168-4170-88A7-9C0AB4B90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562600"/>
          <a:ext cx="4114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13" imgW="1879560" imgH="406080" progId="Equation.3">
                  <p:embed/>
                </p:oleObj>
              </mc:Choice>
              <mc:Fallback>
                <p:oleObj name="Equation" r:id="rId13" imgW="1879560" imgH="406080" progId="Equation.3">
                  <p:embed/>
                  <p:pic>
                    <p:nvPicPr>
                      <p:cNvPr id="458790" name="Object 38">
                        <a:extLst>
                          <a:ext uri="{FF2B5EF4-FFF2-40B4-BE49-F238E27FC236}">
                            <a16:creationId xmlns:a16="http://schemas.microsoft.com/office/drawing/2014/main" id="{70484457-3168-4170-88A7-9C0AB4B90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41148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7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5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5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8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6" name="Object 4">
            <a:extLst>
              <a:ext uri="{FF2B5EF4-FFF2-40B4-BE49-F238E27FC236}">
                <a16:creationId xmlns:a16="http://schemas.microsoft.com/office/drawing/2014/main" id="{421E5A38-6E73-4BBD-9B92-04EB25B9C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888121"/>
              </p:ext>
            </p:extLst>
          </p:nvPr>
        </p:nvGraphicFramePr>
        <p:xfrm>
          <a:off x="2204418" y="1330770"/>
          <a:ext cx="31003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0" name="Equation" r:id="rId3" imgW="1282680" imgH="215640" progId="Equation.DSMT4">
                  <p:embed/>
                </p:oleObj>
              </mc:Choice>
              <mc:Fallback>
                <p:oleObj name="Equation" r:id="rId3" imgW="1282680" imgH="215640" progId="Equation.DSMT4">
                  <p:embed/>
                  <p:pic>
                    <p:nvPicPr>
                      <p:cNvPr id="243716" name="Object 4">
                        <a:extLst>
                          <a:ext uri="{FF2B5EF4-FFF2-40B4-BE49-F238E27FC236}">
                            <a16:creationId xmlns:a16="http://schemas.microsoft.com/office/drawing/2014/main" id="{421E5A38-6E73-4BBD-9B92-04EB25B9C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418" y="1330770"/>
                        <a:ext cx="31003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17" name="Rectangle 5">
            <a:extLst>
              <a:ext uri="{FF2B5EF4-FFF2-40B4-BE49-F238E27FC236}">
                <a16:creationId xmlns:a16="http://schemas.microsoft.com/office/drawing/2014/main" id="{BA629F65-CB14-4F82-B7D6-0308D9CE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55" y="660845"/>
            <a:ext cx="381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-18030" pitchFamily="49" charset="-12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宋体-18030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-18030" pitchFamily="49" charset="-122"/>
              </a:rPr>
              <a:t>已知曲线积分</a:t>
            </a: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465354F4-33CA-434F-BE6A-E34D0A903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68" y="130060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-18030" pitchFamily="49" charset="-122"/>
              </a:rPr>
              <a:t>无关</a:t>
            </a:r>
            <a:r>
              <a:rPr kumimoji="1" lang="en-US" altLang="zh-CN" sz="2800" b="1">
                <a:latin typeface="Times New Roman" panose="02020603050405020304" pitchFamily="18" charset="0"/>
                <a:ea typeface="宋体-18030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宋体-18030" pitchFamily="49" charset="-122"/>
              </a:rPr>
              <a:t>其中</a:t>
            </a:r>
          </a:p>
        </p:txBody>
      </p:sp>
      <p:sp>
        <p:nvSpPr>
          <p:cNvPr id="243719" name="Text Box 7">
            <a:extLst>
              <a:ext uri="{FF2B5EF4-FFF2-40B4-BE49-F238E27FC236}">
                <a16:creationId xmlns:a16="http://schemas.microsoft.com/office/drawing/2014/main" id="{BDB9DE76-9904-45B8-B9E6-396A072E8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2350665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-18030" pitchFamily="49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-18030" pitchFamily="49" charset="-122"/>
              </a:rPr>
              <a:t>:</a:t>
            </a:r>
          </a:p>
        </p:txBody>
      </p:sp>
      <p:sp>
        <p:nvSpPr>
          <p:cNvPr id="243720" name="Text Box 8">
            <a:extLst>
              <a:ext uri="{FF2B5EF4-FFF2-40B4-BE49-F238E27FC236}">
                <a16:creationId xmlns:a16="http://schemas.microsoft.com/office/drawing/2014/main" id="{F7ECA5AB-7C9B-4A4B-BA90-0FD5D6CC3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364952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-18030" pitchFamily="49" charset="-122"/>
              </a:rPr>
              <a:t>因积分与路径无关 </a:t>
            </a:r>
            <a:r>
              <a:rPr kumimoji="1" lang="en-US" altLang="zh-CN" sz="2800" b="1">
                <a:latin typeface="Times New Roman" panose="02020603050405020304" pitchFamily="18" charset="0"/>
                <a:ea typeface="宋体-18030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宋体-18030" pitchFamily="49" charset="-122"/>
              </a:rPr>
              <a:t>故有</a:t>
            </a:r>
          </a:p>
        </p:txBody>
      </p:sp>
      <p:graphicFrame>
        <p:nvGraphicFramePr>
          <p:cNvPr id="243721" name="Object 9">
            <a:extLst>
              <a:ext uri="{FF2B5EF4-FFF2-40B4-BE49-F238E27FC236}">
                <a16:creationId xmlns:a16="http://schemas.microsoft.com/office/drawing/2014/main" id="{FCE84EB9-ED11-45CA-91AF-99E771C0FB6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11250" y="3734394"/>
          <a:ext cx="30972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1" name="Equation" r:id="rId5" imgW="1218960" imgH="228600" progId="Equation.DSMT4">
                  <p:embed/>
                </p:oleObj>
              </mc:Choice>
              <mc:Fallback>
                <p:oleObj name="Equation" r:id="rId5" imgW="1218960" imgH="228600" progId="Equation.DSMT4">
                  <p:embed/>
                  <p:pic>
                    <p:nvPicPr>
                      <p:cNvPr id="243721" name="Object 9">
                        <a:extLst>
                          <a:ext uri="{FF2B5EF4-FFF2-40B4-BE49-F238E27FC236}">
                            <a16:creationId xmlns:a16="http://schemas.microsoft.com/office/drawing/2014/main" id="{FCE84EB9-ED11-45CA-91AF-99E771C0F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734394"/>
                        <a:ext cx="30972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2" name="Object 10">
            <a:extLst>
              <a:ext uri="{FF2B5EF4-FFF2-40B4-BE49-F238E27FC236}">
                <a16:creationId xmlns:a16="http://schemas.microsoft.com/office/drawing/2014/main" id="{7326E0CC-9739-4318-AC71-F4454B1E045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49738" y="3761382"/>
          <a:ext cx="32400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2" name="Equation" r:id="rId7" imgW="1307880" imgH="241200" progId="Equation.DSMT4">
                  <p:embed/>
                </p:oleObj>
              </mc:Choice>
              <mc:Fallback>
                <p:oleObj name="Equation" r:id="rId7" imgW="1307880" imgH="241200" progId="Equation.DSMT4">
                  <p:embed/>
                  <p:pic>
                    <p:nvPicPr>
                      <p:cNvPr id="243722" name="Object 10">
                        <a:extLst>
                          <a:ext uri="{FF2B5EF4-FFF2-40B4-BE49-F238E27FC236}">
                            <a16:creationId xmlns:a16="http://schemas.microsoft.com/office/drawing/2014/main" id="{7326E0CC-9739-4318-AC71-F4454B1E0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3761382"/>
                        <a:ext cx="32400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3" name="Text Box 11">
            <a:extLst>
              <a:ext uri="{FF2B5EF4-FFF2-40B4-BE49-F238E27FC236}">
                <a16:creationId xmlns:a16="http://schemas.microsoft.com/office/drawing/2014/main" id="{FDB2E1BA-4ED5-4C23-BBFB-D03BA0F4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3720107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-18030" pitchFamily="49" charset="-122"/>
              </a:rPr>
              <a:t>即</a:t>
            </a:r>
          </a:p>
        </p:txBody>
      </p:sp>
      <p:sp>
        <p:nvSpPr>
          <p:cNvPr id="243724" name="Line 12">
            <a:extLst>
              <a:ext uri="{FF2B5EF4-FFF2-40B4-BE49-F238E27FC236}">
                <a16:creationId xmlns:a16="http://schemas.microsoft.com/office/drawing/2014/main" id="{0B20379B-9871-4A59-A492-D0DCDF672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3720107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5" name="Line 13">
            <a:extLst>
              <a:ext uri="{FF2B5EF4-FFF2-40B4-BE49-F238E27FC236}">
                <a16:creationId xmlns:a16="http://schemas.microsoft.com/office/drawing/2014/main" id="{07A4F0FA-668C-4FD4-9AD9-7E43252FD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3025" y="3796307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6" name="AutoShape 14">
            <a:extLst>
              <a:ext uri="{FF2B5EF4-FFF2-40B4-BE49-F238E27FC236}">
                <a16:creationId xmlns:a16="http://schemas.microsoft.com/office/drawing/2014/main" id="{4133FDA8-9130-4786-B763-4F571235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4823494"/>
            <a:ext cx="719137" cy="173038"/>
          </a:xfrm>
          <a:prstGeom prst="rightArrow">
            <a:avLst>
              <a:gd name="adj1" fmla="val 50000"/>
              <a:gd name="adj2" fmla="val 103899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7" name="Text Box 15">
            <a:extLst>
              <a:ext uri="{FF2B5EF4-FFF2-40B4-BE49-F238E27FC236}">
                <a16:creationId xmlns:a16="http://schemas.microsoft.com/office/drawing/2014/main" id="{862981E2-F307-4D0E-BC56-3037971A8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57737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-18030" pitchFamily="49" charset="-122"/>
              </a:rPr>
              <a:t>因此有</a:t>
            </a:r>
          </a:p>
        </p:txBody>
      </p:sp>
      <p:sp>
        <p:nvSpPr>
          <p:cNvPr id="243728" name="AutoShape 16">
            <a:extLst>
              <a:ext uri="{FF2B5EF4-FFF2-40B4-BE49-F238E27FC236}">
                <a16:creationId xmlns:a16="http://schemas.microsoft.com/office/drawing/2014/main" id="{0B87C573-2E26-4074-84E9-D39883928CC7}"/>
              </a:ext>
            </a:extLst>
          </p:cNvPr>
          <p:cNvSpPr>
            <a:spLocks/>
          </p:cNvSpPr>
          <p:nvPr/>
        </p:nvSpPr>
        <p:spPr bwMode="auto">
          <a:xfrm>
            <a:off x="2232025" y="5708650"/>
            <a:ext cx="139700" cy="762000"/>
          </a:xfrm>
          <a:prstGeom prst="leftBrace">
            <a:avLst>
              <a:gd name="adj1" fmla="val 4545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9" name="Line 17">
            <a:extLst>
              <a:ext uri="{FF2B5EF4-FFF2-40B4-BE49-F238E27FC236}">
                <a16:creationId xmlns:a16="http://schemas.microsoft.com/office/drawing/2014/main" id="{6089EAAA-7720-4591-A219-F8ADD29F0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468" y="1797495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30" name="AutoShape 18">
            <a:extLst>
              <a:ext uri="{FF2B5EF4-FFF2-40B4-BE49-F238E27FC236}">
                <a16:creationId xmlns:a16="http://schemas.microsoft.com/office/drawing/2014/main" id="{69A361D2-2CD2-4C8F-A287-46A4AA6DE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5975350"/>
            <a:ext cx="719138" cy="173038"/>
          </a:xfrm>
          <a:prstGeom prst="rightArrow">
            <a:avLst>
              <a:gd name="adj1" fmla="val 50000"/>
              <a:gd name="adj2" fmla="val 103899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3731" name="Object 19">
            <a:extLst>
              <a:ext uri="{FF2B5EF4-FFF2-40B4-BE49-F238E27FC236}">
                <a16:creationId xmlns:a16="http://schemas.microsoft.com/office/drawing/2014/main" id="{14B58AEC-1580-4885-9F2B-98ACDFC1E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58621"/>
              </p:ext>
            </p:extLst>
          </p:nvPr>
        </p:nvGraphicFramePr>
        <p:xfrm>
          <a:off x="3510930" y="649733"/>
          <a:ext cx="55229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3" name="Equation" r:id="rId9" imgW="2489040" imgH="304560" progId="Equation.DSMT4">
                  <p:embed/>
                </p:oleObj>
              </mc:Choice>
              <mc:Fallback>
                <p:oleObj name="Equation" r:id="rId9" imgW="2489040" imgH="304560" progId="Equation.DSMT4">
                  <p:embed/>
                  <p:pic>
                    <p:nvPicPr>
                      <p:cNvPr id="243731" name="Object 19">
                        <a:extLst>
                          <a:ext uri="{FF2B5EF4-FFF2-40B4-BE49-F238E27FC236}">
                            <a16:creationId xmlns:a16="http://schemas.microsoft.com/office/drawing/2014/main" id="{14B58AEC-1580-4885-9F2B-98ACDFC1EB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930" y="649733"/>
                        <a:ext cx="55229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32" name="Object 20">
            <a:extLst>
              <a:ext uri="{FF2B5EF4-FFF2-40B4-BE49-F238E27FC236}">
                <a16:creationId xmlns:a16="http://schemas.microsoft.com/office/drawing/2014/main" id="{228EBAB9-4FFE-44EC-9B9B-FC9132F6C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785444"/>
              </p:ext>
            </p:extLst>
          </p:nvPr>
        </p:nvGraphicFramePr>
        <p:xfrm>
          <a:off x="5266705" y="1345058"/>
          <a:ext cx="36925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4" name="Equation" r:id="rId11" imgW="1536480" imgH="215640" progId="Equation.DSMT4">
                  <p:embed/>
                </p:oleObj>
              </mc:Choice>
              <mc:Fallback>
                <p:oleObj name="Equation" r:id="rId11" imgW="1536480" imgH="215640" progId="Equation.DSMT4">
                  <p:embed/>
                  <p:pic>
                    <p:nvPicPr>
                      <p:cNvPr id="243732" name="Object 20">
                        <a:extLst>
                          <a:ext uri="{FF2B5EF4-FFF2-40B4-BE49-F238E27FC236}">
                            <a16:creationId xmlns:a16="http://schemas.microsoft.com/office/drawing/2014/main" id="{228EBAB9-4FFE-44EC-9B9B-FC9132F6C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705" y="1345058"/>
                        <a:ext cx="36925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33" name="Object 21">
            <a:extLst>
              <a:ext uri="{FF2B5EF4-FFF2-40B4-BE49-F238E27FC236}">
                <a16:creationId xmlns:a16="http://schemas.microsoft.com/office/drawing/2014/main" id="{19833BE9-75A3-4C92-93BF-54088F878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194190"/>
              </p:ext>
            </p:extLst>
          </p:nvPr>
        </p:nvGraphicFramePr>
        <p:xfrm>
          <a:off x="634380" y="1899095"/>
          <a:ext cx="27305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5" name="Equation" r:id="rId13" imgW="1155600" imgH="215640" progId="Equation.DSMT4">
                  <p:embed/>
                </p:oleObj>
              </mc:Choice>
              <mc:Fallback>
                <p:oleObj name="Equation" r:id="rId13" imgW="1155600" imgH="215640" progId="Equation.DSMT4">
                  <p:embed/>
                  <p:pic>
                    <p:nvPicPr>
                      <p:cNvPr id="243733" name="Object 21">
                        <a:extLst>
                          <a:ext uri="{FF2B5EF4-FFF2-40B4-BE49-F238E27FC236}">
                            <a16:creationId xmlns:a16="http://schemas.microsoft.com/office/drawing/2014/main" id="{19833BE9-75A3-4C92-93BF-54088F8782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80" y="1899095"/>
                        <a:ext cx="27305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34" name="Object 22">
            <a:extLst>
              <a:ext uri="{FF2B5EF4-FFF2-40B4-BE49-F238E27FC236}">
                <a16:creationId xmlns:a16="http://schemas.microsoft.com/office/drawing/2014/main" id="{48E06CDA-C81C-4CDD-BD53-DE17CE18C17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16300" y="4310732"/>
          <a:ext cx="24479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6" name="Equation" r:id="rId15" imgW="927000" imgH="457200" progId="Equation.DSMT4">
                  <p:embed/>
                </p:oleObj>
              </mc:Choice>
              <mc:Fallback>
                <p:oleObj name="Equation" r:id="rId15" imgW="927000" imgH="457200" progId="Equation.DSMT4">
                  <p:embed/>
                  <p:pic>
                    <p:nvPicPr>
                      <p:cNvPr id="243734" name="Object 22">
                        <a:extLst>
                          <a:ext uri="{FF2B5EF4-FFF2-40B4-BE49-F238E27FC236}">
                            <a16:creationId xmlns:a16="http://schemas.microsoft.com/office/drawing/2014/main" id="{48E06CDA-C81C-4CDD-BD53-DE17CE18C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310732"/>
                        <a:ext cx="24479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35" name="Object 23">
            <a:extLst>
              <a:ext uri="{FF2B5EF4-FFF2-40B4-BE49-F238E27FC236}">
                <a16:creationId xmlns:a16="http://schemas.microsoft.com/office/drawing/2014/main" id="{0ED49666-6347-4FB0-A7E1-30C6186A4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3" y="5535613"/>
          <a:ext cx="1914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7" name="Equation" r:id="rId17" imgW="774360" imgH="203040" progId="Equation.DSMT4">
                  <p:embed/>
                </p:oleObj>
              </mc:Choice>
              <mc:Fallback>
                <p:oleObj name="Equation" r:id="rId17" imgW="774360" imgH="203040" progId="Equation.DSMT4">
                  <p:embed/>
                  <p:pic>
                    <p:nvPicPr>
                      <p:cNvPr id="243735" name="Object 23">
                        <a:extLst>
                          <a:ext uri="{FF2B5EF4-FFF2-40B4-BE49-F238E27FC236}">
                            <a16:creationId xmlns:a16="http://schemas.microsoft.com/office/drawing/2014/main" id="{0ED49666-6347-4FB0-A7E1-30C6186A4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5535613"/>
                        <a:ext cx="1914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36" name="Object 24">
            <a:extLst>
              <a:ext uri="{FF2B5EF4-FFF2-40B4-BE49-F238E27FC236}">
                <a16:creationId xmlns:a16="http://schemas.microsoft.com/office/drawing/2014/main" id="{364364A9-01B1-478A-B78B-CAD78DA69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2038" y="5959475"/>
          <a:ext cx="14398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8" name="Equation" r:id="rId19" imgW="558720" imgH="253800" progId="Equation.DSMT4">
                  <p:embed/>
                </p:oleObj>
              </mc:Choice>
              <mc:Fallback>
                <p:oleObj name="Equation" r:id="rId19" imgW="558720" imgH="253800" progId="Equation.DSMT4">
                  <p:embed/>
                  <p:pic>
                    <p:nvPicPr>
                      <p:cNvPr id="243736" name="Object 24">
                        <a:extLst>
                          <a:ext uri="{FF2B5EF4-FFF2-40B4-BE49-F238E27FC236}">
                            <a16:creationId xmlns:a16="http://schemas.microsoft.com/office/drawing/2014/main" id="{364364A9-01B1-478A-B78B-CAD78DA69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5959475"/>
                        <a:ext cx="14398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37" name="Object 25">
            <a:extLst>
              <a:ext uri="{FF2B5EF4-FFF2-40B4-BE49-F238E27FC236}">
                <a16:creationId xmlns:a16="http://schemas.microsoft.com/office/drawing/2014/main" id="{3BAE54C9-C6AB-4BF9-80B9-8EE7B9BCE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5713" y="5892800"/>
          <a:ext cx="14843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9" name="Equation" r:id="rId21" imgW="596880" imgH="164880" progId="Equation.DSMT4">
                  <p:embed/>
                </p:oleObj>
              </mc:Choice>
              <mc:Fallback>
                <p:oleObj name="Equation" r:id="rId21" imgW="596880" imgH="164880" progId="Equation.DSMT4">
                  <p:embed/>
                  <p:pic>
                    <p:nvPicPr>
                      <p:cNvPr id="243737" name="Object 25">
                        <a:extLst>
                          <a:ext uri="{FF2B5EF4-FFF2-40B4-BE49-F238E27FC236}">
                            <a16:creationId xmlns:a16="http://schemas.microsoft.com/office/drawing/2014/main" id="{3BAE54C9-C6AB-4BF9-80B9-8EE7B9BCE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5892800"/>
                        <a:ext cx="14843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38" name="Object 26">
            <a:extLst>
              <a:ext uri="{FF2B5EF4-FFF2-40B4-BE49-F238E27FC236}">
                <a16:creationId xmlns:a16="http://schemas.microsoft.com/office/drawing/2014/main" id="{5C03C553-98C1-404B-A2B0-0536E3CEEE9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60513" y="2796752"/>
          <a:ext cx="57848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0" name="Equation" r:id="rId23" imgW="2590560" imgH="431640" progId="Equation.DSMT4">
                  <p:embed/>
                </p:oleObj>
              </mc:Choice>
              <mc:Fallback>
                <p:oleObj name="Equation" r:id="rId23" imgW="2590560" imgH="431640" progId="Equation.DSMT4">
                  <p:embed/>
                  <p:pic>
                    <p:nvPicPr>
                      <p:cNvPr id="243738" name="Object 26">
                        <a:extLst>
                          <a:ext uri="{FF2B5EF4-FFF2-40B4-BE49-F238E27FC236}">
                            <a16:creationId xmlns:a16="http://schemas.microsoft.com/office/drawing/2014/main" id="{5C03C553-98C1-404B-A2B0-0536E3CEE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796752"/>
                        <a:ext cx="57848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39" name="Rectangle 27">
            <a:extLst>
              <a:ext uri="{FF2B5EF4-FFF2-40B4-BE49-F238E27FC236}">
                <a16:creationId xmlns:a16="http://schemas.microsoft.com/office/drawing/2014/main" id="{61E73468-0C7D-411B-B40A-68B2D4AE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4375819"/>
            <a:ext cx="8382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3740" name="Group 28">
            <a:extLst>
              <a:ext uri="{FF2B5EF4-FFF2-40B4-BE49-F238E27FC236}">
                <a16:creationId xmlns:a16="http://schemas.microsoft.com/office/drawing/2014/main" id="{E6FD26F2-2BD3-463D-B65E-04FC2A24B8DA}"/>
              </a:ext>
            </a:extLst>
          </p:cNvPr>
          <p:cNvGrpSpPr>
            <a:grpSpLocks/>
          </p:cNvGrpSpPr>
          <p:nvPr/>
        </p:nvGrpSpPr>
        <p:grpSpPr bwMode="auto">
          <a:xfrm>
            <a:off x="1530350" y="4452019"/>
            <a:ext cx="1920875" cy="990600"/>
            <a:chOff x="326" y="2832"/>
            <a:chExt cx="1210" cy="624"/>
          </a:xfrm>
        </p:grpSpPr>
        <p:sp>
          <p:nvSpPr>
            <p:cNvPr id="243741" name="Freeform 29">
              <a:extLst>
                <a:ext uri="{FF2B5EF4-FFF2-40B4-BE49-F238E27FC236}">
                  <a16:creationId xmlns:a16="http://schemas.microsoft.com/office/drawing/2014/main" id="{63604E08-A4F9-49DC-953B-891AE895A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832"/>
              <a:ext cx="1008" cy="240"/>
            </a:xfrm>
            <a:custGeom>
              <a:avLst/>
              <a:gdLst>
                <a:gd name="T0" fmla="*/ 1008 w 1008"/>
                <a:gd name="T1" fmla="*/ 0 h 240"/>
                <a:gd name="T2" fmla="*/ 432 w 1008"/>
                <a:gd name="T3" fmla="*/ 48 h 240"/>
                <a:gd name="T4" fmla="*/ 0 w 100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240">
                  <a:moveTo>
                    <a:pt x="1008" y="0"/>
                  </a:moveTo>
                  <a:cubicBezTo>
                    <a:pt x="804" y="4"/>
                    <a:pt x="600" y="8"/>
                    <a:pt x="432" y="48"/>
                  </a:cubicBezTo>
                  <a:cubicBezTo>
                    <a:pt x="264" y="88"/>
                    <a:pt x="132" y="164"/>
                    <a:pt x="0" y="24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3742" name="Object 30">
              <a:extLst>
                <a:ext uri="{FF2B5EF4-FFF2-40B4-BE49-F238E27FC236}">
                  <a16:creationId xmlns:a16="http://schemas.microsoft.com/office/drawing/2014/main" id="{133F7BC9-66AE-4A88-A903-0F98BF6DB1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" y="3120"/>
            <a:ext cx="29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61" name="Equation" r:id="rId25" imgW="177480" imgH="203040" progId="Equation.DSMT4">
                    <p:embed/>
                  </p:oleObj>
                </mc:Choice>
                <mc:Fallback>
                  <p:oleObj name="Equation" r:id="rId25" imgW="177480" imgH="203040" progId="Equation.DSMT4">
                    <p:embed/>
                    <p:pic>
                      <p:nvPicPr>
                        <p:cNvPr id="243742" name="Object 30">
                          <a:extLst>
                            <a:ext uri="{FF2B5EF4-FFF2-40B4-BE49-F238E27FC236}">
                              <a16:creationId xmlns:a16="http://schemas.microsoft.com/office/drawing/2014/main" id="{133F7BC9-66AE-4A88-A903-0F98BF6DB1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" y="3120"/>
                          <a:ext cx="293" cy="336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2">
            <a:extLst>
              <a:ext uri="{FF2B5EF4-FFF2-40B4-BE49-F238E27FC236}">
                <a16:creationId xmlns:a16="http://schemas.microsoft.com/office/drawing/2014/main" id="{2172BBD7-B0F6-4C3C-8CE5-F11572AFE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692696"/>
            <a:ext cx="1066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例</a:t>
            </a:r>
            <a:r>
              <a:rPr kumimoji="1" lang="en-US" altLang="zh-CN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92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3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build="p" autoUpdateAnimBg="0"/>
      <p:bldP spid="243719" grpId="0" autoUpdateAnimBg="0"/>
      <p:bldP spid="243720" grpId="0" autoUpdateAnimBg="0"/>
      <p:bldP spid="243723" grpId="0" build="p" autoUpdateAnimBg="0"/>
      <p:bldP spid="24372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922" name="Object 2">
            <a:extLst>
              <a:ext uri="{FF2B5EF4-FFF2-40B4-BE49-F238E27FC236}">
                <a16:creationId xmlns:a16="http://schemas.microsoft.com/office/drawing/2014/main" id="{8A24E1D3-9EFE-48FA-801D-469B937FB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3497263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65922" name="Object 2">
                        <a:extLst>
                          <a:ext uri="{FF2B5EF4-FFF2-40B4-BE49-F238E27FC236}">
                            <a16:creationId xmlns:a16="http://schemas.microsoft.com/office/drawing/2014/main" id="{8A24E1D3-9EFE-48FA-801D-469B937FB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497263"/>
                        <a:ext cx="9144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5923" name="Group 3">
            <a:extLst>
              <a:ext uri="{FF2B5EF4-FFF2-40B4-BE49-F238E27FC236}">
                <a16:creationId xmlns:a16="http://schemas.microsoft.com/office/drawing/2014/main" id="{2706F161-C520-4DA2-8BE9-F23D62045746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3517900"/>
            <a:ext cx="1676400" cy="3016250"/>
            <a:chOff x="4416" y="2064"/>
            <a:chExt cx="1056" cy="1900"/>
          </a:xfrm>
        </p:grpSpPr>
        <p:sp>
          <p:nvSpPr>
            <p:cNvPr id="465924" name="Freeform 4">
              <a:extLst>
                <a:ext uri="{FF2B5EF4-FFF2-40B4-BE49-F238E27FC236}">
                  <a16:creationId xmlns:a16="http://schemas.microsoft.com/office/drawing/2014/main" id="{44146058-0CFD-4EEA-98EB-DD5789EF3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2304"/>
              <a:ext cx="768" cy="1224"/>
            </a:xfrm>
            <a:custGeom>
              <a:avLst/>
              <a:gdLst>
                <a:gd name="T0" fmla="*/ 0 w 768"/>
                <a:gd name="T1" fmla="*/ 576 h 1200"/>
                <a:gd name="T2" fmla="*/ 0 w 768"/>
                <a:gd name="T3" fmla="*/ 1200 h 1200"/>
                <a:gd name="T4" fmla="*/ 768 w 768"/>
                <a:gd name="T5" fmla="*/ 1200 h 1200"/>
                <a:gd name="T6" fmla="*/ 768 w 768"/>
                <a:gd name="T7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200">
                  <a:moveTo>
                    <a:pt x="0" y="576"/>
                  </a:moveTo>
                  <a:lnTo>
                    <a:pt x="0" y="1200"/>
                  </a:lnTo>
                  <a:lnTo>
                    <a:pt x="768" y="1200"/>
                  </a:lnTo>
                  <a:lnTo>
                    <a:pt x="768" y="0"/>
                  </a:lnTo>
                </a:path>
              </a:pathLst>
            </a:custGeom>
            <a:gradFill rotWithShape="0">
              <a:gsLst>
                <a:gs pos="0">
                  <a:srgbClr val="006600">
                    <a:gamma/>
                    <a:shade val="46275"/>
                    <a:invGamma/>
                  </a:srgbClr>
                </a:gs>
                <a:gs pos="50000">
                  <a:srgbClr val="006600"/>
                </a:gs>
                <a:gs pos="100000">
                  <a:srgbClr val="0066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 cmpd="sng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25" name="Arc 5">
              <a:extLst>
                <a:ext uri="{FF2B5EF4-FFF2-40B4-BE49-F238E27FC236}">
                  <a16:creationId xmlns:a16="http://schemas.microsoft.com/office/drawing/2014/main" id="{C8164150-61BE-4360-9C46-4542248D4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3407"/>
              <a:ext cx="768" cy="167"/>
            </a:xfrm>
            <a:custGeom>
              <a:avLst/>
              <a:gdLst>
                <a:gd name="G0" fmla="+- 21572 0 0"/>
                <a:gd name="G1" fmla="+- 21600 0 0"/>
                <a:gd name="G2" fmla="+- 21600 0 0"/>
                <a:gd name="T0" fmla="*/ 0 w 43144"/>
                <a:gd name="T1" fmla="*/ 20492 h 21600"/>
                <a:gd name="T2" fmla="*/ 43144 w 43144"/>
                <a:gd name="T3" fmla="*/ 20506 h 21600"/>
                <a:gd name="T4" fmla="*/ 21572 w 4314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0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0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26" name="Arc 6">
              <a:extLst>
                <a:ext uri="{FF2B5EF4-FFF2-40B4-BE49-F238E27FC236}">
                  <a16:creationId xmlns:a16="http://schemas.microsoft.com/office/drawing/2014/main" id="{46CCE9E2-AB71-44A9-90AC-E759BCBED07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16" y="3513"/>
              <a:ext cx="768" cy="167"/>
            </a:xfrm>
            <a:custGeom>
              <a:avLst/>
              <a:gdLst>
                <a:gd name="G0" fmla="+- 21572 0 0"/>
                <a:gd name="G1" fmla="+- 21600 0 0"/>
                <a:gd name="G2" fmla="+- 21600 0 0"/>
                <a:gd name="T0" fmla="*/ 0 w 43144"/>
                <a:gd name="T1" fmla="*/ 20492 h 21600"/>
                <a:gd name="T2" fmla="*/ 43144 w 43144"/>
                <a:gd name="T3" fmla="*/ 20506 h 21600"/>
                <a:gd name="T4" fmla="*/ 21572 w 4314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0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0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6600">
                    <a:gamma/>
                    <a:shade val="46275"/>
                    <a:invGamma/>
                  </a:srgbClr>
                </a:gs>
                <a:gs pos="50000">
                  <a:srgbClr val="006600"/>
                </a:gs>
                <a:gs pos="100000">
                  <a:srgbClr val="0066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27" name="Oval 7">
              <a:extLst>
                <a:ext uri="{FF2B5EF4-FFF2-40B4-BE49-F238E27FC236}">
                  <a16:creationId xmlns:a16="http://schemas.microsoft.com/office/drawing/2014/main" id="{ACC56BAD-3633-433E-B43C-483984AE40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21584">
              <a:off x="4303" y="2325"/>
              <a:ext cx="986" cy="500"/>
            </a:xfrm>
            <a:prstGeom prst="ellipse">
              <a:avLst/>
            </a:prstGeom>
            <a:gradFill rotWithShape="0">
              <a:gsLst>
                <a:gs pos="0">
                  <a:srgbClr val="006600">
                    <a:gamma/>
                    <a:shade val="46275"/>
                    <a:invGamma/>
                  </a:srgbClr>
                </a:gs>
                <a:gs pos="50000">
                  <a:srgbClr val="006600"/>
                </a:gs>
                <a:gs pos="100000">
                  <a:srgbClr val="0066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5928" name="Group 8">
              <a:extLst>
                <a:ext uri="{FF2B5EF4-FFF2-40B4-BE49-F238E27FC236}">
                  <a16:creationId xmlns:a16="http://schemas.microsoft.com/office/drawing/2014/main" id="{24834418-12D8-4120-9930-F5F76F27A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100"/>
              <a:ext cx="1056" cy="1824"/>
              <a:chOff x="4416" y="2128"/>
              <a:chExt cx="1056" cy="1824"/>
            </a:xfrm>
          </p:grpSpPr>
          <p:sp>
            <p:nvSpPr>
              <p:cNvPr id="465929" name="Line 9">
                <a:extLst>
                  <a:ext uri="{FF2B5EF4-FFF2-40B4-BE49-F238E27FC236}">
                    <a16:creationId xmlns:a16="http://schemas.microsoft.com/office/drawing/2014/main" id="{66DB4355-4538-47F9-A53D-0CC885759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568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5930" name="Line 10">
                <a:extLst>
                  <a:ext uri="{FF2B5EF4-FFF2-40B4-BE49-F238E27FC236}">
                    <a16:creationId xmlns:a16="http://schemas.microsoft.com/office/drawing/2014/main" id="{2FB1D795-5316-4CE2-B77E-51FA68CE5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704"/>
                <a:ext cx="0" cy="86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5931" name="Line 11">
                <a:extLst>
                  <a:ext uri="{FF2B5EF4-FFF2-40B4-BE49-F238E27FC236}">
                    <a16:creationId xmlns:a16="http://schemas.microsoft.com/office/drawing/2014/main" id="{ECC06CFB-7E94-477F-ABA3-21233B4A5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80" y="3568"/>
                <a:ext cx="120" cy="12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5932" name="Line 12">
                <a:extLst>
                  <a:ext uri="{FF2B5EF4-FFF2-40B4-BE49-F238E27FC236}">
                    <a16:creationId xmlns:a16="http://schemas.microsoft.com/office/drawing/2014/main" id="{E56A86DA-9651-47D3-AAFB-410EF9EA2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12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5933" name="Line 13">
                <a:extLst>
                  <a:ext uri="{FF2B5EF4-FFF2-40B4-BE49-F238E27FC236}">
                    <a16:creationId xmlns:a16="http://schemas.microsoft.com/office/drawing/2014/main" id="{A6DB429B-7D8D-471B-9CE8-1F2E1D475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5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5934" name="Line 14">
                <a:extLst>
                  <a:ext uri="{FF2B5EF4-FFF2-40B4-BE49-F238E27FC236}">
                    <a16:creationId xmlns:a16="http://schemas.microsoft.com/office/drawing/2014/main" id="{E40A7A59-7953-4196-A04A-8C52A0621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6" y="371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65935" name="Object 15">
              <a:extLst>
                <a:ext uri="{FF2B5EF4-FFF2-40B4-BE49-F238E27FC236}">
                  <a16:creationId xmlns:a16="http://schemas.microsoft.com/office/drawing/2014/main" id="{5B13B507-315C-4694-B05A-C23068DFE0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6" y="34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1" name="Equation" r:id="rId5" imgW="215640" imgH="241200" progId="Equation.3">
                    <p:embed/>
                  </p:oleObj>
                </mc:Choice>
                <mc:Fallback>
                  <p:oleObj name="Equation" r:id="rId5" imgW="215640" imgH="241200" progId="Equation.3">
                    <p:embed/>
                    <p:pic>
                      <p:nvPicPr>
                        <p:cNvPr id="465935" name="Object 15">
                          <a:extLst>
                            <a:ext uri="{FF2B5EF4-FFF2-40B4-BE49-F238E27FC236}">
                              <a16:creationId xmlns:a16="http://schemas.microsoft.com/office/drawing/2014/main" id="{5B13B507-315C-4694-B05A-C23068DFE0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34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36" name="Object 16">
              <a:extLst>
                <a:ext uri="{FF2B5EF4-FFF2-40B4-BE49-F238E27FC236}">
                  <a16:creationId xmlns:a16="http://schemas.microsoft.com/office/drawing/2014/main" id="{11FC4018-D550-4E78-B60B-FAF5DB7055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6" y="206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2" name="Equation" r:id="rId7" imgW="215640" imgH="215640" progId="Equation.3">
                    <p:embed/>
                  </p:oleObj>
                </mc:Choice>
                <mc:Fallback>
                  <p:oleObj name="Equation" r:id="rId7" imgW="215640" imgH="215640" progId="Equation.3">
                    <p:embed/>
                    <p:pic>
                      <p:nvPicPr>
                        <p:cNvPr id="465936" name="Object 16">
                          <a:extLst>
                            <a:ext uri="{FF2B5EF4-FFF2-40B4-BE49-F238E27FC236}">
                              <a16:creationId xmlns:a16="http://schemas.microsoft.com/office/drawing/2014/main" id="{11FC4018-D550-4E78-B60B-FAF5DB7055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06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37" name="Object 17">
              <a:extLst>
                <a:ext uri="{FF2B5EF4-FFF2-40B4-BE49-F238E27FC236}">
                  <a16:creationId xmlns:a16="http://schemas.microsoft.com/office/drawing/2014/main" id="{0B7A1226-1C7B-4926-90A0-4BC0C18221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0" y="36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3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465937" name="Object 17">
                          <a:extLst>
                            <a:ext uri="{FF2B5EF4-FFF2-40B4-BE49-F238E27FC236}">
                              <a16:creationId xmlns:a16="http://schemas.microsoft.com/office/drawing/2014/main" id="{0B7A1226-1C7B-4926-90A0-4BC0C18221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6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38" name="Object 18">
              <a:extLst>
                <a:ext uri="{FF2B5EF4-FFF2-40B4-BE49-F238E27FC236}">
                  <a16:creationId xmlns:a16="http://schemas.microsoft.com/office/drawing/2014/main" id="{65574B7C-D5C9-4753-996E-46D6EC45CB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38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4" name="Equation" r:id="rId11" imgW="228600" imgH="241200" progId="Equation.3">
                    <p:embed/>
                  </p:oleObj>
                </mc:Choice>
                <mc:Fallback>
                  <p:oleObj name="Equation" r:id="rId11" imgW="228600" imgH="241200" progId="Equation.3">
                    <p:embed/>
                    <p:pic>
                      <p:nvPicPr>
                        <p:cNvPr id="465938" name="Object 18">
                          <a:extLst>
                            <a:ext uri="{FF2B5EF4-FFF2-40B4-BE49-F238E27FC236}">
                              <a16:creationId xmlns:a16="http://schemas.microsoft.com/office/drawing/2014/main" id="{65574B7C-D5C9-4753-996E-46D6EC45CB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8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39" name="Object 19">
              <a:extLst>
                <a:ext uri="{FF2B5EF4-FFF2-40B4-BE49-F238E27FC236}">
                  <a16:creationId xmlns:a16="http://schemas.microsoft.com/office/drawing/2014/main" id="{BD04822A-7CF2-49DB-8D66-069C3BF55F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85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5" name="Equation" r:id="rId13" imgW="253800" imgH="304560" progId="Equation.3">
                    <p:embed/>
                  </p:oleObj>
                </mc:Choice>
                <mc:Fallback>
                  <p:oleObj name="Equation" r:id="rId13" imgW="253800" imgH="304560" progId="Equation.3">
                    <p:embed/>
                    <p:pic>
                      <p:nvPicPr>
                        <p:cNvPr id="465939" name="Object 19">
                          <a:extLst>
                            <a:ext uri="{FF2B5EF4-FFF2-40B4-BE49-F238E27FC236}">
                              <a16:creationId xmlns:a16="http://schemas.microsoft.com/office/drawing/2014/main" id="{BD04822A-7CF2-49DB-8D66-069C3BF55F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5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41" name="Object 21">
            <a:extLst>
              <a:ext uri="{FF2B5EF4-FFF2-40B4-BE49-F238E27FC236}">
                <a16:creationId xmlns:a16="http://schemas.microsoft.com/office/drawing/2014/main" id="{EDD919FE-91C0-4ACE-9387-C31D4F814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04800"/>
          <a:ext cx="5257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6" name="公式" r:id="rId15" imgW="2603160" imgH="317160" progId="Equation.3">
                  <p:embed/>
                </p:oleObj>
              </mc:Choice>
              <mc:Fallback>
                <p:oleObj name="公式" r:id="rId15" imgW="2603160" imgH="317160" progId="Equation.3">
                  <p:embed/>
                  <p:pic>
                    <p:nvPicPr>
                      <p:cNvPr id="465941" name="Object 21">
                        <a:extLst>
                          <a:ext uri="{FF2B5EF4-FFF2-40B4-BE49-F238E27FC236}">
                            <a16:creationId xmlns:a16="http://schemas.microsoft.com/office/drawing/2014/main" id="{EDD919FE-91C0-4ACE-9387-C31D4F814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"/>
                        <a:ext cx="5257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42" name="Text Box 22">
            <a:extLst>
              <a:ext uri="{FF2B5EF4-FFF2-40B4-BE49-F238E27FC236}">
                <a16:creationId xmlns:a16="http://schemas.microsoft.com/office/drawing/2014/main" id="{D38CEA6B-B303-4583-97A8-4B4E63BD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90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465943" name="Object 23">
            <a:extLst>
              <a:ext uri="{FF2B5EF4-FFF2-40B4-BE49-F238E27FC236}">
                <a16:creationId xmlns:a16="http://schemas.microsoft.com/office/drawing/2014/main" id="{FE1B349F-3B45-40BE-949D-55296378B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97937"/>
              </p:ext>
            </p:extLst>
          </p:nvPr>
        </p:nvGraphicFramePr>
        <p:xfrm>
          <a:off x="1905000" y="838200"/>
          <a:ext cx="2413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7" name="Equation" r:id="rId17" imgW="2412720" imgH="965160" progId="Equation.DSMT4">
                  <p:embed/>
                </p:oleObj>
              </mc:Choice>
              <mc:Fallback>
                <p:oleObj name="Equation" r:id="rId17" imgW="2412720" imgH="965160" progId="Equation.DSMT4">
                  <p:embed/>
                  <p:pic>
                    <p:nvPicPr>
                      <p:cNvPr id="465943" name="Object 23">
                        <a:extLst>
                          <a:ext uri="{FF2B5EF4-FFF2-40B4-BE49-F238E27FC236}">
                            <a16:creationId xmlns:a16="http://schemas.microsoft.com/office/drawing/2014/main" id="{FE1B349F-3B45-40BE-949D-55296378BA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2413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44" name="Text Box 24">
            <a:extLst>
              <a:ext uri="{FF2B5EF4-FFF2-40B4-BE49-F238E27FC236}">
                <a16:creationId xmlns:a16="http://schemas.microsoft.com/office/drawing/2014/main" id="{F4D8728E-4136-46FE-8558-1FB8885B5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0668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轴正向看为顺时针方向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65945" name="Line 25">
            <a:extLst>
              <a:ext uri="{FF2B5EF4-FFF2-40B4-BE49-F238E27FC236}">
                <a16:creationId xmlns:a16="http://schemas.microsoft.com/office/drawing/2014/main" id="{13FCF64F-A43A-44CB-8EF5-1B607E6F43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7413" y="4133850"/>
            <a:ext cx="228600" cy="304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46" name="Line 26">
            <a:extLst>
              <a:ext uri="{FF2B5EF4-FFF2-40B4-BE49-F238E27FC236}">
                <a16:creationId xmlns:a16="http://schemas.microsoft.com/office/drawing/2014/main" id="{4C5E9983-96F8-4C57-A6FC-353C5729AF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3838" y="4508500"/>
            <a:ext cx="228600" cy="2286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47" name="Text Box 27">
            <a:extLst>
              <a:ext uri="{FF2B5EF4-FFF2-40B4-BE49-F238E27FC236}">
                <a16:creationId xmlns:a16="http://schemas.microsoft.com/office/drawing/2014/main" id="{81EF89B0-9F72-4733-AAC4-3D7A95E4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的参数方程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5948" name="Object 28">
            <a:extLst>
              <a:ext uri="{FF2B5EF4-FFF2-40B4-BE49-F238E27FC236}">
                <a16:creationId xmlns:a16="http://schemas.microsoft.com/office/drawing/2014/main" id="{852AA7AC-4066-4AC3-ACDD-E6241018B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590800"/>
          <a:ext cx="342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8" name="公式" r:id="rId19" imgW="1218960" imgH="203040" progId="Equation.3">
                  <p:embed/>
                </p:oleObj>
              </mc:Choice>
              <mc:Fallback>
                <p:oleObj name="公式" r:id="rId19" imgW="1218960" imgH="203040" progId="Equation.3">
                  <p:embed/>
                  <p:pic>
                    <p:nvPicPr>
                      <p:cNvPr id="465948" name="Object 28">
                        <a:extLst>
                          <a:ext uri="{FF2B5EF4-FFF2-40B4-BE49-F238E27FC236}">
                            <a16:creationId xmlns:a16="http://schemas.microsoft.com/office/drawing/2014/main" id="{852AA7AC-4066-4AC3-ACDD-E6241018BC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342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9" name="Object 29">
            <a:extLst>
              <a:ext uri="{FF2B5EF4-FFF2-40B4-BE49-F238E27FC236}">
                <a16:creationId xmlns:a16="http://schemas.microsoft.com/office/drawing/2014/main" id="{A1585161-9F33-4F31-9A00-071CF4019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651125"/>
          <a:ext cx="411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9" name="公式" r:id="rId21" imgW="2057400" imgH="203040" progId="Equation.3">
                  <p:embed/>
                </p:oleObj>
              </mc:Choice>
              <mc:Fallback>
                <p:oleObj name="公式" r:id="rId21" imgW="2057400" imgH="203040" progId="Equation.3">
                  <p:embed/>
                  <p:pic>
                    <p:nvPicPr>
                      <p:cNvPr id="465949" name="Object 29">
                        <a:extLst>
                          <a:ext uri="{FF2B5EF4-FFF2-40B4-BE49-F238E27FC236}">
                            <a16:creationId xmlns:a16="http://schemas.microsoft.com/office/drawing/2014/main" id="{A1585161-9F33-4F31-9A00-071CF4019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51125"/>
                        <a:ext cx="411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0" name="Object 30">
            <a:extLst>
              <a:ext uri="{FF2B5EF4-FFF2-40B4-BE49-F238E27FC236}">
                <a16:creationId xmlns:a16="http://schemas.microsoft.com/office/drawing/2014/main" id="{30D52CF6-A0EF-4970-B83B-795DC2FE4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367088"/>
          <a:ext cx="1981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0" name="公式" r:id="rId23" imgW="914400" imgH="342720" progId="Equation.3">
                  <p:embed/>
                </p:oleObj>
              </mc:Choice>
              <mc:Fallback>
                <p:oleObj name="公式" r:id="rId23" imgW="914400" imgH="342720" progId="Equation.3">
                  <p:embed/>
                  <p:pic>
                    <p:nvPicPr>
                      <p:cNvPr id="465950" name="Object 30">
                        <a:extLst>
                          <a:ext uri="{FF2B5EF4-FFF2-40B4-BE49-F238E27FC236}">
                            <a16:creationId xmlns:a16="http://schemas.microsoft.com/office/drawing/2014/main" id="{30D52CF6-A0EF-4970-B83B-795DC2FE4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67088"/>
                        <a:ext cx="1981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1" name="Object 31">
            <a:extLst>
              <a:ext uri="{FF2B5EF4-FFF2-40B4-BE49-F238E27FC236}">
                <a16:creationId xmlns:a16="http://schemas.microsoft.com/office/drawing/2014/main" id="{9F24AC6F-9581-4B1A-B8D2-FE1648A85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91000"/>
          <a:ext cx="3870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1" name="公式" r:id="rId25" imgW="1625400" imgH="203040" progId="Equation.3">
                  <p:embed/>
                </p:oleObj>
              </mc:Choice>
              <mc:Fallback>
                <p:oleObj name="公式" r:id="rId25" imgW="1625400" imgH="203040" progId="Equation.3">
                  <p:embed/>
                  <p:pic>
                    <p:nvPicPr>
                      <p:cNvPr id="465951" name="Object 31">
                        <a:extLst>
                          <a:ext uri="{FF2B5EF4-FFF2-40B4-BE49-F238E27FC236}">
                            <a16:creationId xmlns:a16="http://schemas.microsoft.com/office/drawing/2014/main" id="{9F24AC6F-9581-4B1A-B8D2-FE1648A85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3870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2" name="Object 32">
            <a:extLst>
              <a:ext uri="{FF2B5EF4-FFF2-40B4-BE49-F238E27FC236}">
                <a16:creationId xmlns:a16="http://schemas.microsoft.com/office/drawing/2014/main" id="{83ADE9DD-A7B1-4C52-B843-EDFBC804E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800600"/>
          <a:ext cx="4343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2" name="公式" r:id="rId27" imgW="2006280" imgH="203040" progId="Equation.3">
                  <p:embed/>
                </p:oleObj>
              </mc:Choice>
              <mc:Fallback>
                <p:oleObj name="公式" r:id="rId27" imgW="2006280" imgH="203040" progId="Equation.3">
                  <p:embed/>
                  <p:pic>
                    <p:nvPicPr>
                      <p:cNvPr id="465952" name="Object 32">
                        <a:extLst>
                          <a:ext uri="{FF2B5EF4-FFF2-40B4-BE49-F238E27FC236}">
                            <a16:creationId xmlns:a16="http://schemas.microsoft.com/office/drawing/2014/main" id="{83ADE9DD-A7B1-4C52-B843-EDFBC804EB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4343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3" name="Object 33">
            <a:extLst>
              <a:ext uri="{FF2B5EF4-FFF2-40B4-BE49-F238E27FC236}">
                <a16:creationId xmlns:a16="http://schemas.microsoft.com/office/drawing/2014/main" id="{290D5462-142A-45FF-B1E0-B700D9A3B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410200"/>
          <a:ext cx="2895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3" name="公式" r:id="rId29" imgW="1320480" imgH="342720" progId="Equation.3">
                  <p:embed/>
                </p:oleObj>
              </mc:Choice>
              <mc:Fallback>
                <p:oleObj name="公式" r:id="rId29" imgW="1320480" imgH="342720" progId="Equation.3">
                  <p:embed/>
                  <p:pic>
                    <p:nvPicPr>
                      <p:cNvPr id="465953" name="Object 33">
                        <a:extLst>
                          <a:ext uri="{FF2B5EF4-FFF2-40B4-BE49-F238E27FC236}">
                            <a16:creationId xmlns:a16="http://schemas.microsoft.com/office/drawing/2014/main" id="{290D5462-142A-45FF-B1E0-B700D9A3B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2895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4" name="Object 34">
            <a:extLst>
              <a:ext uri="{FF2B5EF4-FFF2-40B4-BE49-F238E27FC236}">
                <a16:creationId xmlns:a16="http://schemas.microsoft.com/office/drawing/2014/main" id="{EEEEE697-98C5-4B7E-AF8C-087B77100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505200"/>
          <a:ext cx="2457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4" name="公式" r:id="rId31" imgW="1117440" imgH="203040" progId="Equation.3">
                  <p:embed/>
                </p:oleObj>
              </mc:Choice>
              <mc:Fallback>
                <p:oleObj name="公式" r:id="rId31" imgW="1117440" imgH="203040" progId="Equation.3">
                  <p:embed/>
                  <p:pic>
                    <p:nvPicPr>
                      <p:cNvPr id="465954" name="Object 34">
                        <a:extLst>
                          <a:ext uri="{FF2B5EF4-FFF2-40B4-BE49-F238E27FC236}">
                            <a16:creationId xmlns:a16="http://schemas.microsoft.com/office/drawing/2014/main" id="{EEEEE697-98C5-4B7E-AF8C-087B77100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24574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5" name="Object 35">
            <a:extLst>
              <a:ext uri="{FF2B5EF4-FFF2-40B4-BE49-F238E27FC236}">
                <a16:creationId xmlns:a16="http://schemas.microsoft.com/office/drawing/2014/main" id="{515692E1-7DE9-4052-9AE5-AFB7B90EF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562600"/>
          <a:ext cx="9921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5" name="公式" r:id="rId33" imgW="431640" imgH="177480" progId="Equation.3">
                  <p:embed/>
                </p:oleObj>
              </mc:Choice>
              <mc:Fallback>
                <p:oleObj name="公式" r:id="rId33" imgW="431640" imgH="177480" progId="Equation.3">
                  <p:embed/>
                  <p:pic>
                    <p:nvPicPr>
                      <p:cNvPr id="465955" name="Object 35">
                        <a:extLst>
                          <a:ext uri="{FF2B5EF4-FFF2-40B4-BE49-F238E27FC236}">
                            <a16:creationId xmlns:a16="http://schemas.microsoft.com/office/drawing/2014/main" id="{515692E1-7DE9-4052-9AE5-AFB7B90EF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62600"/>
                        <a:ext cx="9921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WordArt 16">
            <a:extLst>
              <a:ext uri="{FF2B5EF4-FFF2-40B4-BE49-F238E27FC236}">
                <a16:creationId xmlns:a16="http://schemas.microsoft.com/office/drawing/2014/main" id="{63C911FE-3788-429A-9A4E-FA5E6080B33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520" y="303883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2075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5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42" grpId="0" build="p" autoUpdateAnimBg="0"/>
      <p:bldP spid="465944" grpId="0" build="p" autoUpdateAnimBg="0"/>
      <p:bldP spid="46594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8" name="Text Box 8">
            <a:extLst>
              <a:ext uri="{FF2B5EF4-FFF2-40B4-BE49-F238E27FC236}">
                <a16:creationId xmlns:a16="http://schemas.microsoft.com/office/drawing/2014/main" id="{2A17F9D3-383A-4EC1-B1FB-D251F133A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486409" name="Object 9">
            <a:extLst>
              <a:ext uri="{FF2B5EF4-FFF2-40B4-BE49-F238E27FC236}">
                <a16:creationId xmlns:a16="http://schemas.microsoft.com/office/drawing/2014/main" id="{EEBC0BBB-9181-4D03-9CAC-2AF5BD9C3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27782"/>
              </p:ext>
            </p:extLst>
          </p:nvPr>
        </p:nvGraphicFramePr>
        <p:xfrm>
          <a:off x="1981200" y="228600"/>
          <a:ext cx="4648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4" name="公式" r:id="rId3" imgW="2120760" imgH="380880" progId="Equation.3">
                  <p:embed/>
                </p:oleObj>
              </mc:Choice>
              <mc:Fallback>
                <p:oleObj name="公式" r:id="rId3" imgW="2120760" imgH="380880" progId="Equation.3">
                  <p:embed/>
                  <p:pic>
                    <p:nvPicPr>
                      <p:cNvPr id="486409" name="Object 9">
                        <a:extLst>
                          <a:ext uri="{FF2B5EF4-FFF2-40B4-BE49-F238E27FC236}">
                            <a16:creationId xmlns:a16="http://schemas.microsoft.com/office/drawing/2014/main" id="{EEBC0BBB-9181-4D03-9CAC-2AF5BD9C3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"/>
                        <a:ext cx="46482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0" name="Text Box 10">
            <a:extLst>
              <a:ext uri="{FF2B5EF4-FFF2-40B4-BE49-F238E27FC236}">
                <a16:creationId xmlns:a16="http://schemas.microsoft.com/office/drawing/2014/main" id="{30BA20D9-65D8-4310-B959-1779D8A1C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382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为柱面                     与平面                                   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的交线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轴正向看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为逆时针方向</a:t>
            </a:r>
          </a:p>
        </p:txBody>
      </p:sp>
      <p:graphicFrame>
        <p:nvGraphicFramePr>
          <p:cNvPr id="486411" name="Object 11">
            <a:extLst>
              <a:ext uri="{FF2B5EF4-FFF2-40B4-BE49-F238E27FC236}">
                <a16:creationId xmlns:a16="http://schemas.microsoft.com/office/drawing/2014/main" id="{C5FB5CCD-8790-4C5D-8D97-AD86095F5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146047"/>
              </p:ext>
            </p:extLst>
          </p:nvPr>
        </p:nvGraphicFramePr>
        <p:xfrm>
          <a:off x="2590800" y="990600"/>
          <a:ext cx="1847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5" name="公式" r:id="rId5" imgW="799920" imgH="228600" progId="Equation.3">
                  <p:embed/>
                </p:oleObj>
              </mc:Choice>
              <mc:Fallback>
                <p:oleObj name="公式" r:id="rId5" imgW="799920" imgH="228600" progId="Equation.3">
                  <p:embed/>
                  <p:pic>
                    <p:nvPicPr>
                      <p:cNvPr id="486411" name="Object 11">
                        <a:extLst>
                          <a:ext uri="{FF2B5EF4-FFF2-40B4-BE49-F238E27FC236}">
                            <a16:creationId xmlns:a16="http://schemas.microsoft.com/office/drawing/2014/main" id="{C5FB5CCD-8790-4C5D-8D97-AD86095F5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90600"/>
                        <a:ext cx="18478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2" name="Object 12">
            <a:extLst>
              <a:ext uri="{FF2B5EF4-FFF2-40B4-BE49-F238E27FC236}">
                <a16:creationId xmlns:a16="http://schemas.microsoft.com/office/drawing/2014/main" id="{315BCB01-ECF2-435C-9323-DDBF97E9D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76215"/>
              </p:ext>
            </p:extLst>
          </p:nvPr>
        </p:nvGraphicFramePr>
        <p:xfrm>
          <a:off x="5638800" y="762000"/>
          <a:ext cx="3100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6" name="公式" r:id="rId7" imgW="1422360" imgH="406080" progId="Equation.3">
                  <p:embed/>
                </p:oleObj>
              </mc:Choice>
              <mc:Fallback>
                <p:oleObj name="公式" r:id="rId7" imgW="1422360" imgH="406080" progId="Equation.3">
                  <p:embed/>
                  <p:pic>
                    <p:nvPicPr>
                      <p:cNvPr id="486412" name="Object 12">
                        <a:extLst>
                          <a:ext uri="{FF2B5EF4-FFF2-40B4-BE49-F238E27FC236}">
                            <a16:creationId xmlns:a16="http://schemas.microsoft.com/office/drawing/2014/main" id="{315BCB01-ECF2-435C-9323-DDBF97E9D2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762000"/>
                        <a:ext cx="3100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3" name="Text Box 13">
            <a:extLst>
              <a:ext uri="{FF2B5EF4-FFF2-40B4-BE49-F238E27FC236}">
                <a16:creationId xmlns:a16="http://schemas.microsoft.com/office/drawing/2014/main" id="{411CCF68-93DE-4C5D-A697-358415B87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的参数方程为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86414" name="Object 14">
            <a:extLst>
              <a:ext uri="{FF2B5EF4-FFF2-40B4-BE49-F238E27FC236}">
                <a16:creationId xmlns:a16="http://schemas.microsoft.com/office/drawing/2014/main" id="{E18BEF39-57D0-49EE-AEAF-759DA1FDF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209800"/>
          <a:ext cx="423068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7" name="公式" r:id="rId9" imgW="1892160" imgH="698400" progId="Equation.3">
                  <p:embed/>
                </p:oleObj>
              </mc:Choice>
              <mc:Fallback>
                <p:oleObj name="公式" r:id="rId9" imgW="1892160" imgH="698400" progId="Equation.3">
                  <p:embed/>
                  <p:pic>
                    <p:nvPicPr>
                      <p:cNvPr id="486414" name="Object 14">
                        <a:extLst>
                          <a:ext uri="{FF2B5EF4-FFF2-40B4-BE49-F238E27FC236}">
                            <a16:creationId xmlns:a16="http://schemas.microsoft.com/office/drawing/2014/main" id="{E18BEF39-57D0-49EE-AEAF-759DA1FDF5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0"/>
                        <a:ext cx="423068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5" name="Object 15">
            <a:extLst>
              <a:ext uri="{FF2B5EF4-FFF2-40B4-BE49-F238E27FC236}">
                <a16:creationId xmlns:a16="http://schemas.microsoft.com/office/drawing/2014/main" id="{0C29EB51-8BD1-409D-BAFB-241F19EF8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581400"/>
          <a:ext cx="22860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8" name="公式" r:id="rId11" imgW="965160" imgH="672840" progId="Equation.3">
                  <p:embed/>
                </p:oleObj>
              </mc:Choice>
              <mc:Fallback>
                <p:oleObj name="公式" r:id="rId11" imgW="965160" imgH="672840" progId="Equation.3">
                  <p:embed/>
                  <p:pic>
                    <p:nvPicPr>
                      <p:cNvPr id="486415" name="Object 15">
                        <a:extLst>
                          <a:ext uri="{FF2B5EF4-FFF2-40B4-BE49-F238E27FC236}">
                            <a16:creationId xmlns:a16="http://schemas.microsoft.com/office/drawing/2014/main" id="{0C29EB51-8BD1-409D-BAFB-241F19EF8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81400"/>
                        <a:ext cx="2286000" cy="1593850"/>
                      </a:xfrm>
                      <a:prstGeom prst="rect">
                        <a:avLst/>
                      </a:prstGeom>
                      <a:solidFill>
                        <a:srgbClr val="FFDDE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6" name="Object 16">
            <a:extLst>
              <a:ext uri="{FF2B5EF4-FFF2-40B4-BE49-F238E27FC236}">
                <a16:creationId xmlns:a16="http://schemas.microsoft.com/office/drawing/2014/main" id="{E63308C4-93BB-4746-A2D6-C76FFA89B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3" y="3733800"/>
          <a:ext cx="8796337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9" name="公式" r:id="rId13" imgW="4012920" imgH="1143000" progId="Equation.3">
                  <p:embed/>
                </p:oleObj>
              </mc:Choice>
              <mc:Fallback>
                <p:oleObj name="公式" r:id="rId13" imgW="4012920" imgH="1143000" progId="Equation.3">
                  <p:embed/>
                  <p:pic>
                    <p:nvPicPr>
                      <p:cNvPr id="486416" name="Object 16">
                        <a:extLst>
                          <a:ext uri="{FF2B5EF4-FFF2-40B4-BE49-F238E27FC236}">
                            <a16:creationId xmlns:a16="http://schemas.microsoft.com/office/drawing/2014/main" id="{E63308C4-93BB-4746-A2D6-C76FFA89B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3733800"/>
                        <a:ext cx="8796337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WordArt 16">
            <a:extLst>
              <a:ext uri="{FF2B5EF4-FFF2-40B4-BE49-F238E27FC236}">
                <a16:creationId xmlns:a16="http://schemas.microsoft.com/office/drawing/2014/main" id="{F80AC414-98F8-48EA-88BF-440FD21D8D4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520" y="231875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24937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3" name="Group 13">
            <a:extLst>
              <a:ext uri="{FF2B5EF4-FFF2-40B4-BE49-F238E27FC236}">
                <a16:creationId xmlns:a16="http://schemas.microsoft.com/office/drawing/2014/main" id="{A81D0768-E47F-4561-AA6F-845C54BF1A3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8382000" cy="1662113"/>
            <a:chOff x="288" y="192"/>
            <a:chExt cx="5280" cy="1047"/>
          </a:xfrm>
        </p:grpSpPr>
        <p:sp>
          <p:nvSpPr>
            <p:cNvPr id="491528" name="Text Box 8">
              <a:extLst>
                <a:ext uri="{FF2B5EF4-FFF2-40B4-BE49-F238E27FC236}">
                  <a16:creationId xmlns:a16="http://schemas.microsoft.com/office/drawing/2014/main" id="{51AAAB2C-F4DE-47D8-A2DB-B71E2E00E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92"/>
              <a:ext cx="3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把对坐标的曲线积分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491529" name="Object 9">
              <a:extLst>
                <a:ext uri="{FF2B5EF4-FFF2-40B4-BE49-F238E27FC236}">
                  <a16:creationId xmlns:a16="http://schemas.microsoft.com/office/drawing/2014/main" id="{A4010510-C961-45BF-8F51-3A5F4EAF21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432"/>
            <a:ext cx="2016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8" name="公式" r:id="rId3" imgW="1384200" imgH="380880" progId="Equation.3">
                    <p:embed/>
                  </p:oleObj>
                </mc:Choice>
                <mc:Fallback>
                  <p:oleObj name="公式" r:id="rId3" imgW="1384200" imgH="380880" progId="Equation.3">
                    <p:embed/>
                    <p:pic>
                      <p:nvPicPr>
                        <p:cNvPr id="491529" name="Object 9">
                          <a:extLst>
                            <a:ext uri="{FF2B5EF4-FFF2-40B4-BE49-F238E27FC236}">
                              <a16:creationId xmlns:a16="http://schemas.microsoft.com/office/drawing/2014/main" id="{A4010510-C961-45BF-8F51-3A5F4EAF21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32"/>
                          <a:ext cx="2016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30" name="Text Box 10">
              <a:extLst>
                <a:ext uri="{FF2B5EF4-FFF2-40B4-BE49-F238E27FC236}">
                  <a16:creationId xmlns:a16="http://schemas.microsoft.com/office/drawing/2014/main" id="{7B35F3B1-4EC8-4B0E-B86F-580A4F8A4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480"/>
              <a:ext cx="3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化为对弧长的曲线积分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</a:p>
          </p:txBody>
        </p:sp>
        <p:sp>
          <p:nvSpPr>
            <p:cNvPr id="491531" name="Text Box 11">
              <a:extLst>
                <a:ext uri="{FF2B5EF4-FFF2-40B4-BE49-F238E27FC236}">
                  <a16:creationId xmlns:a16="http://schemas.microsoft.com/office/drawing/2014/main" id="{20284DC4-16DA-462C-85CA-FFB01338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12"/>
              <a:ext cx="5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为曲线</a:t>
              </a:r>
            </a:p>
          </p:txBody>
        </p:sp>
        <p:graphicFrame>
          <p:nvGraphicFramePr>
            <p:cNvPr id="491532" name="Object 12">
              <a:extLst>
                <a:ext uri="{FF2B5EF4-FFF2-40B4-BE49-F238E27FC236}">
                  <a16:creationId xmlns:a16="http://schemas.microsoft.com/office/drawing/2014/main" id="{E42D791A-4C47-45CE-A617-BF1AABC8DF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912"/>
            <a:ext cx="384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9" name="公式" r:id="rId5" imgW="2577960" imgH="228600" progId="Equation.3">
                    <p:embed/>
                  </p:oleObj>
                </mc:Choice>
                <mc:Fallback>
                  <p:oleObj name="公式" r:id="rId5" imgW="2577960" imgH="228600" progId="Equation.3">
                    <p:embed/>
                    <p:pic>
                      <p:nvPicPr>
                        <p:cNvPr id="491532" name="Object 12">
                          <a:extLst>
                            <a:ext uri="{FF2B5EF4-FFF2-40B4-BE49-F238E27FC236}">
                              <a16:creationId xmlns:a16="http://schemas.microsoft.com/office/drawing/2014/main" id="{E42D791A-4C47-45CE-A617-BF1AABC8DF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12"/>
                          <a:ext cx="384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34" name="Text Box 14">
            <a:extLst>
              <a:ext uri="{FF2B5EF4-FFF2-40B4-BE49-F238E27FC236}">
                <a16:creationId xmlns:a16="http://schemas.microsoft.com/office/drawing/2014/main" id="{82F8F9BE-A962-4720-94E4-675C10675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</a:p>
        </p:txBody>
      </p:sp>
      <p:graphicFrame>
        <p:nvGraphicFramePr>
          <p:cNvPr id="491536" name="Object 16">
            <a:extLst>
              <a:ext uri="{FF2B5EF4-FFF2-40B4-BE49-F238E27FC236}">
                <a16:creationId xmlns:a16="http://schemas.microsoft.com/office/drawing/2014/main" id="{294918BB-31F9-43B8-B9D5-7C99BF978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133600"/>
          <a:ext cx="7315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公式" r:id="rId7" imgW="3429000" imgH="304560" progId="Equation.3">
                  <p:embed/>
                </p:oleObj>
              </mc:Choice>
              <mc:Fallback>
                <p:oleObj name="公式" r:id="rId7" imgW="3429000" imgH="304560" progId="Equation.3">
                  <p:embed/>
                  <p:pic>
                    <p:nvPicPr>
                      <p:cNvPr id="491536" name="Object 16">
                        <a:extLst>
                          <a:ext uri="{FF2B5EF4-FFF2-40B4-BE49-F238E27FC236}">
                            <a16:creationId xmlns:a16="http://schemas.microsoft.com/office/drawing/2014/main" id="{294918BB-31F9-43B8-B9D5-7C99BF978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73152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7" name="Text Box 17">
            <a:extLst>
              <a:ext uri="{FF2B5EF4-FFF2-40B4-BE49-F238E27FC236}">
                <a16:creationId xmlns:a16="http://schemas.microsoft.com/office/drawing/2014/main" id="{A2A01261-B498-40F2-ACC6-BE171D60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32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91538" name="Object 18">
            <a:extLst>
              <a:ext uri="{FF2B5EF4-FFF2-40B4-BE49-F238E27FC236}">
                <a16:creationId xmlns:a16="http://schemas.microsoft.com/office/drawing/2014/main" id="{906736EF-32F0-4266-95E8-09C6976BC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19400"/>
          <a:ext cx="82057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1" name="公式" r:id="rId9" imgW="3682800" imgH="482400" progId="Equation.3">
                  <p:embed/>
                </p:oleObj>
              </mc:Choice>
              <mc:Fallback>
                <p:oleObj name="公式" r:id="rId9" imgW="3682800" imgH="482400" progId="Equation.3">
                  <p:embed/>
                  <p:pic>
                    <p:nvPicPr>
                      <p:cNvPr id="491538" name="Object 18">
                        <a:extLst>
                          <a:ext uri="{FF2B5EF4-FFF2-40B4-BE49-F238E27FC236}">
                            <a16:creationId xmlns:a16="http://schemas.microsoft.com/office/drawing/2014/main" id="{906736EF-32F0-4266-95E8-09C6976BC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820578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9" name="Object 19">
            <a:extLst>
              <a:ext uri="{FF2B5EF4-FFF2-40B4-BE49-F238E27FC236}">
                <a16:creationId xmlns:a16="http://schemas.microsoft.com/office/drawing/2014/main" id="{37A4FAF4-16DB-496D-B6D3-235E3CDF4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962400"/>
          <a:ext cx="82057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name="公式" r:id="rId11" imgW="3682800" imgH="482400" progId="Equation.3">
                  <p:embed/>
                </p:oleObj>
              </mc:Choice>
              <mc:Fallback>
                <p:oleObj name="公式" r:id="rId11" imgW="3682800" imgH="482400" progId="Equation.3">
                  <p:embed/>
                  <p:pic>
                    <p:nvPicPr>
                      <p:cNvPr id="491539" name="Object 19">
                        <a:extLst>
                          <a:ext uri="{FF2B5EF4-FFF2-40B4-BE49-F238E27FC236}">
                            <a16:creationId xmlns:a16="http://schemas.microsoft.com/office/drawing/2014/main" id="{37A4FAF4-16DB-496D-B6D3-235E3CDF4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820578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40" name="Object 20">
            <a:extLst>
              <a:ext uri="{FF2B5EF4-FFF2-40B4-BE49-F238E27FC236}">
                <a16:creationId xmlns:a16="http://schemas.microsoft.com/office/drawing/2014/main" id="{2D2E47FD-B850-4E70-A9C0-78FF945CF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029200"/>
          <a:ext cx="81470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公式" r:id="rId13" imgW="3657600" imgH="495000" progId="Equation.3">
                  <p:embed/>
                </p:oleObj>
              </mc:Choice>
              <mc:Fallback>
                <p:oleObj name="公式" r:id="rId13" imgW="3657600" imgH="495000" progId="Equation.3">
                  <p:embed/>
                  <p:pic>
                    <p:nvPicPr>
                      <p:cNvPr id="491540" name="Object 20">
                        <a:extLst>
                          <a:ext uri="{FF2B5EF4-FFF2-40B4-BE49-F238E27FC236}">
                            <a16:creationId xmlns:a16="http://schemas.microsoft.com/office/drawing/2014/main" id="{2D2E47FD-B850-4E70-A9C0-78FF945CF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814705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16">
            <a:extLst>
              <a:ext uri="{FF2B5EF4-FFF2-40B4-BE49-F238E27FC236}">
                <a16:creationId xmlns:a16="http://schemas.microsoft.com/office/drawing/2014/main" id="{89ACE601-6CBC-402A-A9F1-E2068A08E6A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7544" y="231875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47677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Text Box 2"/>
          <p:cNvSpPr txBox="1">
            <a:spLocks noChangeArrowheads="1"/>
          </p:cNvSpPr>
          <p:nvPr/>
        </p:nvSpPr>
        <p:spPr bwMode="auto">
          <a:xfrm>
            <a:off x="611188" y="0"/>
            <a:ext cx="788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5</a:t>
            </a:r>
            <a:r>
              <a:rPr lang="zh-CN" altLang="en-US" sz="2400" b="1">
                <a:solidFill>
                  <a:srgbClr val="FF0000"/>
                </a:solidFill>
              </a:rPr>
              <a:t>、 平面上第二类曲线积分与路径无关的几个等价命题</a:t>
            </a:r>
          </a:p>
        </p:txBody>
      </p:sp>
      <p:graphicFrame>
        <p:nvGraphicFramePr>
          <p:cNvPr id="812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75858"/>
              </p:ext>
            </p:extLst>
          </p:nvPr>
        </p:nvGraphicFramePr>
        <p:xfrm>
          <a:off x="719138" y="549275"/>
          <a:ext cx="70453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" name="Equation" r:id="rId3" imgW="3695400" imgH="215640" progId="Equation.DSMT4">
                  <p:embed/>
                </p:oleObj>
              </mc:Choice>
              <mc:Fallback>
                <p:oleObj name="Equation" r:id="rId3" imgW="3695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49275"/>
                        <a:ext cx="70453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632691"/>
              </p:ext>
            </p:extLst>
          </p:nvPr>
        </p:nvGraphicFramePr>
        <p:xfrm>
          <a:off x="7950200" y="560388"/>
          <a:ext cx="942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" name="Equation" r:id="rId5" imgW="495000" imgH="203040" progId="Equation.DSMT4">
                  <p:embed/>
                </p:oleObj>
              </mc:Choice>
              <mc:Fallback>
                <p:oleObj name="Equation" r:id="rId5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560388"/>
                        <a:ext cx="942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823130"/>
              </p:ext>
            </p:extLst>
          </p:nvPr>
        </p:nvGraphicFramePr>
        <p:xfrm>
          <a:off x="95250" y="1066800"/>
          <a:ext cx="1282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1066800"/>
                        <a:ext cx="12827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973155"/>
              </p:ext>
            </p:extLst>
          </p:nvPr>
        </p:nvGraphicFramePr>
        <p:xfrm>
          <a:off x="736600" y="1555750"/>
          <a:ext cx="52022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" name="Equation" r:id="rId9" imgW="2730240" imgH="215640" progId="Equation.DSMT4">
                  <p:embed/>
                </p:oleObj>
              </mc:Choice>
              <mc:Fallback>
                <p:oleObj name="Equation" r:id="rId9" imgW="273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555750"/>
                        <a:ext cx="52022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06444"/>
              </p:ext>
            </p:extLst>
          </p:nvPr>
        </p:nvGraphicFramePr>
        <p:xfrm>
          <a:off x="6022975" y="1566863"/>
          <a:ext cx="6540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" name="Equation" r:id="rId11" imgW="342720" imgH="203040" progId="Equation.DSMT4">
                  <p:embed/>
                </p:oleObj>
              </mc:Choice>
              <mc:Fallback>
                <p:oleObj name="Equation" r:id="rId11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1566863"/>
                        <a:ext cx="6540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85557"/>
              </p:ext>
            </p:extLst>
          </p:nvPr>
        </p:nvGraphicFramePr>
        <p:xfrm>
          <a:off x="6689725" y="1531938"/>
          <a:ext cx="2106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" name="Equation" r:id="rId13" imgW="1104840" imgH="291960" progId="Equation.DSMT4">
                  <p:embed/>
                </p:oleObj>
              </mc:Choice>
              <mc:Fallback>
                <p:oleObj name="Equation" r:id="rId13" imgW="1104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1531938"/>
                        <a:ext cx="2106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2041" name="Group 9"/>
          <p:cNvGrpSpPr>
            <a:grpSpLocks/>
          </p:cNvGrpSpPr>
          <p:nvPr/>
        </p:nvGrpSpPr>
        <p:grpSpPr bwMode="auto">
          <a:xfrm>
            <a:off x="708025" y="2076450"/>
            <a:ext cx="3001963" cy="415925"/>
            <a:chOff x="469" y="1308"/>
            <a:chExt cx="1891" cy="262"/>
          </a:xfrm>
        </p:grpSpPr>
        <p:graphicFrame>
          <p:nvGraphicFramePr>
            <p:cNvPr id="81204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5760060"/>
                </p:ext>
              </p:extLst>
            </p:nvPr>
          </p:nvGraphicFramePr>
          <p:xfrm>
            <a:off x="469" y="1321"/>
            <a:ext cx="189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" name="Equation" r:id="rId15" imgW="1574640" imgH="215640" progId="Equation.DSMT4">
                    <p:embed/>
                  </p:oleObj>
                </mc:Choice>
                <mc:Fallback>
                  <p:oleObj name="Equation" r:id="rId15" imgW="15746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" y="1321"/>
                          <a:ext cx="189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2043" name="Arc 11"/>
            <p:cNvSpPr>
              <a:spLocks/>
            </p:cNvSpPr>
            <p:nvPr/>
          </p:nvSpPr>
          <p:spPr bwMode="auto">
            <a:xfrm rot="-1347237">
              <a:off x="1655" y="1308"/>
              <a:ext cx="168" cy="113"/>
            </a:xfrm>
            <a:custGeom>
              <a:avLst/>
              <a:gdLst>
                <a:gd name="G0" fmla="+- 15263 0 0"/>
                <a:gd name="G1" fmla="+- 21600 0 0"/>
                <a:gd name="G2" fmla="+- 21600 0 0"/>
                <a:gd name="T0" fmla="*/ 0 w 36253"/>
                <a:gd name="T1" fmla="*/ 6316 h 21600"/>
                <a:gd name="T2" fmla="*/ 36253 w 36253"/>
                <a:gd name="T3" fmla="*/ 16503 h 21600"/>
                <a:gd name="T4" fmla="*/ 15263 w 3625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253" h="21600" fill="none" extrusionOk="0">
                  <a:moveTo>
                    <a:pt x="-1" y="6315"/>
                  </a:moveTo>
                  <a:cubicBezTo>
                    <a:pt x="4049" y="2271"/>
                    <a:pt x="9539" y="-1"/>
                    <a:pt x="15263" y="0"/>
                  </a:cubicBezTo>
                  <a:cubicBezTo>
                    <a:pt x="25229" y="0"/>
                    <a:pt x="33901" y="6818"/>
                    <a:pt x="36253" y="16502"/>
                  </a:cubicBezTo>
                </a:path>
                <a:path w="36253" h="21600" stroke="0" extrusionOk="0">
                  <a:moveTo>
                    <a:pt x="-1" y="6315"/>
                  </a:moveTo>
                  <a:cubicBezTo>
                    <a:pt x="4049" y="2271"/>
                    <a:pt x="9539" y="-1"/>
                    <a:pt x="15263" y="0"/>
                  </a:cubicBezTo>
                  <a:cubicBezTo>
                    <a:pt x="25229" y="0"/>
                    <a:pt x="33901" y="6818"/>
                    <a:pt x="36253" y="16502"/>
                  </a:cubicBezTo>
                  <a:lnTo>
                    <a:pt x="15263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812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26316"/>
              </p:ext>
            </p:extLst>
          </p:nvPr>
        </p:nvGraphicFramePr>
        <p:xfrm>
          <a:off x="3892550" y="2071688"/>
          <a:ext cx="48672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" name="Equation" r:id="rId17" imgW="2552400" imgH="291960" progId="Equation.DSMT4">
                  <p:embed/>
                </p:oleObj>
              </mc:Choice>
              <mc:Fallback>
                <p:oleObj name="Equation" r:id="rId17" imgW="2552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2071688"/>
                        <a:ext cx="48672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957477"/>
              </p:ext>
            </p:extLst>
          </p:nvPr>
        </p:nvGraphicFramePr>
        <p:xfrm>
          <a:off x="227013" y="2603500"/>
          <a:ext cx="2009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" name="Equation" r:id="rId19" imgW="1054080" imgH="215640" progId="Equation.DSMT4">
                  <p:embed/>
                </p:oleObj>
              </mc:Choice>
              <mc:Fallback>
                <p:oleObj name="Equation" r:id="rId19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2603500"/>
                        <a:ext cx="20097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33355"/>
              </p:ext>
            </p:extLst>
          </p:nvPr>
        </p:nvGraphicFramePr>
        <p:xfrm>
          <a:off x="2387600" y="2614613"/>
          <a:ext cx="24225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" name="Equation" r:id="rId21" imgW="1269720" imgH="203040" progId="Equation.DSMT4">
                  <p:embed/>
                </p:oleObj>
              </mc:Choice>
              <mc:Fallback>
                <p:oleObj name="Equation" r:id="rId21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614613"/>
                        <a:ext cx="24225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67639"/>
              </p:ext>
            </p:extLst>
          </p:nvPr>
        </p:nvGraphicFramePr>
        <p:xfrm>
          <a:off x="763588" y="3068638"/>
          <a:ext cx="62198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" name="Equation" r:id="rId23" imgW="3263760" imgH="215640" progId="Equation.DSMT4">
                  <p:embed/>
                </p:oleObj>
              </mc:Choice>
              <mc:Fallback>
                <p:oleObj name="Equation" r:id="rId23" imgW="3263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068638"/>
                        <a:ext cx="62198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349316"/>
              </p:ext>
            </p:extLst>
          </p:nvPr>
        </p:nvGraphicFramePr>
        <p:xfrm>
          <a:off x="7246938" y="3092450"/>
          <a:ext cx="3397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" name="Equation" r:id="rId25" imgW="177480" imgH="203040" progId="Equation.DSMT4">
                  <p:embed/>
                </p:oleObj>
              </mc:Choice>
              <mc:Fallback>
                <p:oleObj name="Equation" r:id="rId25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8" y="3092450"/>
                        <a:ext cx="3397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129133"/>
              </p:ext>
            </p:extLst>
          </p:nvPr>
        </p:nvGraphicFramePr>
        <p:xfrm>
          <a:off x="1693863" y="3573463"/>
          <a:ext cx="3846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" name="Equation" r:id="rId27" imgW="2019240" imgH="203040" progId="Equation.DSMT4">
                  <p:embed/>
                </p:oleObj>
              </mc:Choice>
              <mc:Fallback>
                <p:oleObj name="Equation" r:id="rId27" imgW="2019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573463"/>
                        <a:ext cx="38465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825584"/>
              </p:ext>
            </p:extLst>
          </p:nvPr>
        </p:nvGraphicFramePr>
        <p:xfrm>
          <a:off x="731838" y="4054475"/>
          <a:ext cx="38465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" name="Equation" r:id="rId29" imgW="2019240" imgH="419040" progId="Equation.DSMT4">
                  <p:embed/>
                </p:oleObj>
              </mc:Choice>
              <mc:Fallback>
                <p:oleObj name="Equation" r:id="rId29" imgW="2019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054475"/>
                        <a:ext cx="384651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76089"/>
              </p:ext>
            </p:extLst>
          </p:nvPr>
        </p:nvGraphicFramePr>
        <p:xfrm>
          <a:off x="4859338" y="2636838"/>
          <a:ext cx="18399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" name="公式" r:id="rId31" imgW="965160" imgH="203040" progId="Equation.3">
                  <p:embed/>
                </p:oleObj>
              </mc:Choice>
              <mc:Fallback>
                <p:oleObj name="公式" r:id="rId31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36838"/>
                        <a:ext cx="183991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439109"/>
              </p:ext>
            </p:extLst>
          </p:nvPr>
        </p:nvGraphicFramePr>
        <p:xfrm>
          <a:off x="4787900" y="4279900"/>
          <a:ext cx="1549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" name="公式" r:id="rId33" imgW="812520" imgH="203040" progId="Equation.3">
                  <p:embed/>
                </p:oleObj>
              </mc:Choice>
              <mc:Fallback>
                <p:oleObj name="公式" r:id="rId33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79900"/>
                        <a:ext cx="1549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9" name="Text Box 27"/>
          <p:cNvSpPr txBox="1">
            <a:spLocks noChangeArrowheads="1"/>
          </p:cNvSpPr>
          <p:nvPr/>
        </p:nvSpPr>
        <p:spPr bwMode="auto">
          <a:xfrm>
            <a:off x="611188" y="4724400"/>
            <a:ext cx="5735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二、曲面积分</a:t>
            </a:r>
          </a:p>
        </p:txBody>
      </p:sp>
      <p:sp>
        <p:nvSpPr>
          <p:cNvPr id="812060" name="Text Box 28"/>
          <p:cNvSpPr txBox="1">
            <a:spLocks noChangeArrowheads="1"/>
          </p:cNvSpPr>
          <p:nvPr/>
        </p:nvSpPr>
        <p:spPr bwMode="auto">
          <a:xfrm>
            <a:off x="569913" y="5373688"/>
            <a:ext cx="788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、 第一类曲面积分（对面积）</a:t>
            </a:r>
          </a:p>
        </p:txBody>
      </p:sp>
      <p:graphicFrame>
        <p:nvGraphicFramePr>
          <p:cNvPr id="8120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656050"/>
              </p:ext>
            </p:extLst>
          </p:nvPr>
        </p:nvGraphicFramePr>
        <p:xfrm>
          <a:off x="635000" y="6129338"/>
          <a:ext cx="1016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" name="Equation" r:id="rId35" imgW="533160" imgH="215640" progId="Equation.DSMT4">
                  <p:embed/>
                </p:oleObj>
              </mc:Choice>
              <mc:Fallback>
                <p:oleObj name="Equation" r:id="rId35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6129338"/>
                        <a:ext cx="1016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6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898483"/>
              </p:ext>
            </p:extLst>
          </p:nvPr>
        </p:nvGraphicFramePr>
        <p:xfrm>
          <a:off x="1893888" y="6046788"/>
          <a:ext cx="17033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" name="Equation" r:id="rId37" imgW="901440" imgH="368280" progId="Equation.DSMT4">
                  <p:embed/>
                </p:oleObj>
              </mc:Choice>
              <mc:Fallback>
                <p:oleObj name="Equation" r:id="rId37" imgW="9014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6046788"/>
                        <a:ext cx="17033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6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41548"/>
              </p:ext>
            </p:extLst>
          </p:nvPr>
        </p:nvGraphicFramePr>
        <p:xfrm>
          <a:off x="3594100" y="5961063"/>
          <a:ext cx="7366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" name="Equation" r:id="rId39" imgW="444240" imgH="279360" progId="Equation.DSMT4">
                  <p:embed/>
                </p:oleObj>
              </mc:Choice>
              <mc:Fallback>
                <p:oleObj name="Equation" r:id="rId39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961063"/>
                        <a:ext cx="7366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823647"/>
              </p:ext>
            </p:extLst>
          </p:nvPr>
        </p:nvGraphicFramePr>
        <p:xfrm>
          <a:off x="4471988" y="5951538"/>
          <a:ext cx="25955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" name="Equation" r:id="rId41" imgW="1371600" imgH="431640" progId="Equation.DSMT4">
                  <p:embed/>
                </p:oleObj>
              </mc:Choice>
              <mc:Fallback>
                <p:oleObj name="Equation" r:id="rId41" imgW="1371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5951538"/>
                        <a:ext cx="25955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6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1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1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1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1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1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81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81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81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81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81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81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81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8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8" name="Text Box 4">
            <a:extLst>
              <a:ext uri="{FF2B5EF4-FFF2-40B4-BE49-F238E27FC236}">
                <a16:creationId xmlns:a16="http://schemas.microsoft.com/office/drawing/2014/main" id="{8574026E-B2FB-4995-93C9-9CDE26CC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92551" name="Object 7">
            <a:extLst>
              <a:ext uri="{FF2B5EF4-FFF2-40B4-BE49-F238E27FC236}">
                <a16:creationId xmlns:a16="http://schemas.microsoft.com/office/drawing/2014/main" id="{1997ABC1-00CB-48F7-AE4E-D7D5B9B6B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914400"/>
          <a:ext cx="8456613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公式" r:id="rId3" imgW="3657600" imgH="1473120" progId="Equation.3">
                  <p:embed/>
                </p:oleObj>
              </mc:Choice>
              <mc:Fallback>
                <p:oleObj name="公式" r:id="rId3" imgW="3657600" imgH="1473120" progId="Equation.3">
                  <p:embed/>
                  <p:pic>
                    <p:nvPicPr>
                      <p:cNvPr id="492551" name="Object 7">
                        <a:extLst>
                          <a:ext uri="{FF2B5EF4-FFF2-40B4-BE49-F238E27FC236}">
                            <a16:creationId xmlns:a16="http://schemas.microsoft.com/office/drawing/2014/main" id="{1997ABC1-00CB-48F7-AE4E-D7D5B9B6B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8456613" cy="340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558" name="Group 14">
            <a:extLst>
              <a:ext uri="{FF2B5EF4-FFF2-40B4-BE49-F238E27FC236}">
                <a16:creationId xmlns:a16="http://schemas.microsoft.com/office/drawing/2014/main" id="{CFD3BC52-42A6-4B74-BA88-6B9ADA22DFE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572000"/>
            <a:ext cx="1066800" cy="912813"/>
            <a:chOff x="528" y="2976"/>
            <a:chExt cx="672" cy="575"/>
          </a:xfrm>
        </p:grpSpPr>
        <p:pic>
          <p:nvPicPr>
            <p:cNvPr id="492556" name="Picture 12" descr="GG043">
              <a:extLst>
                <a:ext uri="{FF2B5EF4-FFF2-40B4-BE49-F238E27FC236}">
                  <a16:creationId xmlns:a16="http://schemas.microsoft.com/office/drawing/2014/main" id="{39CFE64E-E2CF-4FDD-9744-FD613C15D79B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976"/>
              <a:ext cx="672" cy="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2557" name="Text Box 13">
              <a:extLst>
                <a:ext uri="{FF2B5EF4-FFF2-40B4-BE49-F238E27FC236}">
                  <a16:creationId xmlns:a16="http://schemas.microsoft.com/office/drawing/2014/main" id="{E28A2B48-3380-41C4-B9E4-745633EB9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68"/>
              <a:ext cx="576" cy="327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50000">
                  <a:srgbClr val="FF0000">
                    <a:gamma/>
                    <a:tint val="0"/>
                    <a:invGamma/>
                  </a:srgbClr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思考</a:t>
              </a:r>
            </a:p>
          </p:txBody>
        </p:sp>
      </p:grpSp>
      <p:grpSp>
        <p:nvGrpSpPr>
          <p:cNvPr id="492562" name="Group 18">
            <a:extLst>
              <a:ext uri="{FF2B5EF4-FFF2-40B4-BE49-F238E27FC236}">
                <a16:creationId xmlns:a16="http://schemas.microsoft.com/office/drawing/2014/main" id="{F5AD0216-2748-488F-A115-470ACDDA554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724400"/>
            <a:ext cx="3352800" cy="838200"/>
            <a:chOff x="1584" y="2976"/>
            <a:chExt cx="2112" cy="528"/>
          </a:xfrm>
        </p:grpSpPr>
        <p:sp>
          <p:nvSpPr>
            <p:cNvPr id="492561" name="AutoShape 17">
              <a:extLst>
                <a:ext uri="{FF2B5EF4-FFF2-40B4-BE49-F238E27FC236}">
                  <a16:creationId xmlns:a16="http://schemas.microsoft.com/office/drawing/2014/main" id="{F5F43A6F-AE71-49D2-A76F-DB22F5CC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76"/>
              <a:ext cx="1872" cy="528"/>
            </a:xfrm>
            <a:prstGeom prst="doubleWave">
              <a:avLst>
                <a:gd name="adj1" fmla="val 6500"/>
                <a:gd name="adj2" fmla="val 1120"/>
              </a:avLst>
            </a:prstGeom>
            <a:solidFill>
              <a:srgbClr val="FFDDEE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559" name="Text Box 15">
              <a:extLst>
                <a:ext uri="{FF2B5EF4-FFF2-40B4-BE49-F238E27FC236}">
                  <a16:creationId xmlns:a16="http://schemas.microsoft.com/office/drawing/2014/main" id="{EA39D5EA-4974-4248-8A4F-56F540F86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从中能得到什么</a:t>
              </a:r>
              <a:r>
                <a:rPr lang="en-US" altLang="zh-CN" sz="2800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492563" name="Text Box 19">
            <a:extLst>
              <a:ext uri="{FF2B5EF4-FFF2-40B4-BE49-F238E27FC236}">
                <a16:creationId xmlns:a16="http://schemas.microsoft.com/office/drawing/2014/main" id="{72238685-A3DB-4A62-8F2E-F28A18A68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519113"/>
          </a:xfrm>
          <a:prstGeom prst="rect">
            <a:avLst/>
          </a:prstGeom>
          <a:solidFill>
            <a:srgbClr val="C2E3FE"/>
          </a:solidFill>
          <a:ln>
            <a:noFill/>
          </a:ln>
          <a:effectLst>
            <a:outerShdw dist="107763" dir="18900000" algn="ctr" rotWithShape="0">
              <a:srgbClr val="FF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一个公式</a:t>
            </a:r>
          </a:p>
        </p:txBody>
      </p:sp>
    </p:spTree>
    <p:extLst>
      <p:ext uri="{BB962C8B-B14F-4D97-AF65-F5344CB8AC3E}">
        <p14:creationId xmlns:p14="http://schemas.microsoft.com/office/powerpoint/2010/main" val="40031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4925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3" grpId="0" animBg="1"/>
      <p:bldP spid="49256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6" name="AutoShape 8"/>
          <p:cNvSpPr>
            <a:spLocks noChangeArrowheads="1"/>
          </p:cNvSpPr>
          <p:nvPr/>
        </p:nvSpPr>
        <p:spPr bwMode="auto">
          <a:xfrm>
            <a:off x="609600" y="228600"/>
            <a:ext cx="4038600" cy="685800"/>
          </a:xfrm>
          <a:prstGeom prst="flowChartAlternateProcess">
            <a:avLst/>
          </a:prstGeom>
          <a:gradFill rotWithShape="1">
            <a:gsLst>
              <a:gs pos="0">
                <a:srgbClr val="FCFCC4">
                  <a:gamma/>
                  <a:tint val="0"/>
                  <a:invGamma/>
                </a:srgbClr>
              </a:gs>
              <a:gs pos="50000">
                <a:srgbClr val="FCFCC4"/>
              </a:gs>
              <a:gs pos="100000">
                <a:srgbClr val="FCFCC4">
                  <a:gamma/>
                  <a:tint val="0"/>
                  <a:invGamma/>
                </a:srgbClr>
              </a:gs>
            </a:gsLst>
            <a:lin ang="18900000" scaled="1"/>
          </a:gradFill>
          <a:ln w="9525">
            <a:solidFill>
              <a:srgbClr val="FF99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CFCC4">
                        <a:gamma/>
                        <a:shade val="63529"/>
                        <a:invGamma/>
                      </a:srgbClr>
                    </a:gs>
                    <a:gs pos="50000">
                      <a:srgbClr val="FCFCC4"/>
                    </a:gs>
                    <a:gs pos="100000">
                      <a:srgbClr val="FCFCC4">
                        <a:gamma/>
                        <a:shade val="63529"/>
                        <a:invGamma/>
                      </a:srgbClr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A50021"/>
                </a:solidFill>
              </a:rPr>
              <a:t>曲线积分计算方法总结</a:t>
            </a:r>
            <a:r>
              <a:rPr kumimoji="1" lang="en-US" altLang="zh-CN" sz="2800" b="1">
                <a:solidFill>
                  <a:srgbClr val="A50021"/>
                </a:solidFill>
              </a:rPr>
              <a:t>: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3160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A50021"/>
                </a:solidFill>
              </a:rPr>
              <a:t>ⅰ</a:t>
            </a:r>
            <a:r>
              <a:rPr kumimoji="1" lang="zh-CN" altLang="en-US" sz="2800" b="1">
                <a:solidFill>
                  <a:srgbClr val="A50021"/>
                </a:solidFill>
              </a:rPr>
              <a:t>）利用计算公式</a:t>
            </a:r>
            <a:r>
              <a:rPr kumimoji="1" lang="en-US" altLang="zh-CN" sz="2800" b="1">
                <a:solidFill>
                  <a:srgbClr val="A50021"/>
                </a:solidFill>
              </a:rPr>
              <a:t>: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676400" y="15240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</a:rPr>
              <a:t>思想：化为定积分；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914400" y="2065338"/>
            <a:ext cx="741203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800000"/>
                </a:solidFill>
              </a:rPr>
              <a:t>方法：“参数法”及要点。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0000FF"/>
                </a:solidFill>
              </a:rPr>
              <a:t>*</a:t>
            </a:r>
            <a:r>
              <a:rPr kumimoji="1" lang="en-US" altLang="zh-CN" sz="2800" b="1">
                <a:solidFill>
                  <a:srgbClr val="0000FF"/>
                </a:solidFill>
              </a:rPr>
              <a:t>1   </a:t>
            </a:r>
            <a:r>
              <a:rPr kumimoji="1" lang="zh-CN" altLang="en-US" sz="2800" b="1">
                <a:solidFill>
                  <a:srgbClr val="0000FF"/>
                </a:solidFill>
              </a:rPr>
              <a:t>选取合适的参数方程；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0000FF"/>
                </a:solidFill>
              </a:rPr>
              <a:t>*</a:t>
            </a:r>
            <a:r>
              <a:rPr kumimoji="1" lang="en-US" altLang="zh-CN" sz="2800" b="1">
                <a:solidFill>
                  <a:srgbClr val="0000FF"/>
                </a:solidFill>
              </a:rPr>
              <a:t>2    </a:t>
            </a:r>
            <a:r>
              <a:rPr kumimoji="1" lang="zh-CN" altLang="en-US" sz="2800" b="1">
                <a:solidFill>
                  <a:srgbClr val="0000FF"/>
                </a:solidFill>
              </a:rPr>
              <a:t>第一类曲线积分：①定限   ②代换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0000FF"/>
                </a:solidFill>
              </a:rPr>
              <a:t>        第一类曲线积分：①定向   ②定限  ③代换</a:t>
            </a:r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1371600" y="4800600"/>
            <a:ext cx="57912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 b="1">
                <a:solidFill>
                  <a:srgbClr val="0000FF"/>
                </a:solidFill>
              </a:rPr>
              <a:t>*1   </a:t>
            </a:r>
            <a:r>
              <a:rPr kumimoji="1" lang="zh-CN" altLang="en-US" sz="2800" b="1">
                <a:solidFill>
                  <a:srgbClr val="0000FF"/>
                </a:solidFill>
              </a:rPr>
              <a:t>对称性轮换性的应用</a:t>
            </a:r>
          </a:p>
          <a:p>
            <a:pPr>
              <a:lnSpc>
                <a:spcPct val="125000"/>
              </a:lnSpc>
            </a:pPr>
            <a:r>
              <a:rPr kumimoji="1" lang="zh-CN" altLang="en-US" sz="2800" b="1">
                <a:solidFill>
                  <a:srgbClr val="0000FF"/>
                </a:solidFill>
              </a:rPr>
              <a:t>*</a:t>
            </a:r>
            <a:r>
              <a:rPr kumimoji="1" lang="en-US" altLang="zh-CN" sz="2800" b="1">
                <a:solidFill>
                  <a:srgbClr val="0000FF"/>
                </a:solidFill>
              </a:rPr>
              <a:t>2  </a:t>
            </a:r>
            <a:r>
              <a:rPr kumimoji="1" lang="zh-CN" altLang="en-US" sz="2800" b="1">
                <a:solidFill>
                  <a:srgbClr val="0000FF"/>
                </a:solidFill>
              </a:rPr>
              <a:t>利用曲线方程简化被积函数</a:t>
            </a:r>
          </a:p>
          <a:p>
            <a:pPr>
              <a:lnSpc>
                <a:spcPct val="125000"/>
              </a:lnSpc>
            </a:pPr>
            <a:r>
              <a:rPr kumimoji="1" lang="zh-CN" altLang="en-US" sz="2800" b="1">
                <a:solidFill>
                  <a:srgbClr val="0000FF"/>
                </a:solidFill>
              </a:rPr>
              <a:t>*</a:t>
            </a:r>
            <a:r>
              <a:rPr kumimoji="1" lang="en-US" altLang="zh-CN" sz="2800" b="1">
                <a:solidFill>
                  <a:srgbClr val="0000FF"/>
                </a:solidFill>
              </a:rPr>
              <a:t>3  </a:t>
            </a:r>
            <a:r>
              <a:rPr kumimoji="1" lang="zh-CN" altLang="en-US" sz="2800" b="1">
                <a:solidFill>
                  <a:srgbClr val="0000FF"/>
                </a:solidFill>
              </a:rPr>
              <a:t>两类曲线积分之间的联系</a:t>
            </a:r>
            <a:endParaRPr kumimoji="1"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990600" y="42672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800000"/>
                </a:solidFill>
              </a:rPr>
              <a:t>ⅱ</a:t>
            </a:r>
            <a:r>
              <a:rPr kumimoji="1" lang="zh-CN" altLang="en-US" sz="2800" b="1">
                <a:solidFill>
                  <a:srgbClr val="800000"/>
                </a:solidFill>
              </a:rPr>
              <a:t>）特殊情形</a:t>
            </a:r>
          </a:p>
        </p:txBody>
      </p:sp>
    </p:spTree>
    <p:extLst>
      <p:ext uri="{BB962C8B-B14F-4D97-AF65-F5344CB8AC3E}">
        <p14:creationId xmlns:p14="http://schemas.microsoft.com/office/powerpoint/2010/main" val="40038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 autoUpdateAnimBg="0"/>
      <p:bldP spid="462851" grpId="0" autoUpdateAnimBg="0"/>
      <p:bldP spid="462852" grpId="0" autoUpdateAnimBg="0"/>
      <p:bldP spid="462853" grpId="0" autoUpdateAnimBg="0"/>
      <p:bldP spid="462854" grpId="0" autoUpdateAnimBg="0"/>
      <p:bldP spid="46285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4" name="Object 2">
            <a:extLst>
              <a:ext uri="{FF2B5EF4-FFF2-40B4-BE49-F238E27FC236}">
                <a16:creationId xmlns:a16="http://schemas.microsoft.com/office/drawing/2014/main" id="{CCAED1CB-20F0-4CD8-AB47-A79E9D3FF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609600"/>
          <a:ext cx="341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8" name="Equation" r:id="rId3" imgW="3416300" imgH="444500" progId="Equation.3">
                  <p:embed/>
                </p:oleObj>
              </mc:Choice>
              <mc:Fallback>
                <p:oleObj name="Equation" r:id="rId3" imgW="3416300" imgH="444500" progId="Equation.3">
                  <p:embed/>
                  <p:pic>
                    <p:nvPicPr>
                      <p:cNvPr id="70664" name="Object 2">
                        <a:extLst>
                          <a:ext uri="{FF2B5EF4-FFF2-40B4-BE49-F238E27FC236}">
                            <a16:creationId xmlns:a16="http://schemas.microsoft.com/office/drawing/2014/main" id="{CCAED1CB-20F0-4CD8-AB47-A79E9D3FF3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341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Rectangle 9">
            <a:extLst>
              <a:ext uri="{FF2B5EF4-FFF2-40B4-BE49-F238E27FC236}">
                <a16:creationId xmlns:a16="http://schemas.microsoft.com/office/drawing/2014/main" id="{6BE1412A-88B5-4904-81DB-F1F5EF1D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内具有一阶连续导数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10100651-0A09-4BB2-A331-B88F7538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0668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是上半平面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&gt; 0)</a:t>
            </a:r>
            <a:r>
              <a:rPr kumimoji="1" lang="zh-CN" altLang="en-US" sz="2800" b="1">
                <a:latin typeface="宋体" panose="02010600030101010101" pitchFamily="2" charset="-122"/>
              </a:rPr>
              <a:t>内的有向分段光滑曲线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5AC53ECA-D283-4678-BC33-00F454F02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00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其起点为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终点为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).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70668" name="Object 3">
            <a:extLst>
              <a:ext uri="{FF2B5EF4-FFF2-40B4-BE49-F238E27FC236}">
                <a16:creationId xmlns:a16="http://schemas.microsoft.com/office/drawing/2014/main" id="{979CA81E-82F1-44C8-8E89-FE9ED509C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2057400"/>
          <a:ext cx="660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9" name="Equation" r:id="rId5" imgW="6604000" imgH="914400" progId="Equation.3">
                  <p:embed/>
                </p:oleObj>
              </mc:Choice>
              <mc:Fallback>
                <p:oleObj name="Equation" r:id="rId5" imgW="6604000" imgH="914400" progId="Equation.3">
                  <p:embed/>
                  <p:pic>
                    <p:nvPicPr>
                      <p:cNvPr id="70668" name="Object 3">
                        <a:extLst>
                          <a:ext uri="{FF2B5EF4-FFF2-40B4-BE49-F238E27FC236}">
                            <a16:creationId xmlns:a16="http://schemas.microsoft.com/office/drawing/2014/main" id="{979CA81E-82F1-44C8-8E89-FE9ED509C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057400"/>
                        <a:ext cx="6604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Rectangle 13">
            <a:extLst>
              <a:ext uri="{FF2B5EF4-FFF2-40B4-BE49-F238E27FC236}">
                <a16:creationId xmlns:a16="http://schemas.microsoft.com/office/drawing/2014/main" id="{6708C7AF-1AEC-4FF5-B311-8DE9E859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00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记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C149C815-C04B-43B5-AE08-D50F8F75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8956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证明</a:t>
            </a:r>
            <a:r>
              <a:rPr kumimoji="1" lang="zh-CN" altLang="en-US" sz="2800" b="1">
                <a:latin typeface="宋体" panose="02010600030101010101" pitchFamily="2" charset="-122"/>
              </a:rPr>
              <a:t>曲线积分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与路径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无关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B9B39AD1-181C-41E0-8627-254D4184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41471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当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ab </a:t>
            </a:r>
            <a:r>
              <a:rPr kumimoji="1" lang="en-US" altLang="zh-CN" sz="280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cd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的值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9707" name="WordArt 16">
            <a:extLst>
              <a:ext uri="{FF2B5EF4-FFF2-40B4-BE49-F238E27FC236}">
                <a16:creationId xmlns:a16="http://schemas.microsoft.com/office/drawing/2014/main" id="{55E7E242-5234-46B2-B1B6-83E3274E43E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57200" y="461963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6D84BCBB-952B-4491-B6D3-C0746BE91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94150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70674" name="Object 4">
            <a:extLst>
              <a:ext uri="{FF2B5EF4-FFF2-40B4-BE49-F238E27FC236}">
                <a16:creationId xmlns:a16="http://schemas.microsoft.com/office/drawing/2014/main" id="{C43684C5-9A5F-45D6-AB98-58D71AE1C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86200"/>
          <a:ext cx="37782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0" name="Equation" r:id="rId7" imgW="4013200" imgH="914400" progId="Equation.3">
                  <p:embed/>
                </p:oleObj>
              </mc:Choice>
              <mc:Fallback>
                <p:oleObj name="Equation" r:id="rId7" imgW="4013200" imgH="914400" progId="Equation.3">
                  <p:embed/>
                  <p:pic>
                    <p:nvPicPr>
                      <p:cNvPr id="70674" name="Object 4">
                        <a:extLst>
                          <a:ext uri="{FF2B5EF4-FFF2-40B4-BE49-F238E27FC236}">
                            <a16:creationId xmlns:a16="http://schemas.microsoft.com/office/drawing/2014/main" id="{C43684C5-9A5F-45D6-AB98-58D71AE1C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37782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5">
            <a:extLst>
              <a:ext uri="{FF2B5EF4-FFF2-40B4-BE49-F238E27FC236}">
                <a16:creationId xmlns:a16="http://schemas.microsoft.com/office/drawing/2014/main" id="{542D4D07-EEA3-4DFF-B393-1A5F6317B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180013"/>
          <a:ext cx="246063" cy="1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1" name="Equation" r:id="rId9" imgW="213297" imgH="129486" progId="Equation.3">
                  <p:embed/>
                </p:oleObj>
              </mc:Choice>
              <mc:Fallback>
                <p:oleObj name="Equation" r:id="rId9" imgW="213297" imgH="129486" progId="Equation.3">
                  <p:embed/>
                  <p:pic>
                    <p:nvPicPr>
                      <p:cNvPr id="70675" name="Object 5">
                        <a:extLst>
                          <a:ext uri="{FF2B5EF4-FFF2-40B4-BE49-F238E27FC236}">
                            <a16:creationId xmlns:a16="http://schemas.microsoft.com/office/drawing/2014/main" id="{542D4D07-EEA3-4DFF-B393-1A5F6317B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0013"/>
                        <a:ext cx="246063" cy="15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Text Box 20">
            <a:extLst>
              <a:ext uri="{FF2B5EF4-FFF2-40B4-BE49-F238E27FC236}">
                <a16:creationId xmlns:a16="http://schemas.microsoft.com/office/drawing/2014/main" id="{1A99D6E4-8B2E-46AC-97F1-DC7E0A58C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79863"/>
            <a:ext cx="133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因为</a:t>
            </a:r>
          </a:p>
        </p:txBody>
      </p:sp>
      <p:graphicFrame>
        <p:nvGraphicFramePr>
          <p:cNvPr id="70677" name="Object 6">
            <a:extLst>
              <a:ext uri="{FF2B5EF4-FFF2-40B4-BE49-F238E27FC236}">
                <a16:creationId xmlns:a16="http://schemas.microsoft.com/office/drawing/2014/main" id="{7336604A-9D0E-467F-87CB-855B3F5BA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3" y="4789488"/>
          <a:ext cx="40020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2" name="Equation" r:id="rId11" imgW="3937000" imgH="914400" progId="Equation.3">
                  <p:embed/>
                </p:oleObj>
              </mc:Choice>
              <mc:Fallback>
                <p:oleObj name="Equation" r:id="rId11" imgW="3937000" imgH="914400" progId="Equation.3">
                  <p:embed/>
                  <p:pic>
                    <p:nvPicPr>
                      <p:cNvPr id="70677" name="Object 6">
                        <a:extLst>
                          <a:ext uri="{FF2B5EF4-FFF2-40B4-BE49-F238E27FC236}">
                            <a16:creationId xmlns:a16="http://schemas.microsoft.com/office/drawing/2014/main" id="{7336604A-9D0E-467F-87CB-855B3F5BA2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4789488"/>
                        <a:ext cx="400208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7">
            <a:extLst>
              <a:ext uri="{FF2B5EF4-FFF2-40B4-BE49-F238E27FC236}">
                <a16:creationId xmlns:a16="http://schemas.microsoft.com/office/drawing/2014/main" id="{1E4D3D2A-84B7-40B5-9C1E-0E015A0C5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3903663"/>
          <a:ext cx="30734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3" name="Equation" r:id="rId13" imgW="3263900" imgH="914400" progId="Equation.3">
                  <p:embed/>
                </p:oleObj>
              </mc:Choice>
              <mc:Fallback>
                <p:oleObj name="Equation" r:id="rId13" imgW="3263900" imgH="914400" progId="Equation.3">
                  <p:embed/>
                  <p:pic>
                    <p:nvPicPr>
                      <p:cNvPr id="70678" name="Object 7">
                        <a:extLst>
                          <a:ext uri="{FF2B5EF4-FFF2-40B4-BE49-F238E27FC236}">
                            <a16:creationId xmlns:a16="http://schemas.microsoft.com/office/drawing/2014/main" id="{1E4D3D2A-84B7-40B5-9C1E-0E015A0C5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903663"/>
                        <a:ext cx="30734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9" name="Rectangle 23">
            <a:extLst>
              <a:ext uri="{FF2B5EF4-FFF2-40B4-BE49-F238E27FC236}">
                <a16:creationId xmlns:a16="http://schemas.microsoft.com/office/drawing/2014/main" id="{5517B71F-3A94-4A2B-AC6B-95BE9523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65308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所以在上半平面内</a:t>
            </a:r>
            <a:r>
              <a:rPr kumimoji="1" lang="zh-CN" altLang="en-US" sz="2800" b="1">
                <a:latin typeface="宋体" panose="02010600030101010101" pitchFamily="2" charset="-122"/>
              </a:rPr>
              <a:t>曲线积分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与路径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无关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0680" name="Rectangle 24">
            <a:extLst>
              <a:ext uri="{FF2B5EF4-FFF2-40B4-BE49-F238E27FC236}">
                <a16:creationId xmlns:a16="http://schemas.microsoft.com/office/drawing/2014/main" id="{6F3F97E6-969D-4F75-A58E-04B797AD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3976688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638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0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0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 autoUpdateAnimBg="0"/>
      <p:bldP spid="70666" grpId="0" autoUpdateAnimBg="0"/>
      <p:bldP spid="70667" grpId="0" autoUpdateAnimBg="0"/>
      <p:bldP spid="70669" grpId="0" autoUpdateAnimBg="0"/>
      <p:bldP spid="70670" grpId="0" autoUpdateAnimBg="0"/>
      <p:bldP spid="70671" grpId="0" autoUpdateAnimBg="0"/>
      <p:bldP spid="70673" grpId="0" autoUpdateAnimBg="0"/>
      <p:bldP spid="70676" grpId="0" autoUpdateAnimBg="0"/>
      <p:bldP spid="70679" grpId="0" autoUpdateAnimBg="0"/>
      <p:bldP spid="7068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>
            <a:extLst>
              <a:ext uri="{FF2B5EF4-FFF2-40B4-BE49-F238E27FC236}">
                <a16:creationId xmlns:a16="http://schemas.microsoft.com/office/drawing/2014/main" id="{AEC23E92-0ACA-405A-83AA-ECEB1B534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76400"/>
            <a:ext cx="1143000" cy="533400"/>
          </a:xfrm>
          <a:prstGeom prst="parallelogram">
            <a:avLst>
              <a:gd name="adj" fmla="val 26538"/>
            </a:avLst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3" name="AutoShape 3">
            <a:extLst>
              <a:ext uri="{FF2B5EF4-FFF2-40B4-BE49-F238E27FC236}">
                <a16:creationId xmlns:a16="http://schemas.microsoft.com/office/drawing/2014/main" id="{3C1E87DB-6229-4EC7-A2DE-BBE5ABB36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10200"/>
            <a:ext cx="3200400" cy="762000"/>
          </a:xfrm>
          <a:prstGeom prst="wedgeRoundRectCallout">
            <a:avLst>
              <a:gd name="adj1" fmla="val 50148"/>
              <a:gd name="adj2" fmla="val 72083"/>
              <a:gd name="adj3" fmla="val 16667"/>
            </a:avLst>
          </a:prstGeom>
          <a:gradFill rotWithShape="0">
            <a:gsLst>
              <a:gs pos="0">
                <a:srgbClr val="00FF99"/>
              </a:gs>
              <a:gs pos="50000">
                <a:srgbClr val="FFCCFF"/>
              </a:gs>
              <a:gs pos="100000">
                <a:srgbClr val="00FF99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1684" name="AutoShape 4">
            <a:extLst>
              <a:ext uri="{FF2B5EF4-FFF2-40B4-BE49-F238E27FC236}">
                <a16:creationId xmlns:a16="http://schemas.microsoft.com/office/drawing/2014/main" id="{3C381989-A40D-4EB1-BF19-DA26BFB4A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48200"/>
            <a:ext cx="533400" cy="533400"/>
          </a:xfrm>
          <a:prstGeom prst="wedgeRoundRectCallout">
            <a:avLst>
              <a:gd name="adj1" fmla="val 99403"/>
              <a:gd name="adj2" fmla="val -81546"/>
              <a:gd name="adj3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000" b="1">
              <a:solidFill>
                <a:srgbClr val="FF99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5" name="AutoShape 5">
            <a:extLst>
              <a:ext uri="{FF2B5EF4-FFF2-40B4-BE49-F238E27FC236}">
                <a16:creationId xmlns:a16="http://schemas.microsoft.com/office/drawing/2014/main" id="{495859AD-3F28-4437-832F-B1110B32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648200"/>
            <a:ext cx="533400" cy="533400"/>
          </a:xfrm>
          <a:prstGeom prst="wedgeRoundRectCallout">
            <a:avLst>
              <a:gd name="adj1" fmla="val 99403"/>
              <a:gd name="adj2" fmla="val -81546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000" b="1">
              <a:solidFill>
                <a:srgbClr val="FF99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9A954D05-CFE5-439D-A98D-546B99F63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4290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687" name="Object 2">
            <a:extLst>
              <a:ext uri="{FF2B5EF4-FFF2-40B4-BE49-F238E27FC236}">
                <a16:creationId xmlns:a16="http://schemas.microsoft.com/office/drawing/2014/main" id="{DD38583D-5FE0-4AA6-9646-9BEDBAC6A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33400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0" name="Equation" r:id="rId3" imgW="1104900" imgH="838200" progId="Equation.3">
                  <p:embed/>
                </p:oleObj>
              </mc:Choice>
              <mc:Fallback>
                <p:oleObj name="Equation" r:id="rId3" imgW="1104900" imgH="838200" progId="Equation.3">
                  <p:embed/>
                  <p:pic>
                    <p:nvPicPr>
                      <p:cNvPr id="71687" name="Object 2">
                        <a:extLst>
                          <a:ext uri="{FF2B5EF4-FFF2-40B4-BE49-F238E27FC236}">
                            <a16:creationId xmlns:a16="http://schemas.microsoft.com/office/drawing/2014/main" id="{DD38583D-5FE0-4AA6-9646-9BEDBAC6A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334000"/>
                        <a:ext cx="110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Text Box 13">
            <a:extLst>
              <a:ext uri="{FF2B5EF4-FFF2-40B4-BE49-F238E27FC236}">
                <a16:creationId xmlns:a16="http://schemas.microsoft.com/office/drawing/2014/main" id="{B3B0C5AB-4463-4F23-A6A6-1D4108A4B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362200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71694" name="Rectangle 14">
            <a:extLst>
              <a:ext uri="{FF2B5EF4-FFF2-40B4-BE49-F238E27FC236}">
                <a16:creationId xmlns:a16="http://schemas.microsoft.com/office/drawing/2014/main" id="{79BADB3C-E7D0-44C0-B6E6-F615FD4E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62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71695" name="Rectangle 15">
            <a:extLst>
              <a:ext uri="{FF2B5EF4-FFF2-40B4-BE49-F238E27FC236}">
                <a16:creationId xmlns:a16="http://schemas.microsoft.com/office/drawing/2014/main" id="{63B369F5-0512-4EED-BAC5-9CB82224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764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由于</a:t>
            </a:r>
            <a:r>
              <a:rPr kumimoji="1" lang="zh-CN" altLang="en-US" sz="2800" b="1">
                <a:latin typeface="宋体" panose="02010600030101010101" pitchFamily="2" charset="-122"/>
              </a:rPr>
              <a:t>曲线积分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与路径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无关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30731" name="Object 3">
            <a:extLst>
              <a:ext uri="{FF2B5EF4-FFF2-40B4-BE49-F238E27FC236}">
                <a16:creationId xmlns:a16="http://schemas.microsoft.com/office/drawing/2014/main" id="{FD518DF8-D6F6-43E1-BAF6-114294C2E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381000"/>
          <a:ext cx="651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1" name="Equation" r:id="rId5" imgW="6515100" imgH="914400" progId="Equation.3">
                  <p:embed/>
                </p:oleObj>
              </mc:Choice>
              <mc:Fallback>
                <p:oleObj name="Equation" r:id="rId5" imgW="6515100" imgH="914400" progId="Equation.3">
                  <p:embed/>
                  <p:pic>
                    <p:nvPicPr>
                      <p:cNvPr id="30731" name="Object 3">
                        <a:extLst>
                          <a:ext uri="{FF2B5EF4-FFF2-40B4-BE49-F238E27FC236}">
                            <a16:creationId xmlns:a16="http://schemas.microsoft.com/office/drawing/2014/main" id="{FD518DF8-D6F6-43E1-BAF6-114294C2E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81000"/>
                        <a:ext cx="6515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7">
            <a:extLst>
              <a:ext uri="{FF2B5EF4-FFF2-40B4-BE49-F238E27FC236}">
                <a16:creationId xmlns:a16="http://schemas.microsoft.com/office/drawing/2014/main" id="{34A7BBEA-D07C-439C-844E-6A48D440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是上半平面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&gt; 0)</a:t>
            </a:r>
            <a:r>
              <a:rPr kumimoji="1" lang="zh-CN" altLang="en-US" sz="2800" b="1">
                <a:latin typeface="宋体" panose="02010600030101010101" pitchFamily="2" charset="-122"/>
              </a:rPr>
              <a:t>内的有向分段光滑曲线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30733" name="Rectangle 18">
            <a:extLst>
              <a:ext uri="{FF2B5EF4-FFF2-40B4-BE49-F238E27FC236}">
                <a16:creationId xmlns:a16="http://schemas.microsoft.com/office/drawing/2014/main" id="{F6C92092-2A0F-4EF3-8211-56AD1190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起点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终点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).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30734" name="Rectangle 19">
            <a:extLst>
              <a:ext uri="{FF2B5EF4-FFF2-40B4-BE49-F238E27FC236}">
                <a16:creationId xmlns:a16="http://schemas.microsoft.com/office/drawing/2014/main" id="{A02B6180-EA2C-4277-AD37-65700D20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7772400" cy="1981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01" name="Line 21">
            <a:extLst>
              <a:ext uri="{FF2B5EF4-FFF2-40B4-BE49-F238E27FC236}">
                <a16:creationId xmlns:a16="http://schemas.microsoft.com/office/drawing/2014/main" id="{ACAB7998-13E5-4DA6-8445-DD01A6BD8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2038" y="3429000"/>
            <a:ext cx="284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02" name="Object 5">
            <a:extLst>
              <a:ext uri="{FF2B5EF4-FFF2-40B4-BE49-F238E27FC236}">
                <a16:creationId xmlns:a16="http://schemas.microsoft.com/office/drawing/2014/main" id="{293F3575-75FA-4983-86AF-F9E923F22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0025" y="2646363"/>
          <a:ext cx="6381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2" name="Equation" r:id="rId7" imgW="914400" imgH="469900" progId="Equation.3">
                  <p:embed/>
                </p:oleObj>
              </mc:Choice>
              <mc:Fallback>
                <p:oleObj name="Equation" r:id="rId7" imgW="914400" imgH="469900" progId="Equation.3">
                  <p:embed/>
                  <p:pic>
                    <p:nvPicPr>
                      <p:cNvPr id="71702" name="Object 5">
                        <a:extLst>
                          <a:ext uri="{FF2B5EF4-FFF2-40B4-BE49-F238E27FC236}">
                            <a16:creationId xmlns:a16="http://schemas.microsoft.com/office/drawing/2014/main" id="{293F3575-75FA-4983-86AF-F9E923F22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25" y="2646363"/>
                        <a:ext cx="6381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3" name="Rectangle 23">
            <a:extLst>
              <a:ext uri="{FF2B5EF4-FFF2-40B4-BE49-F238E27FC236}">
                <a16:creationId xmlns:a16="http://schemas.microsoft.com/office/drawing/2014/main" id="{A59924EF-13CC-4427-AC19-893EDCA6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所以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1704" name="Line 24">
            <a:extLst>
              <a:ext uri="{FF2B5EF4-FFF2-40B4-BE49-F238E27FC236}">
                <a16:creationId xmlns:a16="http://schemas.microsoft.com/office/drawing/2014/main" id="{5DFCE66F-64BC-4263-979A-2CFC149C2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69238" y="2743200"/>
            <a:ext cx="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6" name="Line 26">
            <a:extLst>
              <a:ext uri="{FF2B5EF4-FFF2-40B4-BE49-F238E27FC236}">
                <a16:creationId xmlns:a16="http://schemas.microsoft.com/office/drawing/2014/main" id="{B935D621-F0A7-443B-81BA-90119B4539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69238" y="28956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07" name="Object 7">
            <a:extLst>
              <a:ext uri="{FF2B5EF4-FFF2-40B4-BE49-F238E27FC236}">
                <a16:creationId xmlns:a16="http://schemas.microsoft.com/office/drawing/2014/main" id="{5CCDF77B-64AA-4980-B129-643B383F1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8194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3" name="Equation" r:id="rId9" imgW="3352800" imgH="838200" progId="Equation.3">
                  <p:embed/>
                </p:oleObj>
              </mc:Choice>
              <mc:Fallback>
                <p:oleObj name="Equation" r:id="rId9" imgW="3352800" imgH="838200" progId="Equation.3">
                  <p:embed/>
                  <p:pic>
                    <p:nvPicPr>
                      <p:cNvPr id="71707" name="Object 7">
                        <a:extLst>
                          <a:ext uri="{FF2B5EF4-FFF2-40B4-BE49-F238E27FC236}">
                            <a16:creationId xmlns:a16="http://schemas.microsoft.com/office/drawing/2014/main" id="{5CCDF77B-64AA-4980-B129-643B383F1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35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8" name="Object 8">
            <a:extLst>
              <a:ext uri="{FF2B5EF4-FFF2-40B4-BE49-F238E27FC236}">
                <a16:creationId xmlns:a16="http://schemas.microsoft.com/office/drawing/2014/main" id="{C3679110-FA66-4D99-9931-2E6416473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657600"/>
          <a:ext cx="328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4" name="Equation" r:id="rId11" imgW="3289300" imgH="914400" progId="Equation.3">
                  <p:embed/>
                </p:oleObj>
              </mc:Choice>
              <mc:Fallback>
                <p:oleObj name="Equation" r:id="rId11" imgW="3289300" imgH="914400" progId="Equation.3">
                  <p:embed/>
                  <p:pic>
                    <p:nvPicPr>
                      <p:cNvPr id="71708" name="Object 8">
                        <a:extLst>
                          <a:ext uri="{FF2B5EF4-FFF2-40B4-BE49-F238E27FC236}">
                            <a16:creationId xmlns:a16="http://schemas.microsoft.com/office/drawing/2014/main" id="{C3679110-FA66-4D99-9931-2E6416473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328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9" name="Object 9">
            <a:extLst>
              <a:ext uri="{FF2B5EF4-FFF2-40B4-BE49-F238E27FC236}">
                <a16:creationId xmlns:a16="http://schemas.microsoft.com/office/drawing/2014/main" id="{E88775D3-281D-479A-87AB-B6170656A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495800"/>
          <a:ext cx="303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5" name="Equation" r:id="rId13" imgW="3035300" imgH="838200" progId="Equation.3">
                  <p:embed/>
                </p:oleObj>
              </mc:Choice>
              <mc:Fallback>
                <p:oleObj name="Equation" r:id="rId13" imgW="3035300" imgH="838200" progId="Equation.3">
                  <p:embed/>
                  <p:pic>
                    <p:nvPicPr>
                      <p:cNvPr id="71709" name="Object 9">
                        <a:extLst>
                          <a:ext uri="{FF2B5EF4-FFF2-40B4-BE49-F238E27FC236}">
                            <a16:creationId xmlns:a16="http://schemas.microsoft.com/office/drawing/2014/main" id="{E88775D3-281D-479A-87AB-B6170656A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303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0" name="Object 10">
            <a:extLst>
              <a:ext uri="{FF2B5EF4-FFF2-40B4-BE49-F238E27FC236}">
                <a16:creationId xmlns:a16="http://schemas.microsoft.com/office/drawing/2014/main" id="{31F06342-DBED-4F97-A150-6F0295F5C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495800"/>
          <a:ext cx="312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6" name="Equation" r:id="rId15" imgW="3124200" imgH="838200" progId="Equation.3">
                  <p:embed/>
                </p:oleObj>
              </mc:Choice>
              <mc:Fallback>
                <p:oleObj name="Equation" r:id="rId15" imgW="3124200" imgH="838200" progId="Equation.3">
                  <p:embed/>
                  <p:pic>
                    <p:nvPicPr>
                      <p:cNvPr id="71710" name="Object 10">
                        <a:extLst>
                          <a:ext uri="{FF2B5EF4-FFF2-40B4-BE49-F238E27FC236}">
                            <a16:creationId xmlns:a16="http://schemas.microsoft.com/office/drawing/2014/main" id="{31F06342-DBED-4F97-A150-6F0295F5C1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95800"/>
                        <a:ext cx="312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1" name="Object 11">
            <a:extLst>
              <a:ext uri="{FF2B5EF4-FFF2-40B4-BE49-F238E27FC236}">
                <a16:creationId xmlns:a16="http://schemas.microsoft.com/office/drawing/2014/main" id="{DBF7410B-48A0-4636-A47D-78A6289DA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334000"/>
          <a:ext cx="454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7" name="Equation" r:id="rId17" imgW="4546600" imgH="838200" progId="Equation.3">
                  <p:embed/>
                </p:oleObj>
              </mc:Choice>
              <mc:Fallback>
                <p:oleObj name="Equation" r:id="rId17" imgW="4546600" imgH="838200" progId="Equation.3">
                  <p:embed/>
                  <p:pic>
                    <p:nvPicPr>
                      <p:cNvPr id="71711" name="Object 11">
                        <a:extLst>
                          <a:ext uri="{FF2B5EF4-FFF2-40B4-BE49-F238E27FC236}">
                            <a16:creationId xmlns:a16="http://schemas.microsoft.com/office/drawing/2014/main" id="{DBF7410B-48A0-4636-A47D-78A6289DAC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454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Rectangle 32">
            <a:extLst>
              <a:ext uri="{FF2B5EF4-FFF2-40B4-BE49-F238E27FC236}">
                <a16:creationId xmlns:a16="http://schemas.microsoft.com/office/drawing/2014/main" id="{E0BB12A2-F5DE-4A9E-A184-E99AD54EC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764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当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ab </a:t>
            </a:r>
            <a:r>
              <a:rPr kumimoji="1" lang="en-US" altLang="zh-CN" sz="280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cd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的值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71713" name="Object 12">
            <a:extLst>
              <a:ext uri="{FF2B5EF4-FFF2-40B4-BE49-F238E27FC236}">
                <a16:creationId xmlns:a16="http://schemas.microsoft.com/office/drawing/2014/main" id="{6908138D-0742-4983-A7B2-E7C4742DB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7200" y="61722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8" name="Equation" r:id="rId19" imgW="203024" imgH="317225" progId="Equation.3">
                  <p:embed/>
                </p:oleObj>
              </mc:Choice>
              <mc:Fallback>
                <p:oleObj name="Equation" r:id="rId19" imgW="203024" imgH="317225" progId="Equation.3">
                  <p:embed/>
                  <p:pic>
                    <p:nvPicPr>
                      <p:cNvPr id="71713" name="Object 12">
                        <a:extLst>
                          <a:ext uri="{FF2B5EF4-FFF2-40B4-BE49-F238E27FC236}">
                            <a16:creationId xmlns:a16="http://schemas.microsoft.com/office/drawing/2014/main" id="{6908138D-0742-4983-A7B2-E7C4742DB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61722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4" name="Object 13">
            <a:extLst>
              <a:ext uri="{FF2B5EF4-FFF2-40B4-BE49-F238E27FC236}">
                <a16:creationId xmlns:a16="http://schemas.microsoft.com/office/drawing/2014/main" id="{E05B4A82-5ED1-497B-8897-D47DC29D1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8900" y="4368800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9" name="Equation" r:id="rId21" imgW="137228" imgH="251406" progId="Equation.3">
                  <p:embed/>
                </p:oleObj>
              </mc:Choice>
              <mc:Fallback>
                <p:oleObj name="Equation" r:id="rId21" imgW="137228" imgH="251406" progId="Equation.3">
                  <p:embed/>
                  <p:pic>
                    <p:nvPicPr>
                      <p:cNvPr id="71714" name="Object 13">
                        <a:extLst>
                          <a:ext uri="{FF2B5EF4-FFF2-40B4-BE49-F238E27FC236}">
                            <a16:creationId xmlns:a16="http://schemas.microsoft.com/office/drawing/2014/main" id="{E05B4A82-5ED1-497B-8897-D47DC29D11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368800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5" name="Object 14">
            <a:extLst>
              <a:ext uri="{FF2B5EF4-FFF2-40B4-BE49-F238E27FC236}">
                <a16:creationId xmlns:a16="http://schemas.microsoft.com/office/drawing/2014/main" id="{86638949-5226-4740-8D7C-D360AF135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6300" y="4419600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0" name="Equation" r:id="rId23" imgW="137228" imgH="251406" progId="Equation.3">
                  <p:embed/>
                </p:oleObj>
              </mc:Choice>
              <mc:Fallback>
                <p:oleObj name="Equation" r:id="rId23" imgW="137228" imgH="251406" progId="Equation.3">
                  <p:embed/>
                  <p:pic>
                    <p:nvPicPr>
                      <p:cNvPr id="71715" name="Object 14">
                        <a:extLst>
                          <a:ext uri="{FF2B5EF4-FFF2-40B4-BE49-F238E27FC236}">
                            <a16:creationId xmlns:a16="http://schemas.microsoft.com/office/drawing/2014/main" id="{86638949-5226-4740-8D7C-D360AF135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4419600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6" name="Rectangle 36">
            <a:extLst>
              <a:ext uri="{FF2B5EF4-FFF2-40B4-BE49-F238E27FC236}">
                <a16:creationId xmlns:a16="http://schemas.microsoft.com/office/drawing/2014/main" id="{A5C08250-2EF2-41A4-813B-39644404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法一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B283AF4E-39BA-4C69-ABBA-E60215B6F7E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362200"/>
            <a:ext cx="2333625" cy="1981200"/>
            <a:chOff x="3984" y="2288"/>
            <a:chExt cx="1470" cy="1248"/>
          </a:xfrm>
        </p:grpSpPr>
        <p:graphicFrame>
          <p:nvGraphicFramePr>
            <p:cNvPr id="30753" name="Object 15">
              <a:extLst>
                <a:ext uri="{FF2B5EF4-FFF2-40B4-BE49-F238E27FC236}">
                  <a16:creationId xmlns:a16="http://schemas.microsoft.com/office/drawing/2014/main" id="{EDAB7CDA-2948-4BE9-B513-3FAAA63B35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3360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21" name="Equation" r:id="rId25" imgW="139700" imgH="139700" progId="Equation.3">
                    <p:embed/>
                  </p:oleObj>
                </mc:Choice>
                <mc:Fallback>
                  <p:oleObj name="Equation" r:id="rId25" imgW="139700" imgH="139700" progId="Equation.3">
                    <p:embed/>
                    <p:pic>
                      <p:nvPicPr>
                        <p:cNvPr id="30753" name="Object 15">
                          <a:extLst>
                            <a:ext uri="{FF2B5EF4-FFF2-40B4-BE49-F238E27FC236}">
                              <a16:creationId xmlns:a16="http://schemas.microsoft.com/office/drawing/2014/main" id="{EDAB7CDA-2948-4BE9-B513-3FAAA63B35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360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16">
              <a:extLst>
                <a:ext uri="{FF2B5EF4-FFF2-40B4-BE49-F238E27FC236}">
                  <a16:creationId xmlns:a16="http://schemas.microsoft.com/office/drawing/2014/main" id="{15B4A957-7E91-4183-8FFD-C1525B58A1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288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22" name="Equation" r:id="rId27" imgW="139579" imgH="164957" progId="Equation.3">
                    <p:embed/>
                  </p:oleObj>
                </mc:Choice>
                <mc:Fallback>
                  <p:oleObj name="Equation" r:id="rId27" imgW="139579" imgH="164957" progId="Equation.3">
                    <p:embed/>
                    <p:pic>
                      <p:nvPicPr>
                        <p:cNvPr id="30754" name="Object 16">
                          <a:extLst>
                            <a:ext uri="{FF2B5EF4-FFF2-40B4-BE49-F238E27FC236}">
                              <a16:creationId xmlns:a16="http://schemas.microsoft.com/office/drawing/2014/main" id="{15B4A957-7E91-4183-8FFD-C1525B58A1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288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5" name="Line 40">
              <a:extLst>
                <a:ext uri="{FF2B5EF4-FFF2-40B4-BE49-F238E27FC236}">
                  <a16:creationId xmlns:a16="http://schemas.microsoft.com/office/drawing/2014/main" id="{59740480-ED40-49B5-AB82-816DCB604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312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41">
              <a:extLst>
                <a:ext uri="{FF2B5EF4-FFF2-40B4-BE49-F238E27FC236}">
                  <a16:creationId xmlns:a16="http://schemas.microsoft.com/office/drawing/2014/main" id="{3708AFF9-5210-4157-832A-2E2CF214B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352"/>
              <a:ext cx="0" cy="9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7" name="Object 17">
              <a:extLst>
                <a:ext uri="{FF2B5EF4-FFF2-40B4-BE49-F238E27FC236}">
                  <a16:creationId xmlns:a16="http://schemas.microsoft.com/office/drawing/2014/main" id="{CD91F702-5601-4148-95F7-AB7B45D07B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312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23" name="Equation" r:id="rId29" imgW="164814" imgH="177492" progId="Equation.3">
                    <p:embed/>
                  </p:oleObj>
                </mc:Choice>
                <mc:Fallback>
                  <p:oleObj name="Equation" r:id="rId29" imgW="164814" imgH="177492" progId="Equation.3">
                    <p:embed/>
                    <p:pic>
                      <p:nvPicPr>
                        <p:cNvPr id="30757" name="Object 17">
                          <a:extLst>
                            <a:ext uri="{FF2B5EF4-FFF2-40B4-BE49-F238E27FC236}">
                              <a16:creationId xmlns:a16="http://schemas.microsoft.com/office/drawing/2014/main" id="{CD91F702-5601-4148-95F7-AB7B45D07B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312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82249"/>
              </p:ext>
            </p:extLst>
          </p:nvPr>
        </p:nvGraphicFramePr>
        <p:xfrm>
          <a:off x="6872599" y="3340224"/>
          <a:ext cx="579721" cy="44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4" name="Equation" r:id="rId31" imgW="393480" imgH="304560" progId="Equation.DSMT4">
                  <p:embed/>
                </p:oleObj>
              </mc:Choice>
              <mc:Fallback>
                <p:oleObj name="Equation" r:id="rId31" imgW="393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872599" y="3340224"/>
                        <a:ext cx="579721" cy="448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315110"/>
              </p:ext>
            </p:extLst>
          </p:nvPr>
        </p:nvGraphicFramePr>
        <p:xfrm>
          <a:off x="7740352" y="3284984"/>
          <a:ext cx="84009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5" name="Equation" r:id="rId33" imgW="444240" imgH="228600" progId="Equation.DSMT4">
                  <p:embed/>
                </p:oleObj>
              </mc:Choice>
              <mc:Fallback>
                <p:oleObj name="Equation" r:id="rId33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740352" y="3284984"/>
                        <a:ext cx="840093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5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3" grpId="0" animBg="1" autoUpdateAnimBg="0"/>
      <p:bldP spid="71684" grpId="0" animBg="1" autoUpdateAnimBg="0"/>
      <p:bldP spid="71685" grpId="0" animBg="1" autoUpdateAnimBg="0"/>
      <p:bldP spid="71693" grpId="0" autoUpdateAnimBg="0"/>
      <p:bldP spid="71694" grpId="0" autoUpdateAnimBg="0"/>
      <p:bldP spid="71695" grpId="0" autoUpdateAnimBg="0"/>
      <p:bldP spid="71703" grpId="0" autoUpdateAnimBg="0"/>
      <p:bldP spid="7171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>
            <a:extLst>
              <a:ext uri="{FF2B5EF4-FFF2-40B4-BE49-F238E27FC236}">
                <a16:creationId xmlns:a16="http://schemas.microsoft.com/office/drawing/2014/main" id="{199D1C74-C6F9-4C53-A4AA-3F8B006D6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76400"/>
            <a:ext cx="1219200" cy="609600"/>
          </a:xfrm>
          <a:prstGeom prst="parallelogram">
            <a:avLst>
              <a:gd name="adj" fmla="val 21352"/>
            </a:avLst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5852B19F-3370-493E-96D8-DC011334A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514600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6C3E522D-9EC1-459B-B277-0A3A917A4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(2)</a:t>
            </a:r>
          </a:p>
        </p:txBody>
      </p:sp>
      <p:graphicFrame>
        <p:nvGraphicFramePr>
          <p:cNvPr id="31749" name="Object 2">
            <a:extLst>
              <a:ext uri="{FF2B5EF4-FFF2-40B4-BE49-F238E27FC236}">
                <a16:creationId xmlns:a16="http://schemas.microsoft.com/office/drawing/2014/main" id="{66C44886-5102-4F81-96F1-DBA2FDF5F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381000"/>
          <a:ext cx="651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8" name="Equation" r:id="rId3" imgW="6515100" imgH="914400" progId="Equation.3">
                  <p:embed/>
                </p:oleObj>
              </mc:Choice>
              <mc:Fallback>
                <p:oleObj name="Equation" r:id="rId3" imgW="6515100" imgH="914400" progId="Equation.3">
                  <p:embed/>
                  <p:pic>
                    <p:nvPicPr>
                      <p:cNvPr id="31749" name="Object 2">
                        <a:extLst>
                          <a:ext uri="{FF2B5EF4-FFF2-40B4-BE49-F238E27FC236}">
                            <a16:creationId xmlns:a16="http://schemas.microsoft.com/office/drawing/2014/main" id="{66C44886-5102-4F81-96F1-DBA2FDF5F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81000"/>
                        <a:ext cx="6515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11">
            <a:extLst>
              <a:ext uri="{FF2B5EF4-FFF2-40B4-BE49-F238E27FC236}">
                <a16:creationId xmlns:a16="http://schemas.microsoft.com/office/drawing/2014/main" id="{CDF02986-1A2C-4E7B-92A7-E063B29A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是上半平面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&gt; 0)</a:t>
            </a:r>
            <a:r>
              <a:rPr kumimoji="1" lang="zh-CN" altLang="en-US" sz="2800" b="1">
                <a:latin typeface="宋体" panose="02010600030101010101" pitchFamily="2" charset="-122"/>
              </a:rPr>
              <a:t>内的有向分段光滑曲线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31751" name="Rectangle 12">
            <a:extLst>
              <a:ext uri="{FF2B5EF4-FFF2-40B4-BE49-F238E27FC236}">
                <a16:creationId xmlns:a16="http://schemas.microsoft.com/office/drawing/2014/main" id="{AD2E7BDF-4408-417C-ABAF-2CC5584B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起点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终点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).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31752" name="Rectangle 13">
            <a:extLst>
              <a:ext uri="{FF2B5EF4-FFF2-40B4-BE49-F238E27FC236}">
                <a16:creationId xmlns:a16="http://schemas.microsoft.com/office/drawing/2014/main" id="{50EBE493-855D-480E-9E9C-3CCB5B21D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7772400" cy="1981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Rectangle 14">
            <a:extLst>
              <a:ext uri="{FF2B5EF4-FFF2-40B4-BE49-F238E27FC236}">
                <a16:creationId xmlns:a16="http://schemas.microsoft.com/office/drawing/2014/main" id="{7DA41BE6-A28A-4119-A423-320AA8BF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764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当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ab </a:t>
            </a:r>
            <a:r>
              <a:rPr kumimoji="1" lang="en-US" altLang="zh-CN" sz="280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cd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的值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97E181C4-30FC-43D6-B6F7-878F1222C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法二</a:t>
            </a:r>
          </a:p>
        </p:txBody>
      </p:sp>
      <p:graphicFrame>
        <p:nvGraphicFramePr>
          <p:cNvPr id="72720" name="Object 3">
            <a:extLst>
              <a:ext uri="{FF2B5EF4-FFF2-40B4-BE49-F238E27FC236}">
                <a16:creationId xmlns:a16="http://schemas.microsoft.com/office/drawing/2014/main" id="{C313516F-5A93-4977-BFF5-9A89852E9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2673350"/>
          <a:ext cx="520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9" name="Equation" r:id="rId5" imgW="520474" imgH="291973" progId="Equation.3">
                  <p:embed/>
                </p:oleObj>
              </mc:Choice>
              <mc:Fallback>
                <p:oleObj name="Equation" r:id="rId5" imgW="520474" imgH="291973" progId="Equation.3">
                  <p:embed/>
                  <p:pic>
                    <p:nvPicPr>
                      <p:cNvPr id="72720" name="Object 3">
                        <a:extLst>
                          <a:ext uri="{FF2B5EF4-FFF2-40B4-BE49-F238E27FC236}">
                            <a16:creationId xmlns:a16="http://schemas.microsoft.com/office/drawing/2014/main" id="{C313516F-5A93-4977-BFF5-9A89852E9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673350"/>
                        <a:ext cx="520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4">
            <a:extLst>
              <a:ext uri="{FF2B5EF4-FFF2-40B4-BE49-F238E27FC236}">
                <a16:creationId xmlns:a16="http://schemas.microsoft.com/office/drawing/2014/main" id="{EB000BBE-7A80-4F10-973E-47A58B249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578100"/>
          <a:ext cx="386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0" name="Equation" r:id="rId7" imgW="3860800" imgH="622300" progId="Equation.3">
                  <p:embed/>
                </p:oleObj>
              </mc:Choice>
              <mc:Fallback>
                <p:oleObj name="Equation" r:id="rId7" imgW="3860800" imgH="622300" progId="Equation.3">
                  <p:embed/>
                  <p:pic>
                    <p:nvPicPr>
                      <p:cNvPr id="72721" name="Object 4">
                        <a:extLst>
                          <a:ext uri="{FF2B5EF4-FFF2-40B4-BE49-F238E27FC236}">
                            <a16:creationId xmlns:a16="http://schemas.microsoft.com/office/drawing/2014/main" id="{EB000BBE-7A80-4F10-973E-47A58B249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78100"/>
                        <a:ext cx="3860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5">
            <a:extLst>
              <a:ext uri="{FF2B5EF4-FFF2-40B4-BE49-F238E27FC236}">
                <a16:creationId xmlns:a16="http://schemas.microsoft.com/office/drawing/2014/main" id="{B03C0FC4-8FE6-4002-AE31-F62EDAB89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3352800"/>
          <a:ext cx="1968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1" name="Equation" r:id="rId9" imgW="1968500" imgH="914400" progId="Equation.3">
                  <p:embed/>
                </p:oleObj>
              </mc:Choice>
              <mc:Fallback>
                <p:oleObj name="Equation" r:id="rId9" imgW="1968500" imgH="914400" progId="Equation.3">
                  <p:embed/>
                  <p:pic>
                    <p:nvPicPr>
                      <p:cNvPr id="72722" name="Object 5">
                        <a:extLst>
                          <a:ext uri="{FF2B5EF4-FFF2-40B4-BE49-F238E27FC236}">
                            <a16:creationId xmlns:a16="http://schemas.microsoft.com/office/drawing/2014/main" id="{B03C0FC4-8FE6-4002-AE31-F62EDAB89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352800"/>
                        <a:ext cx="1968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6">
            <a:extLst>
              <a:ext uri="{FF2B5EF4-FFF2-40B4-BE49-F238E27FC236}">
                <a16:creationId xmlns:a16="http://schemas.microsoft.com/office/drawing/2014/main" id="{1C228BD6-EE72-4CD9-A0C5-12B5D076C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35280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2" name="Equation" r:id="rId11" imgW="1104900" imgH="838200" progId="Equation.3">
                  <p:embed/>
                </p:oleObj>
              </mc:Choice>
              <mc:Fallback>
                <p:oleObj name="Equation" r:id="rId11" imgW="1104900" imgH="838200" progId="Equation.3">
                  <p:embed/>
                  <p:pic>
                    <p:nvPicPr>
                      <p:cNvPr id="72723" name="Object 6">
                        <a:extLst>
                          <a:ext uri="{FF2B5EF4-FFF2-40B4-BE49-F238E27FC236}">
                            <a16:creationId xmlns:a16="http://schemas.microsoft.com/office/drawing/2014/main" id="{1C228BD6-EE72-4CD9-A0C5-12B5D076C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52800"/>
                        <a:ext cx="110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7">
            <a:extLst>
              <a:ext uri="{FF2B5EF4-FFF2-40B4-BE49-F238E27FC236}">
                <a16:creationId xmlns:a16="http://schemas.microsoft.com/office/drawing/2014/main" id="{38D2C413-B256-478B-8E5F-EBB3DA297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2438400"/>
          <a:ext cx="1689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3" name="Equation" r:id="rId13" imgW="1689100" imgH="914400" progId="Equation.3">
                  <p:embed/>
                </p:oleObj>
              </mc:Choice>
              <mc:Fallback>
                <p:oleObj name="Equation" r:id="rId13" imgW="1689100" imgH="914400" progId="Equation.3">
                  <p:embed/>
                  <p:pic>
                    <p:nvPicPr>
                      <p:cNvPr id="72724" name="Object 7">
                        <a:extLst>
                          <a:ext uri="{FF2B5EF4-FFF2-40B4-BE49-F238E27FC236}">
                            <a16:creationId xmlns:a16="http://schemas.microsoft.com/office/drawing/2014/main" id="{38D2C413-B256-478B-8E5F-EBB3DA297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438400"/>
                        <a:ext cx="1689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5" name="Rectangle 21">
            <a:extLst>
              <a:ext uri="{FF2B5EF4-FFF2-40B4-BE49-F238E27FC236}">
                <a16:creationId xmlns:a16="http://schemas.microsoft.com/office/drawing/2014/main" id="{604E1ACF-79DD-427F-9FC4-FC0E7A0E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的一个原函数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72726" name="Object 8">
            <a:extLst>
              <a:ext uri="{FF2B5EF4-FFF2-40B4-BE49-F238E27FC236}">
                <a16:creationId xmlns:a16="http://schemas.microsoft.com/office/drawing/2014/main" id="{B8DAD232-6295-408C-9301-1E93C8BD2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953000"/>
          <a:ext cx="5905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4" name="Equation" r:id="rId15" imgW="5905500" imgH="622300" progId="Equation.3">
                  <p:embed/>
                </p:oleObj>
              </mc:Choice>
              <mc:Fallback>
                <p:oleObj name="Equation" r:id="rId15" imgW="5905500" imgH="622300" progId="Equation.3">
                  <p:embed/>
                  <p:pic>
                    <p:nvPicPr>
                      <p:cNvPr id="72726" name="Object 8">
                        <a:extLst>
                          <a:ext uri="{FF2B5EF4-FFF2-40B4-BE49-F238E27FC236}">
                            <a16:creationId xmlns:a16="http://schemas.microsoft.com/office/drawing/2014/main" id="{B8DAD232-6295-408C-9301-1E93C8BD2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5905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9">
            <a:extLst>
              <a:ext uri="{FF2B5EF4-FFF2-40B4-BE49-F238E27FC236}">
                <a16:creationId xmlns:a16="http://schemas.microsoft.com/office/drawing/2014/main" id="{B4B457AC-EB96-4270-AE39-A4F6522D2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715000"/>
          <a:ext cx="274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5" name="Equation" r:id="rId17" imgW="2743200" imgH="393700" progId="Equation.3">
                  <p:embed/>
                </p:oleObj>
              </mc:Choice>
              <mc:Fallback>
                <p:oleObj name="Equation" r:id="rId17" imgW="2743200" imgH="393700" progId="Equation.3">
                  <p:embed/>
                  <p:pic>
                    <p:nvPicPr>
                      <p:cNvPr id="72727" name="Object 9">
                        <a:extLst>
                          <a:ext uri="{FF2B5EF4-FFF2-40B4-BE49-F238E27FC236}">
                            <a16:creationId xmlns:a16="http://schemas.microsoft.com/office/drawing/2014/main" id="{B4B457AC-EB96-4270-AE39-A4F6522D2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15000"/>
                        <a:ext cx="274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10">
            <a:extLst>
              <a:ext uri="{FF2B5EF4-FFF2-40B4-BE49-F238E27FC236}">
                <a16:creationId xmlns:a16="http://schemas.microsoft.com/office/drawing/2014/main" id="{CA6A5211-5BFF-47BE-B4D9-112BA64B1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5562600"/>
          <a:ext cx="148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6" name="Equation" r:id="rId19" imgW="1485900" imgH="838200" progId="Equation.3">
                  <p:embed/>
                </p:oleObj>
              </mc:Choice>
              <mc:Fallback>
                <p:oleObj name="Equation" r:id="rId19" imgW="1485900" imgH="838200" progId="Equation.3">
                  <p:embed/>
                  <p:pic>
                    <p:nvPicPr>
                      <p:cNvPr id="72728" name="Object 10">
                        <a:extLst>
                          <a:ext uri="{FF2B5EF4-FFF2-40B4-BE49-F238E27FC236}">
                            <a16:creationId xmlns:a16="http://schemas.microsoft.com/office/drawing/2014/main" id="{CA6A5211-5BFF-47BE-B4D9-112BA64B1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562600"/>
                        <a:ext cx="1485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Rectangle 25">
            <a:extLst>
              <a:ext uri="{FF2B5EF4-FFF2-40B4-BE49-F238E27FC236}">
                <a16:creationId xmlns:a16="http://schemas.microsoft.com/office/drawing/2014/main" id="{48E90A14-8B38-47C5-9513-8DCBB80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638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由此得</a:t>
            </a:r>
          </a:p>
        </p:txBody>
      </p:sp>
      <p:graphicFrame>
        <p:nvGraphicFramePr>
          <p:cNvPr id="72730" name="Object 11">
            <a:extLst>
              <a:ext uri="{FF2B5EF4-FFF2-40B4-BE49-F238E27FC236}">
                <a16:creationId xmlns:a16="http://schemas.microsoft.com/office/drawing/2014/main" id="{06124D29-0553-45B6-954D-8901F23EC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302000"/>
          <a:ext cx="138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7" name="Equation" r:id="rId21" imgW="1384300" imgH="965200" progId="Equation.3">
                  <p:embed/>
                </p:oleObj>
              </mc:Choice>
              <mc:Fallback>
                <p:oleObj name="Equation" r:id="rId21" imgW="1384300" imgH="965200" progId="Equation.3">
                  <p:embed/>
                  <p:pic>
                    <p:nvPicPr>
                      <p:cNvPr id="72730" name="Object 11">
                        <a:extLst>
                          <a:ext uri="{FF2B5EF4-FFF2-40B4-BE49-F238E27FC236}">
                            <a16:creationId xmlns:a16="http://schemas.microsoft.com/office/drawing/2014/main" id="{06124D29-0553-45B6-954D-8901F23EC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02000"/>
                        <a:ext cx="1384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1" name="Object 12">
            <a:extLst>
              <a:ext uri="{FF2B5EF4-FFF2-40B4-BE49-F238E27FC236}">
                <a16:creationId xmlns:a16="http://schemas.microsoft.com/office/drawing/2014/main" id="{3AE53B30-B783-4162-89A9-A12114320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3238500"/>
          <a:ext cx="812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8" name="Equation" r:id="rId23" imgW="812800" imgH="1104900" progId="Equation.3">
                  <p:embed/>
                </p:oleObj>
              </mc:Choice>
              <mc:Fallback>
                <p:oleObj name="Equation" r:id="rId23" imgW="812800" imgH="1104900" progId="Equation.3">
                  <p:embed/>
                  <p:pic>
                    <p:nvPicPr>
                      <p:cNvPr id="72731" name="Object 12">
                        <a:extLst>
                          <a:ext uri="{FF2B5EF4-FFF2-40B4-BE49-F238E27FC236}">
                            <a16:creationId xmlns:a16="http://schemas.microsoft.com/office/drawing/2014/main" id="{3AE53B30-B783-4162-89A9-A12114320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3238500"/>
                        <a:ext cx="812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2" name="Object 13">
            <a:extLst>
              <a:ext uri="{FF2B5EF4-FFF2-40B4-BE49-F238E27FC236}">
                <a16:creationId xmlns:a16="http://schemas.microsoft.com/office/drawing/2014/main" id="{5BE45001-7A40-469A-89D8-F449CD606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8900" y="5727700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9" name="Equation" r:id="rId25" imgW="266675" imgH="342846" progId="Equation.3">
                  <p:embed/>
                </p:oleObj>
              </mc:Choice>
              <mc:Fallback>
                <p:oleObj name="Equation" r:id="rId25" imgW="266675" imgH="342846" progId="Equation.3">
                  <p:embed/>
                  <p:pic>
                    <p:nvPicPr>
                      <p:cNvPr id="72732" name="Object 13">
                        <a:extLst>
                          <a:ext uri="{FF2B5EF4-FFF2-40B4-BE49-F238E27FC236}">
                            <a16:creationId xmlns:a16="http://schemas.microsoft.com/office/drawing/2014/main" id="{5BE45001-7A40-469A-89D8-F449CD606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5727700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7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2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/>
      <p:bldP spid="72712" grpId="0" autoUpdateAnimBg="0"/>
      <p:bldP spid="72713" grpId="0" autoUpdateAnimBg="0"/>
      <p:bldP spid="72719" grpId="0" autoUpdateAnimBg="0"/>
      <p:bldP spid="72725" grpId="0" autoUpdateAnimBg="0"/>
      <p:bldP spid="7272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对象 1">
            <a:extLst>
              <a:ext uri="{FF2B5EF4-FFF2-40B4-BE49-F238E27FC236}">
                <a16:creationId xmlns:a16="http://schemas.microsoft.com/office/drawing/2014/main" id="{EB1A843C-C550-4AF1-9F2B-43F367B1B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40869"/>
              </p:ext>
            </p:extLst>
          </p:nvPr>
        </p:nvGraphicFramePr>
        <p:xfrm>
          <a:off x="335979" y="765175"/>
          <a:ext cx="8772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4" name="Equation" r:id="rId3" imgW="4013200" imgH="520700" progId="Equation.DSMT4">
                  <p:embed/>
                </p:oleObj>
              </mc:Choice>
              <mc:Fallback>
                <p:oleObj name="Equation" r:id="rId3" imgW="4013200" imgH="520700" progId="Equation.DSMT4">
                  <p:embed/>
                  <p:pic>
                    <p:nvPicPr>
                      <p:cNvPr id="32770" name="对象 1">
                        <a:extLst>
                          <a:ext uri="{FF2B5EF4-FFF2-40B4-BE49-F238E27FC236}">
                            <a16:creationId xmlns:a16="http://schemas.microsoft.com/office/drawing/2014/main" id="{EB1A843C-C550-4AF1-9F2B-43F367B1B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79" y="765175"/>
                        <a:ext cx="87725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WordArt 16">
            <a:extLst>
              <a:ext uri="{FF2B5EF4-FFF2-40B4-BE49-F238E27FC236}">
                <a16:creationId xmlns:a16="http://schemas.microsoft.com/office/drawing/2014/main" id="{E0AE1E87-69FF-42AE-B0DF-9EDA4012ED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9512" y="633413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  <p:graphicFrame>
        <p:nvGraphicFramePr>
          <p:cNvPr id="12292" name="对象 12">
            <a:extLst>
              <a:ext uri="{FF2B5EF4-FFF2-40B4-BE49-F238E27FC236}">
                <a16:creationId xmlns:a16="http://schemas.microsoft.com/office/drawing/2014/main" id="{DD699D1A-9152-4B70-87BC-7CA7BA237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2492375"/>
          <a:ext cx="77628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5" name="Equation" r:id="rId5" imgW="3517900" imgH="203200" progId="Equation.DSMT4">
                  <p:embed/>
                </p:oleObj>
              </mc:Choice>
              <mc:Fallback>
                <p:oleObj name="Equation" r:id="rId5" imgW="3517900" imgH="203200" progId="Equation.DSMT4">
                  <p:embed/>
                  <p:pic>
                    <p:nvPicPr>
                      <p:cNvPr id="12292" name="对象 12">
                        <a:extLst>
                          <a:ext uri="{FF2B5EF4-FFF2-40B4-BE49-F238E27FC236}">
                            <a16:creationId xmlns:a16="http://schemas.microsoft.com/office/drawing/2014/main" id="{DD699D1A-9152-4B70-87BC-7CA7BA237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492375"/>
                        <a:ext cx="77628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4">
            <a:extLst>
              <a:ext uri="{FF2B5EF4-FFF2-40B4-BE49-F238E27FC236}">
                <a16:creationId xmlns:a16="http://schemas.microsoft.com/office/drawing/2014/main" id="{CC40A441-C703-4337-980D-F034FD652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75" y="3132138"/>
          <a:ext cx="48736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6" name="Equation" r:id="rId7" imgW="2997000" imgH="469800" progId="Equation.DSMT4">
                  <p:embed/>
                </p:oleObj>
              </mc:Choice>
              <mc:Fallback>
                <p:oleObj name="Equation" r:id="rId7" imgW="2997000" imgH="469800" progId="Equation.DSMT4">
                  <p:embed/>
                  <p:pic>
                    <p:nvPicPr>
                      <p:cNvPr id="12293" name="对象 14">
                        <a:extLst>
                          <a:ext uri="{FF2B5EF4-FFF2-40B4-BE49-F238E27FC236}">
                            <a16:creationId xmlns:a16="http://schemas.microsoft.com/office/drawing/2014/main" id="{CC40A441-C703-4337-980D-F034FD652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132138"/>
                        <a:ext cx="48736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8CE4E54B-B555-45D8-961A-17B7226E9B9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005263"/>
            <a:ext cx="7577137" cy="522287"/>
            <a:chOff x="666750" y="4378315"/>
            <a:chExt cx="7577658" cy="523220"/>
          </a:xfrm>
        </p:grpSpPr>
        <p:graphicFrame>
          <p:nvGraphicFramePr>
            <p:cNvPr id="32783" name="对象 15">
              <a:extLst>
                <a:ext uri="{FF2B5EF4-FFF2-40B4-BE49-F238E27FC236}">
                  <a16:creationId xmlns:a16="http://schemas.microsoft.com/office/drawing/2014/main" id="{BDA0024F-6BD1-4CF2-8F24-7734D493CE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1640" y="4378315"/>
            <a:ext cx="1835560" cy="504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7" name="Equation" r:id="rId9" imgW="838080" imgH="228600" progId="Equation.DSMT4">
                    <p:embed/>
                  </p:oleObj>
                </mc:Choice>
                <mc:Fallback>
                  <p:oleObj name="Equation" r:id="rId9" imgW="838080" imgH="228600" progId="Equation.DSMT4">
                    <p:embed/>
                    <p:pic>
                      <p:nvPicPr>
                        <p:cNvPr id="32783" name="对象 15">
                          <a:extLst>
                            <a:ext uri="{FF2B5EF4-FFF2-40B4-BE49-F238E27FC236}">
                              <a16:creationId xmlns:a16="http://schemas.microsoft.com/office/drawing/2014/main" id="{BDA0024F-6BD1-4CF2-8F24-7734D493CE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378315"/>
                          <a:ext cx="1835560" cy="504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4" name="Rectangle 23">
              <a:extLst>
                <a:ext uri="{FF2B5EF4-FFF2-40B4-BE49-F238E27FC236}">
                  <a16:creationId xmlns:a16="http://schemas.microsoft.com/office/drawing/2014/main" id="{D97951AC-3F17-4ABE-8FD0-CF2C45A0E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4378315"/>
              <a:ext cx="75776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Calibri" panose="020F0502020204030204" pitchFamily="34" charset="0"/>
                  <a:cs typeface="Times New Roman" panose="02020603050405020304" pitchFamily="18" charset="0"/>
                </a:rPr>
                <a:t>当                           时，被积函数小于</a:t>
              </a:r>
              <a:r>
                <a:rPr lang="en-US" altLang="zh-CN" sz="2800" b="1">
                  <a:latin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Calibri" panose="020F0502020204030204" pitchFamily="34" charset="0"/>
                  <a:cs typeface="Times New Roman" panose="02020603050405020304" pitchFamily="18" charset="0"/>
                </a:rPr>
                <a:t>，故当</a:t>
              </a:r>
              <a:endParaRPr lang="zh-CN" altLang="en-US" sz="280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EDB6B92-C8DA-483A-B167-76F0A3457157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462463"/>
            <a:ext cx="7416800" cy="955675"/>
            <a:chOff x="846833" y="4462643"/>
            <a:chExt cx="7416056" cy="956252"/>
          </a:xfrm>
        </p:grpSpPr>
        <p:graphicFrame>
          <p:nvGraphicFramePr>
            <p:cNvPr id="32779" name="对象 17">
              <a:extLst>
                <a:ext uri="{FF2B5EF4-FFF2-40B4-BE49-F238E27FC236}">
                  <a16:creationId xmlns:a16="http://schemas.microsoft.com/office/drawing/2014/main" id="{31AEF2BC-AF0E-452A-91D8-3D36883685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9180" y="4462643"/>
            <a:ext cx="1789226" cy="499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8" name="Equation" r:id="rId11" imgW="825500" imgH="228600" progId="Equation.DSMT4">
                    <p:embed/>
                  </p:oleObj>
                </mc:Choice>
                <mc:Fallback>
                  <p:oleObj name="Equation" r:id="rId11" imgW="825500" imgH="228600" progId="Equation.DSMT4">
                    <p:embed/>
                    <p:pic>
                      <p:nvPicPr>
                        <p:cNvPr id="32779" name="对象 17">
                          <a:extLst>
                            <a:ext uri="{FF2B5EF4-FFF2-40B4-BE49-F238E27FC236}">
                              <a16:creationId xmlns:a16="http://schemas.microsoft.com/office/drawing/2014/main" id="{31AEF2BC-AF0E-452A-91D8-3D36883685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9180" y="4462643"/>
                          <a:ext cx="1789226" cy="499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对象 18">
              <a:extLst>
                <a:ext uri="{FF2B5EF4-FFF2-40B4-BE49-F238E27FC236}">
                  <a16:creationId xmlns:a16="http://schemas.microsoft.com/office/drawing/2014/main" id="{ED0D0823-60AF-449E-9A5E-FF93BE167F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1800" y="4939696"/>
            <a:ext cx="431279" cy="479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9" name="Equation" r:id="rId13" imgW="114102" imgH="126780" progId="Equation.DSMT4">
                    <p:embed/>
                  </p:oleObj>
                </mc:Choice>
                <mc:Fallback>
                  <p:oleObj name="Equation" r:id="rId13" imgW="114102" imgH="126780" progId="Equation.DSMT4">
                    <p:embed/>
                    <p:pic>
                      <p:nvPicPr>
                        <p:cNvPr id="32780" name="对象 18">
                          <a:extLst>
                            <a:ext uri="{FF2B5EF4-FFF2-40B4-BE49-F238E27FC236}">
                              <a16:creationId xmlns:a16="http://schemas.microsoft.com/office/drawing/2014/main" id="{ED0D0823-60AF-449E-9A5E-FF93BE167F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4939696"/>
                          <a:ext cx="431279" cy="479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对象 19">
              <a:extLst>
                <a:ext uri="{FF2B5EF4-FFF2-40B4-BE49-F238E27FC236}">
                  <a16:creationId xmlns:a16="http://schemas.microsoft.com/office/drawing/2014/main" id="{9ABB0CBE-D3DB-4C4D-8AD5-BB1B00ABB3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3888" y="4950939"/>
            <a:ext cx="1669156" cy="465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00" name="Equation" r:id="rId15" imgW="825500" imgH="228600" progId="Equation.DSMT4">
                    <p:embed/>
                  </p:oleObj>
                </mc:Choice>
                <mc:Fallback>
                  <p:oleObj name="Equation" r:id="rId15" imgW="825500" imgH="228600" progId="Equation.DSMT4">
                    <p:embed/>
                    <p:pic>
                      <p:nvPicPr>
                        <p:cNvPr id="32781" name="对象 19">
                          <a:extLst>
                            <a:ext uri="{FF2B5EF4-FFF2-40B4-BE49-F238E27FC236}">
                              <a16:creationId xmlns:a16="http://schemas.microsoft.com/office/drawing/2014/main" id="{9ABB0CBE-D3DB-4C4D-8AD5-BB1B00ABB3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4950939"/>
                          <a:ext cx="1669156" cy="465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Rectangle 25">
              <a:extLst>
                <a:ext uri="{FF2B5EF4-FFF2-40B4-BE49-F238E27FC236}">
                  <a16:creationId xmlns:a16="http://schemas.microsoft.com/office/drawing/2014/main" id="{664FA01F-54B2-4F4E-82C3-20875EC88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33" y="4462643"/>
              <a:ext cx="7416056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Calibri" panose="020F0502020204030204" pitchFamily="34" charset="0"/>
                  <a:cs typeface="Times New Roman" panose="02020603050405020304" pitchFamily="18" charset="0"/>
                </a:rPr>
                <a:t>                         时，此二重积分将达到最大值。也就是说当      是                     的正向边界时</a:t>
              </a:r>
              <a:endParaRPr lang="zh-CN" altLang="en-US" sz="280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E85E2C-6CE2-437F-AD1F-008801193F37}"/>
              </a:ext>
            </a:extLst>
          </p:cNvPr>
          <p:cNvGrpSpPr>
            <a:grpSpLocks/>
          </p:cNvGrpSpPr>
          <p:nvPr/>
        </p:nvGrpSpPr>
        <p:grpSpPr bwMode="auto">
          <a:xfrm>
            <a:off x="1038225" y="5418138"/>
            <a:ext cx="2774950" cy="522287"/>
            <a:chOff x="1038642" y="5417406"/>
            <a:chExt cx="2775119" cy="523220"/>
          </a:xfrm>
        </p:grpSpPr>
        <p:graphicFrame>
          <p:nvGraphicFramePr>
            <p:cNvPr id="32777" name="对象 20">
              <a:extLst>
                <a:ext uri="{FF2B5EF4-FFF2-40B4-BE49-F238E27FC236}">
                  <a16:creationId xmlns:a16="http://schemas.microsoft.com/office/drawing/2014/main" id="{795209FD-7B24-4520-9660-52AA777C70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0072" y="5417406"/>
            <a:ext cx="378520" cy="49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01" name="Equation" r:id="rId17" imgW="126780" imgH="164814" progId="Equation.DSMT4">
                    <p:embed/>
                  </p:oleObj>
                </mc:Choice>
                <mc:Fallback>
                  <p:oleObj name="Equation" r:id="rId17" imgW="126780" imgH="164814" progId="Equation.DSMT4">
                    <p:embed/>
                    <p:pic>
                      <p:nvPicPr>
                        <p:cNvPr id="32777" name="对象 20">
                          <a:extLst>
                            <a:ext uri="{FF2B5EF4-FFF2-40B4-BE49-F238E27FC236}">
                              <a16:creationId xmlns:a16="http://schemas.microsoft.com/office/drawing/2014/main" id="{795209FD-7B24-4520-9660-52AA777C70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072" y="5417406"/>
                          <a:ext cx="378520" cy="49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Rectangle 28">
              <a:extLst>
                <a:ext uri="{FF2B5EF4-FFF2-40B4-BE49-F238E27FC236}">
                  <a16:creationId xmlns:a16="http://schemas.microsoft.com/office/drawing/2014/main" id="{C123DBD5-E53E-4496-BEAC-F3515F005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642" y="5417406"/>
              <a:ext cx="27751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Calibri" panose="020F0502020204030204" pitchFamily="34" charset="0"/>
                  <a:cs typeface="Times New Roman" panose="02020603050405020304" pitchFamily="18" charset="0"/>
                </a:rPr>
                <a:t>    将取得大值。</a:t>
              </a:r>
              <a:r>
                <a:rPr lang="zh-CN" altLang="en-US" sz="28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0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694" name="Text Box 6">
            <a:extLst>
              <a:ext uri="{FF2B5EF4-FFF2-40B4-BE49-F238E27FC236}">
                <a16:creationId xmlns:a16="http://schemas.microsoft.com/office/drawing/2014/main" id="{8E4E281E-29A1-49A8-AFDB-6647115F3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2546695" name="Object 7">
            <a:extLst>
              <a:ext uri="{FF2B5EF4-FFF2-40B4-BE49-F238E27FC236}">
                <a16:creationId xmlns:a16="http://schemas.microsoft.com/office/drawing/2014/main" id="{81F7AAA8-4F98-493C-B34E-3C4369818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94034"/>
              </p:ext>
            </p:extLst>
          </p:nvPr>
        </p:nvGraphicFramePr>
        <p:xfrm>
          <a:off x="1981200" y="228600"/>
          <a:ext cx="4648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2" name="公式" r:id="rId3" imgW="2120760" imgH="380880" progId="Equation.3">
                  <p:embed/>
                </p:oleObj>
              </mc:Choice>
              <mc:Fallback>
                <p:oleObj name="公式" r:id="rId3" imgW="2120760" imgH="380880" progId="Equation.3">
                  <p:embed/>
                  <p:pic>
                    <p:nvPicPr>
                      <p:cNvPr id="2546695" name="Object 7">
                        <a:extLst>
                          <a:ext uri="{FF2B5EF4-FFF2-40B4-BE49-F238E27FC236}">
                            <a16:creationId xmlns:a16="http://schemas.microsoft.com/office/drawing/2014/main" id="{81F7AAA8-4F98-493C-B34E-3C4369818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"/>
                        <a:ext cx="46482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6696" name="Text Box 8">
            <a:extLst>
              <a:ext uri="{FF2B5EF4-FFF2-40B4-BE49-F238E27FC236}">
                <a16:creationId xmlns:a16="http://schemas.microsoft.com/office/drawing/2014/main" id="{3880252B-DE52-407A-8B0A-DF3AC3DB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382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为柱面                     与平面                                   </a:t>
            </a:r>
          </a:p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的交线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轴正向看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为逆时针方向</a:t>
            </a:r>
          </a:p>
        </p:txBody>
      </p:sp>
      <p:graphicFrame>
        <p:nvGraphicFramePr>
          <p:cNvPr id="2546697" name="Object 9">
            <a:extLst>
              <a:ext uri="{FF2B5EF4-FFF2-40B4-BE49-F238E27FC236}">
                <a16:creationId xmlns:a16="http://schemas.microsoft.com/office/drawing/2014/main" id="{D4960D25-E2E9-4D52-96F7-33CDEFB95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26973"/>
              </p:ext>
            </p:extLst>
          </p:nvPr>
        </p:nvGraphicFramePr>
        <p:xfrm>
          <a:off x="2590800" y="990600"/>
          <a:ext cx="1847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3" name="公式" r:id="rId5" imgW="799920" imgH="228600" progId="Equation.3">
                  <p:embed/>
                </p:oleObj>
              </mc:Choice>
              <mc:Fallback>
                <p:oleObj name="公式" r:id="rId5" imgW="799920" imgH="228600" progId="Equation.3">
                  <p:embed/>
                  <p:pic>
                    <p:nvPicPr>
                      <p:cNvPr id="2546697" name="Object 9">
                        <a:extLst>
                          <a:ext uri="{FF2B5EF4-FFF2-40B4-BE49-F238E27FC236}">
                            <a16:creationId xmlns:a16="http://schemas.microsoft.com/office/drawing/2014/main" id="{D4960D25-E2E9-4D52-96F7-33CDEFB95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90600"/>
                        <a:ext cx="18478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6698" name="Object 10">
            <a:extLst>
              <a:ext uri="{FF2B5EF4-FFF2-40B4-BE49-F238E27FC236}">
                <a16:creationId xmlns:a16="http://schemas.microsoft.com/office/drawing/2014/main" id="{1B78F204-C1D0-44B1-8C75-94A6A555F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11462"/>
              </p:ext>
            </p:extLst>
          </p:nvPr>
        </p:nvGraphicFramePr>
        <p:xfrm>
          <a:off x="5638800" y="762000"/>
          <a:ext cx="3100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4" name="公式" r:id="rId7" imgW="1422360" imgH="406080" progId="Equation.3">
                  <p:embed/>
                </p:oleObj>
              </mc:Choice>
              <mc:Fallback>
                <p:oleObj name="公式" r:id="rId7" imgW="1422360" imgH="406080" progId="Equation.3">
                  <p:embed/>
                  <p:pic>
                    <p:nvPicPr>
                      <p:cNvPr id="2546698" name="Object 10">
                        <a:extLst>
                          <a:ext uri="{FF2B5EF4-FFF2-40B4-BE49-F238E27FC236}">
                            <a16:creationId xmlns:a16="http://schemas.microsoft.com/office/drawing/2014/main" id="{1B78F204-C1D0-44B1-8C75-94A6A555F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762000"/>
                        <a:ext cx="3100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6699" name="Text Box 11">
            <a:extLst>
              <a:ext uri="{FF2B5EF4-FFF2-40B4-BE49-F238E27FC236}">
                <a16:creationId xmlns:a16="http://schemas.microsoft.com/office/drawing/2014/main" id="{9D2E00CF-A78D-407E-AE43-EEC6FE24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0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的参数方程为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546700" name="Object 12">
            <a:extLst>
              <a:ext uri="{FF2B5EF4-FFF2-40B4-BE49-F238E27FC236}">
                <a16:creationId xmlns:a16="http://schemas.microsoft.com/office/drawing/2014/main" id="{1E01A0EE-1A01-4ABB-A9C3-6AAB29F42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981836"/>
              </p:ext>
            </p:extLst>
          </p:nvPr>
        </p:nvGraphicFramePr>
        <p:xfrm>
          <a:off x="3886200" y="2209800"/>
          <a:ext cx="423068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5" name="公式" r:id="rId9" imgW="1892160" imgH="698400" progId="Equation.3">
                  <p:embed/>
                </p:oleObj>
              </mc:Choice>
              <mc:Fallback>
                <p:oleObj name="公式" r:id="rId9" imgW="1892160" imgH="698400" progId="Equation.3">
                  <p:embed/>
                  <p:pic>
                    <p:nvPicPr>
                      <p:cNvPr id="2546700" name="Object 12">
                        <a:extLst>
                          <a:ext uri="{FF2B5EF4-FFF2-40B4-BE49-F238E27FC236}">
                            <a16:creationId xmlns:a16="http://schemas.microsoft.com/office/drawing/2014/main" id="{1E01A0EE-1A01-4ABB-A9C3-6AAB29F423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0"/>
                        <a:ext cx="423068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6701" name="Object 13">
            <a:extLst>
              <a:ext uri="{FF2B5EF4-FFF2-40B4-BE49-F238E27FC236}">
                <a16:creationId xmlns:a16="http://schemas.microsoft.com/office/drawing/2014/main" id="{6FC95AAB-DD93-4C92-B3FD-0F25C93ED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581400"/>
          <a:ext cx="22860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6" name="公式" r:id="rId11" imgW="965160" imgH="672840" progId="Equation.3">
                  <p:embed/>
                </p:oleObj>
              </mc:Choice>
              <mc:Fallback>
                <p:oleObj name="公式" r:id="rId11" imgW="965160" imgH="672840" progId="Equation.3">
                  <p:embed/>
                  <p:pic>
                    <p:nvPicPr>
                      <p:cNvPr id="2546701" name="Object 13">
                        <a:extLst>
                          <a:ext uri="{FF2B5EF4-FFF2-40B4-BE49-F238E27FC236}">
                            <a16:creationId xmlns:a16="http://schemas.microsoft.com/office/drawing/2014/main" id="{6FC95AAB-DD93-4C92-B3FD-0F25C93ED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81400"/>
                        <a:ext cx="2286000" cy="1593850"/>
                      </a:xfrm>
                      <a:prstGeom prst="rect">
                        <a:avLst/>
                      </a:prstGeom>
                      <a:solidFill>
                        <a:srgbClr val="FFDDE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6702" name="Object 14">
            <a:extLst>
              <a:ext uri="{FF2B5EF4-FFF2-40B4-BE49-F238E27FC236}">
                <a16:creationId xmlns:a16="http://schemas.microsoft.com/office/drawing/2014/main" id="{FEF5C114-0C74-4539-BFAB-7C3358EFD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3" y="3733800"/>
          <a:ext cx="8796337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7" name="公式" r:id="rId13" imgW="4012920" imgH="1143000" progId="Equation.3">
                  <p:embed/>
                </p:oleObj>
              </mc:Choice>
              <mc:Fallback>
                <p:oleObj name="公式" r:id="rId13" imgW="4012920" imgH="1143000" progId="Equation.3">
                  <p:embed/>
                  <p:pic>
                    <p:nvPicPr>
                      <p:cNvPr id="2546702" name="Object 14">
                        <a:extLst>
                          <a:ext uri="{FF2B5EF4-FFF2-40B4-BE49-F238E27FC236}">
                            <a16:creationId xmlns:a16="http://schemas.microsoft.com/office/drawing/2014/main" id="{FEF5C114-0C74-4539-BFAB-7C3358EFD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3733800"/>
                        <a:ext cx="8796337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6703" name="Rectangle 15">
            <a:extLst>
              <a:ext uri="{FF2B5EF4-FFF2-40B4-BE49-F238E27FC236}">
                <a16:creationId xmlns:a16="http://schemas.microsoft.com/office/drawing/2014/main" id="{92B1F8D6-3AFE-419D-9DC4-1197B715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246063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222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4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4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4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669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02" name="Rectangle 2">
            <a:extLst>
              <a:ext uri="{FF2B5EF4-FFF2-40B4-BE49-F238E27FC236}">
                <a16:creationId xmlns:a16="http://schemas.microsoft.com/office/drawing/2014/main" id="{602F9445-B358-458B-85FF-CAFEF391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解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764803" name="Picture 3">
            <a:extLst>
              <a:ext uri="{FF2B5EF4-FFF2-40B4-BE49-F238E27FC236}">
                <a16:creationId xmlns:a16="http://schemas.microsoft.com/office/drawing/2014/main" id="{1BA9E281-15A6-468A-BBCC-4B2297A5B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213100"/>
            <a:ext cx="574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4804" name="Picture 4">
            <a:extLst>
              <a:ext uri="{FF2B5EF4-FFF2-40B4-BE49-F238E27FC236}">
                <a16:creationId xmlns:a16="http://schemas.microsoft.com/office/drawing/2014/main" id="{6B81D76F-575B-4F01-8A8E-C62D25D7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645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4805" name="Rectangle 5">
            <a:extLst>
              <a:ext uri="{FF2B5EF4-FFF2-40B4-BE49-F238E27FC236}">
                <a16:creationId xmlns:a16="http://schemas.microsoft.com/office/drawing/2014/main" id="{61D9269A-8D34-49A3-BBE9-A7D967AF4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令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764806" name="Picture 6">
            <a:extLst>
              <a:ext uri="{FF2B5EF4-FFF2-40B4-BE49-F238E27FC236}">
                <a16:creationId xmlns:a16="http://schemas.microsoft.com/office/drawing/2014/main" id="{A51917CC-A37E-4989-99BB-74025692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29200"/>
            <a:ext cx="1308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4807" name="Rectangle 7">
            <a:extLst>
              <a:ext uri="{FF2B5EF4-FFF2-40B4-BE49-F238E27FC236}">
                <a16:creationId xmlns:a16="http://schemas.microsoft.com/office/drawing/2014/main" id="{30D2E38D-CA44-479A-8D78-DA55F08BA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29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764808" name="Picture 8">
            <a:extLst>
              <a:ext uri="{FF2B5EF4-FFF2-40B4-BE49-F238E27FC236}">
                <a16:creationId xmlns:a16="http://schemas.microsoft.com/office/drawing/2014/main" id="{04CA99C8-FED7-4A86-9D3D-DC8694CC3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0292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4809" name="Rectangle 9">
            <a:extLst>
              <a:ext uri="{FF2B5EF4-FFF2-40B4-BE49-F238E27FC236}">
                <a16:creationId xmlns:a16="http://schemas.microsoft.com/office/drawing/2014/main" id="{B417B202-C088-4C3A-BDBD-4D6C79EA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913438"/>
            <a:ext cx="4572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</a:p>
          <a:p>
            <a:pPr eaLnBrk="0" hangingPunct="0"/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764810" name="Picture 10">
            <a:extLst>
              <a:ext uri="{FF2B5EF4-FFF2-40B4-BE49-F238E27FC236}">
                <a16:creationId xmlns:a16="http://schemas.microsoft.com/office/drawing/2014/main" id="{79B2FE52-0C1C-4FCA-BC5E-EB622843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91200"/>
            <a:ext cx="23495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4811" name="Rectangle 11">
            <a:extLst>
              <a:ext uri="{FF2B5EF4-FFF2-40B4-BE49-F238E27FC236}">
                <a16:creationId xmlns:a16="http://schemas.microsoft.com/office/drawing/2014/main" id="{05CAEFE8-8A32-4C1B-A481-AC8BCCB8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4813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使得在不经过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4812" name="Rectangle 12">
            <a:extLst>
              <a:ext uri="{FF2B5EF4-FFF2-40B4-BE49-F238E27FC236}">
                <a16:creationId xmlns:a16="http://schemas.microsoft.com/office/drawing/2014/main" id="{C5DA64C0-C714-4C3A-B432-9AA446EA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4813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的值</a:t>
            </a:r>
          </a:p>
        </p:txBody>
      </p:sp>
      <p:sp>
        <p:nvSpPr>
          <p:cNvPr id="2764813" name="Rectangle 13">
            <a:extLst>
              <a:ext uri="{FF2B5EF4-FFF2-40B4-BE49-F238E27FC236}">
                <a16:creationId xmlns:a16="http://schemas.microsoft.com/office/drawing/2014/main" id="{8ABF5E31-8141-4A37-8570-B22D32E0C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90613"/>
            <a:ext cx="182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的区域上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4814" name="Rectangle 14">
            <a:extLst>
              <a:ext uri="{FF2B5EF4-FFF2-40B4-BE49-F238E27FC236}">
                <a16:creationId xmlns:a16="http://schemas.microsoft.com/office/drawing/2014/main" id="{C8FDEC8F-DE73-4B39-A63A-D5A9376D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35175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与路径无关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4815" name="Rectangle 15">
            <a:extLst>
              <a:ext uri="{FF2B5EF4-FFF2-40B4-BE49-F238E27FC236}">
                <a16:creationId xmlns:a16="http://schemas.microsoft.com/office/drawing/2014/main" id="{6ACE5C8C-9C82-4AE0-9D55-E3D0DA3C6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05013"/>
            <a:ext cx="518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并求当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为从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）到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4816" name="Rectangle 16">
            <a:extLst>
              <a:ext uri="{FF2B5EF4-FFF2-40B4-BE49-F238E27FC236}">
                <a16:creationId xmlns:a16="http://schemas.microsoft.com/office/drawing/2014/main" id="{424D2E18-1975-4D59-BF89-96D17CB9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90813"/>
            <a:ext cx="358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）时的值。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4817" name="Rectangle 17">
            <a:extLst>
              <a:ext uri="{FF2B5EF4-FFF2-40B4-BE49-F238E27FC236}">
                <a16:creationId xmlns:a16="http://schemas.microsoft.com/office/drawing/2014/main" id="{0E19CD44-8E79-4F5C-83BA-52B4487C4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3"/>
            <a:ext cx="3657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accent2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chemeClr val="accent2"/>
                </a:solidFill>
                <a:ea typeface="宋体" panose="02010600030101010101" pitchFamily="2" charset="-122"/>
              </a:rPr>
              <a:t>6</a:t>
            </a:r>
            <a:r>
              <a:rPr lang="en-US" altLang="zh-CN" sz="3200" b="1" dirty="0"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ea typeface="宋体" panose="02010600030101010101" pitchFamily="2" charset="-122"/>
              </a:rPr>
              <a:t>确定参数 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2764818" name="Object 18">
            <a:extLst>
              <a:ext uri="{FF2B5EF4-FFF2-40B4-BE49-F238E27FC236}">
                <a16:creationId xmlns:a16="http://schemas.microsoft.com/office/drawing/2014/main" id="{F2B7A9DB-18F3-4EB5-9521-F73FB01F1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04813"/>
          <a:ext cx="7207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9" name="Equation" r:id="rId8" imgW="266400" imgH="203040" progId="Equation.DSMT4">
                  <p:embed/>
                </p:oleObj>
              </mc:Choice>
              <mc:Fallback>
                <p:oleObj name="Equation" r:id="rId8" imgW="266400" imgH="203040" progId="Equation.DSMT4">
                  <p:embed/>
                  <p:pic>
                    <p:nvPicPr>
                      <p:cNvPr id="2764818" name="Object 18">
                        <a:extLst>
                          <a:ext uri="{FF2B5EF4-FFF2-40B4-BE49-F238E27FC236}">
                            <a16:creationId xmlns:a16="http://schemas.microsoft.com/office/drawing/2014/main" id="{F2B7A9DB-18F3-4EB5-9521-F73FB01F1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4813"/>
                        <a:ext cx="7207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19" name="Object 19">
            <a:extLst>
              <a:ext uri="{FF2B5EF4-FFF2-40B4-BE49-F238E27FC236}">
                <a16:creationId xmlns:a16="http://schemas.microsoft.com/office/drawing/2014/main" id="{3FF137BE-8914-42FD-93E4-8060C096E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260350"/>
          <a:ext cx="12239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2764819" name="Object 19">
                        <a:extLst>
                          <a:ext uri="{FF2B5EF4-FFF2-40B4-BE49-F238E27FC236}">
                            <a16:creationId xmlns:a16="http://schemas.microsoft.com/office/drawing/2014/main" id="{3FF137BE-8914-42FD-93E4-8060C096E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0350"/>
                        <a:ext cx="12239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20" name="Object 20">
            <a:extLst>
              <a:ext uri="{FF2B5EF4-FFF2-40B4-BE49-F238E27FC236}">
                <a16:creationId xmlns:a16="http://schemas.microsoft.com/office/drawing/2014/main" id="{5B7F8A26-950B-4AF2-8E84-42C24FC3B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984250"/>
          <a:ext cx="532923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1" name="Equation" r:id="rId12" imgW="2565360" imgH="444240" progId="Equation.DSMT4">
                  <p:embed/>
                </p:oleObj>
              </mc:Choice>
              <mc:Fallback>
                <p:oleObj name="Equation" r:id="rId12" imgW="2565360" imgH="444240" progId="Equation.DSMT4">
                  <p:embed/>
                  <p:pic>
                    <p:nvPicPr>
                      <p:cNvPr id="2764820" name="Object 20">
                        <a:extLst>
                          <a:ext uri="{FF2B5EF4-FFF2-40B4-BE49-F238E27FC236}">
                            <a16:creationId xmlns:a16="http://schemas.microsoft.com/office/drawing/2014/main" id="{5B7F8A26-950B-4AF2-8E84-42C24FC3BA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84250"/>
                        <a:ext cx="532923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47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02" grpId="0" autoUpdateAnimBg="0"/>
      <p:bldP spid="2764805" grpId="0" autoUpdateAnimBg="0"/>
      <p:bldP spid="2764807" grpId="0" autoUpdateAnimBg="0"/>
      <p:bldP spid="276480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826" name="Group 2">
            <a:extLst>
              <a:ext uri="{FF2B5EF4-FFF2-40B4-BE49-F238E27FC236}">
                <a16:creationId xmlns:a16="http://schemas.microsoft.com/office/drawing/2014/main" id="{F4F045D5-D5EC-43E0-88F8-FF67BD1731D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685800"/>
            <a:ext cx="3200400" cy="3200400"/>
            <a:chOff x="3744" y="432"/>
            <a:chExt cx="2016" cy="2016"/>
          </a:xfrm>
        </p:grpSpPr>
        <p:grpSp>
          <p:nvGrpSpPr>
            <p:cNvPr id="2765827" name="Group 3">
              <a:extLst>
                <a:ext uri="{FF2B5EF4-FFF2-40B4-BE49-F238E27FC236}">
                  <a16:creationId xmlns:a16="http://schemas.microsoft.com/office/drawing/2014/main" id="{5025D27D-C491-44BB-B493-4A5B8375B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432"/>
              <a:ext cx="2016" cy="2016"/>
              <a:chOff x="3744" y="432"/>
              <a:chExt cx="2016" cy="2016"/>
            </a:xfrm>
          </p:grpSpPr>
          <p:sp>
            <p:nvSpPr>
              <p:cNvPr id="2765828" name="Line 4">
                <a:extLst>
                  <a:ext uri="{FF2B5EF4-FFF2-40B4-BE49-F238E27FC236}">
                    <a16:creationId xmlns:a16="http://schemas.microsoft.com/office/drawing/2014/main" id="{9F0AE70A-5803-4011-ACF1-F3CFDAE39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432"/>
                <a:ext cx="0" cy="20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829" name="Line 5">
                <a:extLst>
                  <a:ext uri="{FF2B5EF4-FFF2-40B4-BE49-F238E27FC236}">
                    <a16:creationId xmlns:a16="http://schemas.microsoft.com/office/drawing/2014/main" id="{4DA9D59E-A443-456A-BA04-87899EE42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17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830" name="Text Box 6">
                <a:extLst>
                  <a:ext uri="{FF2B5EF4-FFF2-40B4-BE49-F238E27FC236}">
                    <a16:creationId xmlns:a16="http://schemas.microsoft.com/office/drawing/2014/main" id="{7B6B2B03-0885-424A-93E4-93FAE3465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2" y="1728"/>
                <a:ext cx="7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A(1,1)</a:t>
                </a:r>
              </a:p>
            </p:txBody>
          </p:sp>
          <p:sp>
            <p:nvSpPr>
              <p:cNvPr id="2765831" name="Text Box 7">
                <a:extLst>
                  <a:ext uri="{FF2B5EF4-FFF2-40B4-BE49-F238E27FC236}">
                    <a16:creationId xmlns:a16="http://schemas.microsoft.com/office/drawing/2014/main" id="{D1EA4D70-4A65-43FA-83D7-2D232BA23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768"/>
                <a:ext cx="69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B(0,2)</a:t>
                </a:r>
              </a:p>
            </p:txBody>
          </p:sp>
        </p:grpSp>
        <p:sp>
          <p:nvSpPr>
            <p:cNvPr id="2765832" name="Oval 8">
              <a:extLst>
                <a:ext uri="{FF2B5EF4-FFF2-40B4-BE49-F238E27FC236}">
                  <a16:creationId xmlns:a16="http://schemas.microsoft.com/office/drawing/2014/main" id="{994895BD-4256-4213-AFBD-EF82538E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1117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33" name="Oval 9">
              <a:extLst>
                <a:ext uri="{FF2B5EF4-FFF2-40B4-BE49-F238E27FC236}">
                  <a16:creationId xmlns:a16="http://schemas.microsoft.com/office/drawing/2014/main" id="{755BEDB8-2AA7-42B5-81A5-9E881EB3A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169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5834" name="Group 10">
            <a:extLst>
              <a:ext uri="{FF2B5EF4-FFF2-40B4-BE49-F238E27FC236}">
                <a16:creationId xmlns:a16="http://schemas.microsoft.com/office/drawing/2014/main" id="{A1171204-6DD2-4E33-9B66-04ACCDEAF37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"/>
            <a:ext cx="4343400" cy="579438"/>
            <a:chOff x="432" y="240"/>
            <a:chExt cx="2736" cy="365"/>
          </a:xfrm>
        </p:grpSpPr>
        <p:sp>
          <p:nvSpPr>
            <p:cNvPr id="2765835" name="Rectangle 11">
              <a:extLst>
                <a:ext uri="{FF2B5EF4-FFF2-40B4-BE49-F238E27FC236}">
                  <a16:creationId xmlns:a16="http://schemas.microsoft.com/office/drawing/2014/main" id="{D3FD05B6-524D-4479-9452-2D1F4E044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0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3200" b="1">
                  <a:solidFill>
                    <a:srgbClr val="FF0000"/>
                  </a:solidFill>
                  <a:ea typeface="宋体" panose="02010600030101010101" pitchFamily="2" charset="-122"/>
                </a:rPr>
                <a:t>A</a:t>
              </a:r>
              <a:endParaRPr kumimoji="0" lang="en-US" altLang="zh-CN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2765836" name="Picture 12">
              <a:extLst>
                <a:ext uri="{FF2B5EF4-FFF2-40B4-BE49-F238E27FC236}">
                  <a16:creationId xmlns:a16="http://schemas.microsoft.com/office/drawing/2014/main" id="{EA1291DA-F1D0-4795-9D8B-C39908B73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36"/>
              <a:ext cx="24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5837" name="Rectangle 13">
              <a:extLst>
                <a:ext uri="{FF2B5EF4-FFF2-40B4-BE49-F238E27FC236}">
                  <a16:creationId xmlns:a16="http://schemas.microsoft.com/office/drawing/2014/main" id="{28BFB69F-EEDE-4DED-B52E-ED3E6518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3200" b="1">
                  <a:solidFill>
                    <a:srgbClr val="FF0000"/>
                  </a:solidFill>
                  <a:ea typeface="宋体" panose="02010600030101010101" pitchFamily="2" charset="-122"/>
                </a:rPr>
                <a:t>C</a:t>
              </a:r>
              <a:endParaRPr kumimoji="0" lang="en-US" altLang="zh-CN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2765838" name="Picture 14">
              <a:extLst>
                <a:ext uri="{FF2B5EF4-FFF2-40B4-BE49-F238E27FC236}">
                  <a16:creationId xmlns:a16="http://schemas.microsoft.com/office/drawing/2014/main" id="{91FA3010-04DA-4D7D-BD6D-01759BCA3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336"/>
              <a:ext cx="24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5839" name="Rectangle 15">
              <a:extLst>
                <a:ext uri="{FF2B5EF4-FFF2-40B4-BE49-F238E27FC236}">
                  <a16:creationId xmlns:a16="http://schemas.microsoft.com/office/drawing/2014/main" id="{4BE05E21-2324-4C59-BBCA-9046397B8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3200" b="1">
                  <a:solidFill>
                    <a:srgbClr val="FF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765840" name="Rectangle 16">
              <a:extLst>
                <a:ext uri="{FF2B5EF4-FFF2-40B4-BE49-F238E27FC236}">
                  <a16:creationId xmlns:a16="http://schemas.microsoft.com/office/drawing/2014/main" id="{F21EBA9E-CCCD-4D88-B097-CCC491A36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0"/>
              <a:ext cx="12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sz="3200" b="1">
                  <a:solidFill>
                    <a:schemeClr val="tx1"/>
                  </a:solidFill>
                  <a:ea typeface="宋体" panose="02010600030101010101" pitchFamily="2" charset="-122"/>
                </a:rPr>
                <a:t>如选路径</a:t>
              </a:r>
              <a:endParaRPr kumimoji="0"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765841" name="Line 17">
            <a:extLst>
              <a:ext uri="{FF2B5EF4-FFF2-40B4-BE49-F238E27FC236}">
                <a16:creationId xmlns:a16="http://schemas.microsoft.com/office/drawing/2014/main" id="{1494122C-7609-421A-A207-446740C72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8288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42" name="Text Box 18">
            <a:extLst>
              <a:ext uri="{FF2B5EF4-FFF2-40B4-BE49-F238E27FC236}">
                <a16:creationId xmlns:a16="http://schemas.microsoft.com/office/drawing/2014/main" id="{A17FA3FB-13D5-4563-AB85-B7E9D338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129540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C(1,2)</a:t>
            </a:r>
          </a:p>
        </p:txBody>
      </p:sp>
      <p:sp>
        <p:nvSpPr>
          <p:cNvPr id="2765843" name="Line 19">
            <a:extLst>
              <a:ext uri="{FF2B5EF4-FFF2-40B4-BE49-F238E27FC236}">
                <a16:creationId xmlns:a16="http://schemas.microsoft.com/office/drawing/2014/main" id="{9DFF53D4-B4CB-489F-A487-6F64A8ECA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8288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44" name="Rectangle 20">
            <a:extLst>
              <a:ext uri="{FF2B5EF4-FFF2-40B4-BE49-F238E27FC236}">
                <a16:creationId xmlns:a16="http://schemas.microsoft.com/office/drawing/2014/main" id="{2FB2D4E8-F44A-4210-BC2C-9ED687ED8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609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  <a:p>
            <a:pPr eaLnBrk="0" hangingPunct="0"/>
            <a:endParaRPr kumimoji="0"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765845" name="Picture 21">
            <a:extLst>
              <a:ext uri="{FF2B5EF4-FFF2-40B4-BE49-F238E27FC236}">
                <a16:creationId xmlns:a16="http://schemas.microsoft.com/office/drawing/2014/main" id="{7B7C067F-73B7-4A33-B217-554E88D0F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33655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846" name="Picture 22">
            <a:extLst>
              <a:ext uri="{FF2B5EF4-FFF2-40B4-BE49-F238E27FC236}">
                <a16:creationId xmlns:a16="http://schemas.microsoft.com/office/drawing/2014/main" id="{AB4707DF-44D0-42B0-9913-E1D5E458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4826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847" name="Rectangle 23">
            <a:extLst>
              <a:ext uri="{FF2B5EF4-FFF2-40B4-BE49-F238E27FC236}">
                <a16:creationId xmlns:a16="http://schemas.microsoft.com/office/drawing/2014/main" id="{42D41C08-266E-49A1-B241-658F0F53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积分结果不易求出</a:t>
            </a:r>
            <a:endParaRPr kumimoji="0"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765848" name="Group 24">
            <a:extLst>
              <a:ext uri="{FF2B5EF4-FFF2-40B4-BE49-F238E27FC236}">
                <a16:creationId xmlns:a16="http://schemas.microsoft.com/office/drawing/2014/main" id="{D97661CE-1C15-4980-86CC-95E5AFDB381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62400"/>
            <a:ext cx="4419600" cy="838200"/>
            <a:chOff x="288" y="2496"/>
            <a:chExt cx="2784" cy="528"/>
          </a:xfrm>
        </p:grpSpPr>
        <p:pic>
          <p:nvPicPr>
            <p:cNvPr id="2765849" name="Picture 25">
              <a:extLst>
                <a:ext uri="{FF2B5EF4-FFF2-40B4-BE49-F238E27FC236}">
                  <a16:creationId xmlns:a16="http://schemas.microsoft.com/office/drawing/2014/main" id="{D93B6990-46D6-4AE6-B458-12B27A5BC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672"/>
              <a:ext cx="24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65850" name="Picture 26">
              <a:extLst>
                <a:ext uri="{FF2B5EF4-FFF2-40B4-BE49-F238E27FC236}">
                  <a16:creationId xmlns:a16="http://schemas.microsoft.com/office/drawing/2014/main" id="{A4020A9F-CB5D-4CB0-BD2F-8CE7960A9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2688"/>
              <a:ext cx="24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5851" name="Rectangle 27">
              <a:extLst>
                <a:ext uri="{FF2B5EF4-FFF2-40B4-BE49-F238E27FC236}">
                  <a16:creationId xmlns:a16="http://schemas.microsoft.com/office/drawing/2014/main" id="{7B7D931D-B5AE-4DC0-9787-A6B7CA7F4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3200" b="1">
                  <a:solidFill>
                    <a:srgbClr val="FF0000"/>
                  </a:solidFill>
                  <a:ea typeface="宋体" panose="02010600030101010101" pitchFamily="2" charset="-122"/>
                </a:rPr>
                <a:t>D</a:t>
              </a:r>
              <a:endParaRPr kumimoji="0" lang="en-US" altLang="zh-CN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5852" name="Rectangle 28">
              <a:extLst>
                <a:ext uri="{FF2B5EF4-FFF2-40B4-BE49-F238E27FC236}">
                  <a16:creationId xmlns:a16="http://schemas.microsoft.com/office/drawing/2014/main" id="{DEE01A0A-5868-4E0F-91F9-CB23D4C23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4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3200" b="1">
                  <a:solidFill>
                    <a:srgbClr val="FF0000"/>
                  </a:solidFill>
                  <a:ea typeface="宋体" panose="02010600030101010101" pitchFamily="2" charset="-122"/>
                </a:rPr>
                <a:t>B</a:t>
              </a:r>
              <a:endParaRPr kumimoji="0" lang="en-US" altLang="zh-CN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5853" name="Rectangle 29">
              <a:extLst>
                <a:ext uri="{FF2B5EF4-FFF2-40B4-BE49-F238E27FC236}">
                  <a16:creationId xmlns:a16="http://schemas.microsoft.com/office/drawing/2014/main" id="{1E9B5824-51FB-429F-99A1-088324A40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96"/>
              <a:ext cx="177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kumimoji="0" lang="zh-CN" altLang="en-US" sz="3200" b="1">
                  <a:solidFill>
                    <a:schemeClr val="tx1"/>
                  </a:solidFill>
                  <a:ea typeface="宋体" panose="02010600030101010101" pitchFamily="2" charset="-122"/>
                </a:rPr>
                <a:t>但如选路径</a:t>
              </a:r>
              <a:r>
                <a:rPr kumimoji="0" lang="en-US" altLang="zh-CN" sz="3200" b="1">
                  <a:solidFill>
                    <a:srgbClr val="FF0000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3200" b="1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3200">
                <a:ea typeface="宋体" panose="02010600030101010101" pitchFamily="2" charset="-122"/>
              </a:endParaRPr>
            </a:p>
          </p:txBody>
        </p:sp>
      </p:grpSp>
      <p:sp>
        <p:nvSpPr>
          <p:cNvPr id="2765854" name="Line 30">
            <a:extLst>
              <a:ext uri="{FF2B5EF4-FFF2-40B4-BE49-F238E27FC236}">
                <a16:creationId xmlns:a16="http://schemas.microsoft.com/office/drawing/2014/main" id="{9F059D7C-79F9-4B9F-9215-7F34AF86B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55" name="Text Box 31">
            <a:extLst>
              <a:ext uri="{FF2B5EF4-FFF2-40B4-BE49-F238E27FC236}">
                <a16:creationId xmlns:a16="http://schemas.microsoft.com/office/drawing/2014/main" id="{41BA8917-F7A9-463D-9F2B-3B96CE0C5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D(0,1)</a:t>
            </a:r>
          </a:p>
        </p:txBody>
      </p:sp>
      <p:sp>
        <p:nvSpPr>
          <p:cNvPr id="2765856" name="Line 32">
            <a:extLst>
              <a:ext uri="{FF2B5EF4-FFF2-40B4-BE49-F238E27FC236}">
                <a16:creationId xmlns:a16="http://schemas.microsoft.com/office/drawing/2014/main" id="{4390A574-FBE6-4023-998F-24E3AED30B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828800"/>
            <a:ext cx="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57" name="Rectangle 33">
            <a:extLst>
              <a:ext uri="{FF2B5EF4-FFF2-40B4-BE49-F238E27FC236}">
                <a16:creationId xmlns:a16="http://schemas.microsoft.com/office/drawing/2014/main" id="{CC89ECE4-199E-4DB5-B4ED-F9E32DA5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pic>
        <p:nvPicPr>
          <p:cNvPr id="2765858" name="Picture 34">
            <a:extLst>
              <a:ext uri="{FF2B5EF4-FFF2-40B4-BE49-F238E27FC236}">
                <a16:creationId xmlns:a16="http://schemas.microsoft.com/office/drawing/2014/main" id="{B8F0507A-6645-4FD8-A919-96190EB4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3886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859" name="Picture 35">
            <a:extLst>
              <a:ext uri="{FF2B5EF4-FFF2-40B4-BE49-F238E27FC236}">
                <a16:creationId xmlns:a16="http://schemas.microsoft.com/office/drawing/2014/main" id="{C49AC228-2479-4E6B-8C38-FE5975781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24400"/>
            <a:ext cx="18669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860" name="Picture 36">
            <a:extLst>
              <a:ext uri="{FF2B5EF4-FFF2-40B4-BE49-F238E27FC236}">
                <a16:creationId xmlns:a16="http://schemas.microsoft.com/office/drawing/2014/main" id="{41D942D7-3F58-49F1-802A-597A93D3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15000"/>
            <a:ext cx="1231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4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6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6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6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6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6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6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6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6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42" grpId="0" autoUpdateAnimBg="0"/>
      <p:bldP spid="2765844" grpId="0" autoUpdateAnimBg="0"/>
      <p:bldP spid="2765847" grpId="0" autoUpdateAnimBg="0"/>
      <p:bldP spid="2765855" grpId="0" autoUpdateAnimBg="0"/>
      <p:bldP spid="276585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1730" name="Object 2">
            <a:extLst>
              <a:ext uri="{FF2B5EF4-FFF2-40B4-BE49-F238E27FC236}">
                <a16:creationId xmlns:a16="http://schemas.microsoft.com/office/drawing/2014/main" id="{2451FE97-6A57-4883-90B5-78428E46C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524905"/>
              </p:ext>
            </p:extLst>
          </p:nvPr>
        </p:nvGraphicFramePr>
        <p:xfrm>
          <a:off x="977900" y="785813"/>
          <a:ext cx="6915150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8" name="Document" r:id="rId3" imgW="7089375" imgH="2031787" progId="Word.Document.8">
                  <p:embed/>
                </p:oleObj>
              </mc:Choice>
              <mc:Fallback>
                <p:oleObj name="Document" r:id="rId3" imgW="7089375" imgH="2031787" progId="Word.Document.8">
                  <p:embed/>
                  <p:pic>
                    <p:nvPicPr>
                      <p:cNvPr id="2761730" name="Object 2">
                        <a:extLst>
                          <a:ext uri="{FF2B5EF4-FFF2-40B4-BE49-F238E27FC236}">
                            <a16:creationId xmlns:a16="http://schemas.microsoft.com/office/drawing/2014/main" id="{2451FE97-6A57-4883-90B5-78428E46C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785813"/>
                        <a:ext cx="6915150" cy="197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1731" name="Object 3">
            <a:extLst>
              <a:ext uri="{FF2B5EF4-FFF2-40B4-BE49-F238E27FC236}">
                <a16:creationId xmlns:a16="http://schemas.microsoft.com/office/drawing/2014/main" id="{C81D05C2-D9C0-4351-978C-F94AE926E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3638" y="4953000"/>
          <a:ext cx="56562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9" name="文档" r:id="rId5" imgW="5619240" imgH="1069920" progId="Word.Document.8">
                  <p:embed/>
                </p:oleObj>
              </mc:Choice>
              <mc:Fallback>
                <p:oleObj name="文档" r:id="rId5" imgW="5619240" imgH="1069920" progId="Word.Document.8">
                  <p:embed/>
                  <p:pic>
                    <p:nvPicPr>
                      <p:cNvPr id="2761731" name="Object 3">
                        <a:extLst>
                          <a:ext uri="{FF2B5EF4-FFF2-40B4-BE49-F238E27FC236}">
                            <a16:creationId xmlns:a16="http://schemas.microsoft.com/office/drawing/2014/main" id="{C81D05C2-D9C0-4351-978C-F94AE926E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4953000"/>
                        <a:ext cx="56562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1732" name="Text Box 4">
            <a:extLst>
              <a:ext uri="{FF2B5EF4-FFF2-40B4-BE49-F238E27FC236}">
                <a16:creationId xmlns:a16="http://schemas.microsoft.com/office/drawing/2014/main" id="{5D453BE3-77A9-4F61-B3E6-D4BAE953B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001963"/>
            <a:ext cx="952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61733" name="Object 5">
            <a:extLst>
              <a:ext uri="{FF2B5EF4-FFF2-40B4-BE49-F238E27FC236}">
                <a16:creationId xmlns:a16="http://schemas.microsoft.com/office/drawing/2014/main" id="{96447291-0731-42DC-86C0-E8E32E8EA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3886200"/>
          <a:ext cx="303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0" name="公式" r:id="rId7" imgW="3035160" imgH="914400" progId="Equation.3">
                  <p:embed/>
                </p:oleObj>
              </mc:Choice>
              <mc:Fallback>
                <p:oleObj name="公式" r:id="rId7" imgW="3035160" imgH="914400" progId="Equation.3">
                  <p:embed/>
                  <p:pic>
                    <p:nvPicPr>
                      <p:cNvPr id="2761733" name="Object 5">
                        <a:extLst>
                          <a:ext uri="{FF2B5EF4-FFF2-40B4-BE49-F238E27FC236}">
                            <a16:creationId xmlns:a16="http://schemas.microsoft.com/office/drawing/2014/main" id="{96447291-0731-42DC-86C0-E8E32E8EA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886200"/>
                        <a:ext cx="3035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1734" name="Object 6">
            <a:extLst>
              <a:ext uri="{FF2B5EF4-FFF2-40B4-BE49-F238E27FC236}">
                <a16:creationId xmlns:a16="http://schemas.microsoft.com/office/drawing/2014/main" id="{032E7DF5-2094-4DE0-B926-F5AAABCC8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3941763"/>
          <a:ext cx="383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1" name="公式" r:id="rId9" imgW="3835080" imgH="838080" progId="Equation.3">
                  <p:embed/>
                </p:oleObj>
              </mc:Choice>
              <mc:Fallback>
                <p:oleObj name="公式" r:id="rId9" imgW="3835080" imgH="838080" progId="Equation.3">
                  <p:embed/>
                  <p:pic>
                    <p:nvPicPr>
                      <p:cNvPr id="2761734" name="Object 6">
                        <a:extLst>
                          <a:ext uri="{FF2B5EF4-FFF2-40B4-BE49-F238E27FC236}">
                            <a16:creationId xmlns:a16="http://schemas.microsoft.com/office/drawing/2014/main" id="{032E7DF5-2094-4DE0-B926-F5AAABCC8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941763"/>
                        <a:ext cx="383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1735" name="Object 7">
            <a:extLst>
              <a:ext uri="{FF2B5EF4-FFF2-40B4-BE49-F238E27FC236}">
                <a16:creationId xmlns:a16="http://schemas.microsoft.com/office/drawing/2014/main" id="{61993470-3AE9-4EF9-BC0E-E7DD4696C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48000"/>
          <a:ext cx="213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2" name="公式" r:id="rId11" imgW="2133360" imgH="469800" progId="Equation.3">
                  <p:embed/>
                </p:oleObj>
              </mc:Choice>
              <mc:Fallback>
                <p:oleObj name="公式" r:id="rId11" imgW="2133360" imgH="469800" progId="Equation.3">
                  <p:embed/>
                  <p:pic>
                    <p:nvPicPr>
                      <p:cNvPr id="2761735" name="Object 7">
                        <a:extLst>
                          <a:ext uri="{FF2B5EF4-FFF2-40B4-BE49-F238E27FC236}">
                            <a16:creationId xmlns:a16="http://schemas.microsoft.com/office/drawing/2014/main" id="{61993470-3AE9-4EF9-BC0E-E7DD4696CF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2133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1736" name="Object 8">
            <a:extLst>
              <a:ext uri="{FF2B5EF4-FFF2-40B4-BE49-F238E27FC236}">
                <a16:creationId xmlns:a16="http://schemas.microsoft.com/office/drawing/2014/main" id="{80C14887-C4A5-4389-8430-87EE1CFE0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0388" y="3103563"/>
          <a:ext cx="2501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3" name="公式" r:id="rId13" imgW="2501640" imgH="393480" progId="Equation.3">
                  <p:embed/>
                </p:oleObj>
              </mc:Choice>
              <mc:Fallback>
                <p:oleObj name="公式" r:id="rId13" imgW="2501640" imgH="393480" progId="Equation.3">
                  <p:embed/>
                  <p:pic>
                    <p:nvPicPr>
                      <p:cNvPr id="2761736" name="Object 8">
                        <a:extLst>
                          <a:ext uri="{FF2B5EF4-FFF2-40B4-BE49-F238E27FC236}">
                            <a16:creationId xmlns:a16="http://schemas.microsoft.com/office/drawing/2014/main" id="{80C14887-C4A5-4389-8430-87EE1CFE00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3103563"/>
                        <a:ext cx="2501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6007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7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Text Box 2"/>
          <p:cNvSpPr txBox="1">
            <a:spLocks noChangeArrowheads="1"/>
          </p:cNvSpPr>
          <p:nvPr/>
        </p:nvSpPr>
        <p:spPr bwMode="auto">
          <a:xfrm>
            <a:off x="569913" y="44450"/>
            <a:ext cx="788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、 第一类曲面积分（对面积）</a:t>
            </a:r>
          </a:p>
        </p:txBody>
      </p:sp>
      <p:graphicFrame>
        <p:nvGraphicFramePr>
          <p:cNvPr id="813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115224"/>
              </p:ext>
            </p:extLst>
          </p:nvPr>
        </p:nvGraphicFramePr>
        <p:xfrm>
          <a:off x="671513" y="693738"/>
          <a:ext cx="10175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" name="Equation" r:id="rId3" imgW="533160" imgH="215640" progId="Equation.DSMT4">
                  <p:embed/>
                </p:oleObj>
              </mc:Choice>
              <mc:Fallback>
                <p:oleObj name="Equation" r:id="rId3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693738"/>
                        <a:ext cx="10175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78924"/>
              </p:ext>
            </p:extLst>
          </p:nvPr>
        </p:nvGraphicFramePr>
        <p:xfrm>
          <a:off x="1836738" y="615950"/>
          <a:ext cx="1704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7" name="Equation" r:id="rId5" imgW="901440" imgH="368280" progId="Equation.DSMT4">
                  <p:embed/>
                </p:oleObj>
              </mc:Choice>
              <mc:Fallback>
                <p:oleObj name="Equation" r:id="rId5" imgW="9014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615950"/>
                        <a:ext cx="17049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668263"/>
              </p:ext>
            </p:extLst>
          </p:nvPr>
        </p:nvGraphicFramePr>
        <p:xfrm>
          <a:off x="3536950" y="530225"/>
          <a:ext cx="736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8" name="Equation" r:id="rId7" imgW="444240" imgH="279360" progId="Equation.DSMT4">
                  <p:embed/>
                </p:oleObj>
              </mc:Choice>
              <mc:Fallback>
                <p:oleObj name="Equation" r:id="rId7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30225"/>
                        <a:ext cx="7366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339056"/>
              </p:ext>
            </p:extLst>
          </p:nvPr>
        </p:nvGraphicFramePr>
        <p:xfrm>
          <a:off x="4400550" y="476250"/>
          <a:ext cx="25955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9" name="Equation" r:id="rId9" imgW="1371600" imgH="431640" progId="Equation.DSMT4">
                  <p:embed/>
                </p:oleObj>
              </mc:Choice>
              <mc:Fallback>
                <p:oleObj name="Equation" r:id="rId9" imgW="1371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476250"/>
                        <a:ext cx="259556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266460"/>
              </p:ext>
            </p:extLst>
          </p:nvPr>
        </p:nvGraphicFramePr>
        <p:xfrm>
          <a:off x="708025" y="1355725"/>
          <a:ext cx="23256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0" name="Equation" r:id="rId11" imgW="1231560" imgH="215640" progId="Equation.DSMT4">
                  <p:embed/>
                </p:oleObj>
              </mc:Choice>
              <mc:Fallback>
                <p:oleObj name="Equation" r:id="rId11" imgW="1231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355725"/>
                        <a:ext cx="23256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924250"/>
              </p:ext>
            </p:extLst>
          </p:nvPr>
        </p:nvGraphicFramePr>
        <p:xfrm>
          <a:off x="3119438" y="1300163"/>
          <a:ext cx="27098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" name="Equation" r:id="rId13" imgW="1434960" imgH="368280" progId="Equation.DSMT4">
                  <p:embed/>
                </p:oleObj>
              </mc:Choice>
              <mc:Fallback>
                <p:oleObj name="Equation" r:id="rId13" imgW="14349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1300163"/>
                        <a:ext cx="27098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026500"/>
              </p:ext>
            </p:extLst>
          </p:nvPr>
        </p:nvGraphicFramePr>
        <p:xfrm>
          <a:off x="673100" y="2349500"/>
          <a:ext cx="16462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" name="Equation" r:id="rId15" imgW="863280" imgH="215640" progId="Equation.DSMT4">
                  <p:embed/>
                </p:oleObj>
              </mc:Choice>
              <mc:Fallback>
                <p:oleObj name="Equation" r:id="rId15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49500"/>
                        <a:ext cx="16462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170520"/>
              </p:ext>
            </p:extLst>
          </p:nvPr>
        </p:nvGraphicFramePr>
        <p:xfrm>
          <a:off x="708025" y="2889250"/>
          <a:ext cx="29511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" name="Equation" r:id="rId17" imgW="1549080" imgH="215640" progId="Equation.DSMT4">
                  <p:embed/>
                </p:oleObj>
              </mc:Choice>
              <mc:Fallback>
                <p:oleObj name="Equation" r:id="rId17" imgW="1549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889250"/>
                        <a:ext cx="29511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811059"/>
              </p:ext>
            </p:extLst>
          </p:nvPr>
        </p:nvGraphicFramePr>
        <p:xfrm>
          <a:off x="3795713" y="2867025"/>
          <a:ext cx="38227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4" name="Equation" r:id="rId19" imgW="2006280" imgH="241200" progId="Equation.DSMT4">
                  <p:embed/>
                </p:oleObj>
              </mc:Choice>
              <mc:Fallback>
                <p:oleObj name="Equation" r:id="rId19" imgW="2006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2867025"/>
                        <a:ext cx="38227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03434"/>
              </p:ext>
            </p:extLst>
          </p:nvPr>
        </p:nvGraphicFramePr>
        <p:xfrm>
          <a:off x="7799388" y="2878138"/>
          <a:ext cx="12811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5" name="Equation" r:id="rId21" imgW="672840" imgH="203040" progId="Equation.DSMT4">
                  <p:embed/>
                </p:oleObj>
              </mc:Choice>
              <mc:Fallback>
                <p:oleObj name="Equation" r:id="rId21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388" y="2878138"/>
                        <a:ext cx="12811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170046"/>
              </p:ext>
            </p:extLst>
          </p:nvPr>
        </p:nvGraphicFramePr>
        <p:xfrm>
          <a:off x="131763" y="3429000"/>
          <a:ext cx="29749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6" name="Equation" r:id="rId23" imgW="1562040" imgH="215640" progId="Equation.DSMT4">
                  <p:embed/>
                </p:oleObj>
              </mc:Choice>
              <mc:Fallback>
                <p:oleObj name="Equation" r:id="rId23" imgW="1562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3429000"/>
                        <a:ext cx="29749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29247"/>
              </p:ext>
            </p:extLst>
          </p:nvPr>
        </p:nvGraphicFramePr>
        <p:xfrm>
          <a:off x="3251200" y="3429000"/>
          <a:ext cx="25638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7" name="Equation" r:id="rId25" imgW="1346040" imgH="215640" progId="Equation.DSMT4">
                  <p:embed/>
                </p:oleObj>
              </mc:Choice>
              <mc:Fallback>
                <p:oleObj name="Equation" r:id="rId25" imgW="1346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429000"/>
                        <a:ext cx="25638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053964"/>
              </p:ext>
            </p:extLst>
          </p:nvPr>
        </p:nvGraphicFramePr>
        <p:xfrm>
          <a:off x="5951538" y="3441700"/>
          <a:ext cx="654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8" name="Equation" r:id="rId27" imgW="342720" imgH="203040" progId="Equation.DSMT4">
                  <p:embed/>
                </p:oleObj>
              </mc:Choice>
              <mc:Fallback>
                <p:oleObj name="Equation" r:id="rId2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3441700"/>
                        <a:ext cx="6540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180934"/>
              </p:ext>
            </p:extLst>
          </p:nvPr>
        </p:nvGraphicFramePr>
        <p:xfrm>
          <a:off x="936625" y="4183063"/>
          <a:ext cx="17033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" name="Equation" r:id="rId29" imgW="901440" imgH="368280" progId="Equation.DSMT4">
                  <p:embed/>
                </p:oleObj>
              </mc:Choice>
              <mc:Fallback>
                <p:oleObj name="Equation" r:id="rId29" imgW="9014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183063"/>
                        <a:ext cx="17033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30713"/>
              </p:ext>
            </p:extLst>
          </p:nvPr>
        </p:nvGraphicFramePr>
        <p:xfrm>
          <a:off x="2795588" y="3905250"/>
          <a:ext cx="50165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" name="Equation" r:id="rId31" imgW="2654280" imgH="558720" progId="Equation.DSMT4">
                  <p:embed/>
                </p:oleObj>
              </mc:Choice>
              <mc:Fallback>
                <p:oleObj name="Equation" r:id="rId31" imgW="26542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3905250"/>
                        <a:ext cx="50165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8" name="Line 22"/>
          <p:cNvSpPr>
            <a:spLocks noChangeShapeType="1"/>
          </p:cNvSpPr>
          <p:nvPr/>
        </p:nvSpPr>
        <p:spPr bwMode="auto">
          <a:xfrm>
            <a:off x="4168775" y="4618038"/>
            <a:ext cx="76358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13079" name="Rectangle 23"/>
          <p:cNvSpPr>
            <a:spLocks noChangeArrowheads="1"/>
          </p:cNvSpPr>
          <p:nvPr/>
        </p:nvSpPr>
        <p:spPr bwMode="auto">
          <a:xfrm>
            <a:off x="4333875" y="5153025"/>
            <a:ext cx="958850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FFFF00"/>
                </a:solidFill>
                <a:ea typeface="隶书" pitchFamily="49" charset="-122"/>
              </a:rPr>
              <a:t>二代</a:t>
            </a:r>
          </a:p>
        </p:txBody>
      </p:sp>
      <p:sp>
        <p:nvSpPr>
          <p:cNvPr id="813080" name="Line 24"/>
          <p:cNvSpPr>
            <a:spLocks noChangeShapeType="1"/>
          </p:cNvSpPr>
          <p:nvPr/>
        </p:nvSpPr>
        <p:spPr bwMode="auto">
          <a:xfrm flipV="1">
            <a:off x="4694238" y="4618038"/>
            <a:ext cx="0" cy="5349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13081" name="Line 25"/>
          <p:cNvSpPr>
            <a:spLocks noChangeShapeType="1"/>
          </p:cNvSpPr>
          <p:nvPr/>
        </p:nvSpPr>
        <p:spPr bwMode="auto">
          <a:xfrm flipV="1">
            <a:off x="5040313" y="4919663"/>
            <a:ext cx="2735262" cy="111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13082" name="Rectangle 26"/>
          <p:cNvSpPr>
            <a:spLocks noChangeArrowheads="1"/>
          </p:cNvSpPr>
          <p:nvPr/>
        </p:nvSpPr>
        <p:spPr bwMode="auto">
          <a:xfrm>
            <a:off x="6300788" y="5157788"/>
            <a:ext cx="900112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FFFF00"/>
                </a:solidFill>
                <a:ea typeface="隶书" pitchFamily="49" charset="-122"/>
              </a:rPr>
              <a:t>三换</a:t>
            </a:r>
          </a:p>
        </p:txBody>
      </p:sp>
      <p:sp>
        <p:nvSpPr>
          <p:cNvPr id="813083" name="Line 27"/>
          <p:cNvSpPr>
            <a:spLocks noChangeShapeType="1"/>
          </p:cNvSpPr>
          <p:nvPr/>
        </p:nvSpPr>
        <p:spPr bwMode="auto">
          <a:xfrm flipV="1">
            <a:off x="6673850" y="4930775"/>
            <a:ext cx="0" cy="2333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13084" name="Line 28"/>
          <p:cNvSpPr>
            <a:spLocks noChangeShapeType="1"/>
          </p:cNvSpPr>
          <p:nvPr/>
        </p:nvSpPr>
        <p:spPr bwMode="auto">
          <a:xfrm>
            <a:off x="2852738" y="4941888"/>
            <a:ext cx="3524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13085" name="Rectangle 29"/>
          <p:cNvSpPr>
            <a:spLocks noChangeArrowheads="1"/>
          </p:cNvSpPr>
          <p:nvPr/>
        </p:nvSpPr>
        <p:spPr bwMode="auto">
          <a:xfrm>
            <a:off x="2700338" y="5157788"/>
            <a:ext cx="900112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FFFF00"/>
                </a:solidFill>
                <a:ea typeface="隶书" pitchFamily="49" charset="-122"/>
              </a:rPr>
              <a:t>一投</a:t>
            </a:r>
          </a:p>
        </p:txBody>
      </p:sp>
      <p:sp>
        <p:nvSpPr>
          <p:cNvPr id="813086" name="Line 30"/>
          <p:cNvSpPr>
            <a:spLocks noChangeShapeType="1"/>
          </p:cNvSpPr>
          <p:nvPr/>
        </p:nvSpPr>
        <p:spPr bwMode="auto">
          <a:xfrm flipV="1">
            <a:off x="3073400" y="4930775"/>
            <a:ext cx="0" cy="2333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81308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14256"/>
              </p:ext>
            </p:extLst>
          </p:nvPr>
        </p:nvGraphicFramePr>
        <p:xfrm>
          <a:off x="708025" y="1889125"/>
          <a:ext cx="13541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" name="Equation" r:id="rId33" imgW="711000" imgH="203040" progId="Equation.DSMT4">
                  <p:embed/>
                </p:oleObj>
              </mc:Choice>
              <mc:Fallback>
                <p:oleObj name="Equation" r:id="rId33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889125"/>
                        <a:ext cx="135413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8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531154"/>
              </p:ext>
            </p:extLst>
          </p:nvPr>
        </p:nvGraphicFramePr>
        <p:xfrm>
          <a:off x="2233613" y="1882775"/>
          <a:ext cx="23971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" name="Equation" r:id="rId35" imgW="1269720" imgH="203040" progId="Equation.DSMT4">
                  <p:embed/>
                </p:oleObj>
              </mc:Choice>
              <mc:Fallback>
                <p:oleObj name="Equation" r:id="rId35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882775"/>
                        <a:ext cx="23971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8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939065"/>
              </p:ext>
            </p:extLst>
          </p:nvPr>
        </p:nvGraphicFramePr>
        <p:xfrm>
          <a:off x="0" y="5157788"/>
          <a:ext cx="27352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" name="公式" r:id="rId37" imgW="1434960" imgH="203040" progId="Equation.3">
                  <p:embed/>
                </p:oleObj>
              </mc:Choice>
              <mc:Fallback>
                <p:oleObj name="公式" r:id="rId37" imgW="1434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57788"/>
                        <a:ext cx="273526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90" name="Text Box 34"/>
          <p:cNvSpPr txBox="1">
            <a:spLocks noChangeArrowheads="1"/>
          </p:cNvSpPr>
          <p:nvPr/>
        </p:nvSpPr>
        <p:spPr bwMode="auto">
          <a:xfrm>
            <a:off x="611188" y="5734050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、 第二类曲面积分（对坐标）</a:t>
            </a:r>
          </a:p>
        </p:txBody>
      </p:sp>
      <p:graphicFrame>
        <p:nvGraphicFramePr>
          <p:cNvPr id="8130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56056"/>
              </p:ext>
            </p:extLst>
          </p:nvPr>
        </p:nvGraphicFramePr>
        <p:xfrm>
          <a:off x="635000" y="6308725"/>
          <a:ext cx="1016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" name="Equation" r:id="rId39" imgW="533160" imgH="215640" progId="Equation.DSMT4">
                  <p:embed/>
                </p:oleObj>
              </mc:Choice>
              <mc:Fallback>
                <p:oleObj name="Equation" r:id="rId39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6308725"/>
                        <a:ext cx="1016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1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1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1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1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81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81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81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81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81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1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1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81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1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1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81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1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1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81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81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81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78" grpId="0" animBg="1"/>
      <p:bldP spid="813079" grpId="0" animBg="1"/>
      <p:bldP spid="813080" grpId="0" animBg="1"/>
      <p:bldP spid="813081" grpId="0" animBg="1"/>
      <p:bldP spid="813082" grpId="0" animBg="1"/>
      <p:bldP spid="813083" grpId="0" animBg="1"/>
      <p:bldP spid="813084" grpId="0" animBg="1"/>
      <p:bldP spid="813085" grpId="0" animBg="1"/>
      <p:bldP spid="813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2754" name="Object 2">
            <a:extLst>
              <a:ext uri="{FF2B5EF4-FFF2-40B4-BE49-F238E27FC236}">
                <a16:creationId xmlns:a16="http://schemas.microsoft.com/office/drawing/2014/main" id="{131A8375-853D-4EAB-9F15-6E46E2965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2257425"/>
          <a:ext cx="67500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3" name="文档" r:id="rId3" imgW="6754320" imgH="914400" progId="Word.Document.8">
                  <p:embed/>
                </p:oleObj>
              </mc:Choice>
              <mc:Fallback>
                <p:oleObj name="文档" r:id="rId3" imgW="6754320" imgH="914400" progId="Word.Document.8">
                  <p:embed/>
                  <p:pic>
                    <p:nvPicPr>
                      <p:cNvPr id="2762754" name="Object 2">
                        <a:extLst>
                          <a:ext uri="{FF2B5EF4-FFF2-40B4-BE49-F238E27FC236}">
                            <a16:creationId xmlns:a16="http://schemas.microsoft.com/office/drawing/2014/main" id="{131A8375-853D-4EAB-9F15-6E46E2965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257425"/>
                        <a:ext cx="67500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2755" name="Object 3">
            <a:extLst>
              <a:ext uri="{FF2B5EF4-FFF2-40B4-BE49-F238E27FC236}">
                <a16:creationId xmlns:a16="http://schemas.microsoft.com/office/drawing/2014/main" id="{7908E900-2801-48CD-A272-0E217661F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124200"/>
          <a:ext cx="49101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4" name="文档" r:id="rId5" imgW="4935240" imgH="892080" progId="Word.Document.8">
                  <p:embed/>
                </p:oleObj>
              </mc:Choice>
              <mc:Fallback>
                <p:oleObj name="文档" r:id="rId5" imgW="4935240" imgH="892080" progId="Word.Document.8">
                  <p:embed/>
                  <p:pic>
                    <p:nvPicPr>
                      <p:cNvPr id="2762755" name="Object 3">
                        <a:extLst>
                          <a:ext uri="{FF2B5EF4-FFF2-40B4-BE49-F238E27FC236}">
                            <a16:creationId xmlns:a16="http://schemas.microsoft.com/office/drawing/2014/main" id="{7908E900-2801-48CD-A272-0E217661F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491013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2756" name="Object 4">
            <a:extLst>
              <a:ext uri="{FF2B5EF4-FFF2-40B4-BE49-F238E27FC236}">
                <a16:creationId xmlns:a16="http://schemas.microsoft.com/office/drawing/2014/main" id="{6A9023C0-47BB-4A77-BF72-677B742B6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1400175"/>
          <a:ext cx="5943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5" name="文档" r:id="rId7" imgW="5950080" imgH="473040" progId="Word.Document.8">
                  <p:embed/>
                </p:oleObj>
              </mc:Choice>
              <mc:Fallback>
                <p:oleObj name="文档" r:id="rId7" imgW="5950080" imgH="473040" progId="Word.Document.8">
                  <p:embed/>
                  <p:pic>
                    <p:nvPicPr>
                      <p:cNvPr id="2762756" name="Object 4">
                        <a:extLst>
                          <a:ext uri="{FF2B5EF4-FFF2-40B4-BE49-F238E27FC236}">
                            <a16:creationId xmlns:a16="http://schemas.microsoft.com/office/drawing/2014/main" id="{6A9023C0-47BB-4A77-BF72-677B742B6A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400175"/>
                        <a:ext cx="5943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2757" name="Object 5">
            <a:extLst>
              <a:ext uri="{FF2B5EF4-FFF2-40B4-BE49-F238E27FC236}">
                <a16:creationId xmlns:a16="http://schemas.microsoft.com/office/drawing/2014/main" id="{42CA5528-92B6-4C69-B7D2-DAEEEAAFB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14800"/>
          <a:ext cx="2425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6" name="公式" r:id="rId9" imgW="2425680" imgH="672840" progId="Equation.3">
                  <p:embed/>
                </p:oleObj>
              </mc:Choice>
              <mc:Fallback>
                <p:oleObj name="公式" r:id="rId9" imgW="2425680" imgH="672840" progId="Equation.3">
                  <p:embed/>
                  <p:pic>
                    <p:nvPicPr>
                      <p:cNvPr id="2762757" name="Object 5">
                        <a:extLst>
                          <a:ext uri="{FF2B5EF4-FFF2-40B4-BE49-F238E27FC236}">
                            <a16:creationId xmlns:a16="http://schemas.microsoft.com/office/drawing/2014/main" id="{42CA5528-92B6-4C69-B7D2-DAEEEAAFB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2425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2758" name="Object 6">
            <a:extLst>
              <a:ext uri="{FF2B5EF4-FFF2-40B4-BE49-F238E27FC236}">
                <a16:creationId xmlns:a16="http://schemas.microsoft.com/office/drawing/2014/main" id="{AAA03306-C628-4E72-93A0-12082505B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9075" y="4038600"/>
          <a:ext cx="6715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7" name="公式" r:id="rId11" imgW="672840" imgH="888840" progId="Equation.3">
                  <p:embed/>
                </p:oleObj>
              </mc:Choice>
              <mc:Fallback>
                <p:oleObj name="公式" r:id="rId11" imgW="672840" imgH="888840" progId="Equation.3">
                  <p:embed/>
                  <p:pic>
                    <p:nvPicPr>
                      <p:cNvPr id="2762758" name="Object 6">
                        <a:extLst>
                          <a:ext uri="{FF2B5EF4-FFF2-40B4-BE49-F238E27FC236}">
                            <a16:creationId xmlns:a16="http://schemas.microsoft.com/office/drawing/2014/main" id="{AAA03306-C628-4E72-93A0-12082505B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4038600"/>
                        <a:ext cx="6715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6587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6978" name="Object 2">
            <a:extLst>
              <a:ext uri="{FF2B5EF4-FFF2-40B4-BE49-F238E27FC236}">
                <a16:creationId xmlns:a16="http://schemas.microsoft.com/office/drawing/2014/main" id="{F1D65486-1C50-455D-ADBA-4CE274BE2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46709"/>
              </p:ext>
            </p:extLst>
          </p:nvPr>
        </p:nvGraphicFramePr>
        <p:xfrm>
          <a:off x="537344" y="404664"/>
          <a:ext cx="8139112" cy="327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9" name="Equation" r:id="rId3" imgW="3593880" imgH="1447560" progId="Equation.DSMT4">
                  <p:embed/>
                </p:oleObj>
              </mc:Choice>
              <mc:Fallback>
                <p:oleObj name="Equation" r:id="rId3" imgW="3593880" imgH="1447560" progId="Equation.DSMT4">
                  <p:embed/>
                  <p:pic>
                    <p:nvPicPr>
                      <p:cNvPr id="2686978" name="Object 2">
                        <a:extLst>
                          <a:ext uri="{FF2B5EF4-FFF2-40B4-BE49-F238E27FC236}">
                            <a16:creationId xmlns:a16="http://schemas.microsoft.com/office/drawing/2014/main" id="{F1D65486-1C50-455D-ADBA-4CE274BE23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44" y="404664"/>
                        <a:ext cx="8139112" cy="327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6979" name="Object 3">
            <a:extLst>
              <a:ext uri="{FF2B5EF4-FFF2-40B4-BE49-F238E27FC236}">
                <a16:creationId xmlns:a16="http://schemas.microsoft.com/office/drawing/2014/main" id="{8D04E199-D299-4A99-8E43-50864F1E2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04730"/>
              </p:ext>
            </p:extLst>
          </p:nvPr>
        </p:nvGraphicFramePr>
        <p:xfrm>
          <a:off x="853256" y="3819376"/>
          <a:ext cx="770413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0" name="Equation" r:id="rId5" imgW="3492360" imgH="660240" progId="Equation.DSMT4">
                  <p:embed/>
                </p:oleObj>
              </mc:Choice>
              <mc:Fallback>
                <p:oleObj name="Equation" r:id="rId5" imgW="3492360" imgH="660240" progId="Equation.DSMT4">
                  <p:embed/>
                  <p:pic>
                    <p:nvPicPr>
                      <p:cNvPr id="2686979" name="Object 3">
                        <a:extLst>
                          <a:ext uri="{FF2B5EF4-FFF2-40B4-BE49-F238E27FC236}">
                            <a16:creationId xmlns:a16="http://schemas.microsoft.com/office/drawing/2014/main" id="{8D04E199-D299-4A99-8E43-50864F1E23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56" y="3819376"/>
                        <a:ext cx="7704138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6980" name="Object 4">
            <a:extLst>
              <a:ext uri="{FF2B5EF4-FFF2-40B4-BE49-F238E27FC236}">
                <a16:creationId xmlns:a16="http://schemas.microsoft.com/office/drawing/2014/main" id="{DF5C8258-56E0-4CD0-8694-29B3F3C53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5000"/>
              </p:ext>
            </p:extLst>
          </p:nvPr>
        </p:nvGraphicFramePr>
        <p:xfrm>
          <a:off x="4253681" y="4482951"/>
          <a:ext cx="3124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1" name="Equation" r:id="rId7" imgW="1409400" imgH="457200" progId="Equation.3">
                  <p:embed/>
                </p:oleObj>
              </mc:Choice>
              <mc:Fallback>
                <p:oleObj name="Equation" r:id="rId7" imgW="1409400" imgH="457200" progId="Equation.3">
                  <p:embed/>
                  <p:pic>
                    <p:nvPicPr>
                      <p:cNvPr id="2686980" name="Object 4">
                        <a:extLst>
                          <a:ext uri="{FF2B5EF4-FFF2-40B4-BE49-F238E27FC236}">
                            <a16:creationId xmlns:a16="http://schemas.microsoft.com/office/drawing/2014/main" id="{DF5C8258-56E0-4CD0-8694-29B3F3C53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681" y="4482951"/>
                        <a:ext cx="31242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9116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8002" name="Object 2">
            <a:extLst>
              <a:ext uri="{FF2B5EF4-FFF2-40B4-BE49-F238E27FC236}">
                <a16:creationId xmlns:a16="http://schemas.microsoft.com/office/drawing/2014/main" id="{DDEC6156-3929-4A9D-A4FC-EC1537C2F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4338"/>
          <a:ext cx="37290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8" name="Equation" r:id="rId3" imgW="1460160" imgH="342720" progId="Equation.3">
                  <p:embed/>
                </p:oleObj>
              </mc:Choice>
              <mc:Fallback>
                <p:oleObj name="Equation" r:id="rId3" imgW="1460160" imgH="342720" progId="Equation.3">
                  <p:embed/>
                  <p:pic>
                    <p:nvPicPr>
                      <p:cNvPr id="2688002" name="Object 2">
                        <a:extLst>
                          <a:ext uri="{FF2B5EF4-FFF2-40B4-BE49-F238E27FC236}">
                            <a16:creationId xmlns:a16="http://schemas.microsoft.com/office/drawing/2014/main" id="{DDEC6156-3929-4A9D-A4FC-EC1537C2F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4338"/>
                        <a:ext cx="37290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8003" name="Object 3">
            <a:extLst>
              <a:ext uri="{FF2B5EF4-FFF2-40B4-BE49-F238E27FC236}">
                <a16:creationId xmlns:a16="http://schemas.microsoft.com/office/drawing/2014/main" id="{28E18DF8-9B36-44E4-841B-A98324B4F7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341438"/>
          <a:ext cx="54578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9" name="Equation" r:id="rId5" imgW="2120760" imgH="558720" progId="Equation.3">
                  <p:embed/>
                </p:oleObj>
              </mc:Choice>
              <mc:Fallback>
                <p:oleObj name="Equation" r:id="rId5" imgW="2120760" imgH="558720" progId="Equation.3">
                  <p:embed/>
                  <p:pic>
                    <p:nvPicPr>
                      <p:cNvPr id="2688003" name="Object 3">
                        <a:extLst>
                          <a:ext uri="{FF2B5EF4-FFF2-40B4-BE49-F238E27FC236}">
                            <a16:creationId xmlns:a16="http://schemas.microsoft.com/office/drawing/2014/main" id="{28E18DF8-9B36-44E4-841B-A98324B4F7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54578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8004" name="Object 4">
            <a:extLst>
              <a:ext uri="{FF2B5EF4-FFF2-40B4-BE49-F238E27FC236}">
                <a16:creationId xmlns:a16="http://schemas.microsoft.com/office/drawing/2014/main" id="{44985BEB-CBFB-4500-BE74-42C7DF053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133600"/>
          <a:ext cx="37290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0" name="Equation" r:id="rId7" imgW="1460160" imgH="342720" progId="Equation.3">
                  <p:embed/>
                </p:oleObj>
              </mc:Choice>
              <mc:Fallback>
                <p:oleObj name="Equation" r:id="rId7" imgW="1460160" imgH="342720" progId="Equation.3">
                  <p:embed/>
                  <p:pic>
                    <p:nvPicPr>
                      <p:cNvPr id="2688004" name="Object 4">
                        <a:extLst>
                          <a:ext uri="{FF2B5EF4-FFF2-40B4-BE49-F238E27FC236}">
                            <a16:creationId xmlns:a16="http://schemas.microsoft.com/office/drawing/2014/main" id="{44985BEB-CBFB-4500-BE74-42C7DF053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372903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8005" name="Object 5">
            <a:extLst>
              <a:ext uri="{FF2B5EF4-FFF2-40B4-BE49-F238E27FC236}">
                <a16:creationId xmlns:a16="http://schemas.microsoft.com/office/drawing/2014/main" id="{57B987CB-9A79-41EB-8160-42851EB5B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052763"/>
          <a:ext cx="5256213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1" name="Equation" r:id="rId9" imgW="2057400" imgH="558720" progId="Equation.3">
                  <p:embed/>
                </p:oleObj>
              </mc:Choice>
              <mc:Fallback>
                <p:oleObj name="Equation" r:id="rId9" imgW="2057400" imgH="558720" progId="Equation.3">
                  <p:embed/>
                  <p:pic>
                    <p:nvPicPr>
                      <p:cNvPr id="2688005" name="Object 5">
                        <a:extLst>
                          <a:ext uri="{FF2B5EF4-FFF2-40B4-BE49-F238E27FC236}">
                            <a16:creationId xmlns:a16="http://schemas.microsoft.com/office/drawing/2014/main" id="{57B987CB-9A79-41EB-8160-42851EB5B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52763"/>
                        <a:ext cx="5256213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8006" name="Object 6">
            <a:extLst>
              <a:ext uri="{FF2B5EF4-FFF2-40B4-BE49-F238E27FC236}">
                <a16:creationId xmlns:a16="http://schemas.microsoft.com/office/drawing/2014/main" id="{CB32A963-084B-4170-B8FF-8D3C7180E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005263"/>
          <a:ext cx="65373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2" name="Equation" r:id="rId11" imgW="2603160" imgH="558720" progId="Equation.3">
                  <p:embed/>
                </p:oleObj>
              </mc:Choice>
              <mc:Fallback>
                <p:oleObj name="Equation" r:id="rId11" imgW="2603160" imgH="558720" progId="Equation.3">
                  <p:embed/>
                  <p:pic>
                    <p:nvPicPr>
                      <p:cNvPr id="2688006" name="Object 6">
                        <a:extLst>
                          <a:ext uri="{FF2B5EF4-FFF2-40B4-BE49-F238E27FC236}">
                            <a16:creationId xmlns:a16="http://schemas.microsoft.com/office/drawing/2014/main" id="{CB32A963-084B-4170-B8FF-8D3C7180E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653732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8007" name="Object 7">
            <a:extLst>
              <a:ext uri="{FF2B5EF4-FFF2-40B4-BE49-F238E27FC236}">
                <a16:creationId xmlns:a16="http://schemas.microsoft.com/office/drawing/2014/main" id="{1EEAE881-34EF-4F6A-B5B2-9C11F140F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906963"/>
          <a:ext cx="50260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3" name="Equation" r:id="rId13" imgW="1942920" imgH="444240" progId="Equation.3">
                  <p:embed/>
                </p:oleObj>
              </mc:Choice>
              <mc:Fallback>
                <p:oleObj name="Equation" r:id="rId13" imgW="1942920" imgH="444240" progId="Equation.3">
                  <p:embed/>
                  <p:pic>
                    <p:nvPicPr>
                      <p:cNvPr id="2688007" name="Object 7">
                        <a:extLst>
                          <a:ext uri="{FF2B5EF4-FFF2-40B4-BE49-F238E27FC236}">
                            <a16:creationId xmlns:a16="http://schemas.microsoft.com/office/drawing/2014/main" id="{1EEAE881-34EF-4F6A-B5B2-9C11F140F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06963"/>
                        <a:ext cx="50260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8008" name="Object 8">
            <a:extLst>
              <a:ext uri="{FF2B5EF4-FFF2-40B4-BE49-F238E27FC236}">
                <a16:creationId xmlns:a16="http://schemas.microsoft.com/office/drawing/2014/main" id="{FC664F81-559E-45E5-A592-089C2DE0A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562600"/>
          <a:ext cx="7696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4" name="Equation" r:id="rId15" imgW="2908080" imgH="228600" progId="Equation.3">
                  <p:embed/>
                </p:oleObj>
              </mc:Choice>
              <mc:Fallback>
                <p:oleObj name="Equation" r:id="rId15" imgW="2908080" imgH="228600" progId="Equation.3">
                  <p:embed/>
                  <p:pic>
                    <p:nvPicPr>
                      <p:cNvPr id="2688008" name="Object 8">
                        <a:extLst>
                          <a:ext uri="{FF2B5EF4-FFF2-40B4-BE49-F238E27FC236}">
                            <a16:creationId xmlns:a16="http://schemas.microsoft.com/office/drawing/2014/main" id="{FC664F81-559E-45E5-A592-089C2DE0A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62600"/>
                        <a:ext cx="7696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8009" name="Object 9">
            <a:extLst>
              <a:ext uri="{FF2B5EF4-FFF2-40B4-BE49-F238E27FC236}">
                <a16:creationId xmlns:a16="http://schemas.microsoft.com/office/drawing/2014/main" id="{38473667-17AC-477B-8A34-7C7760C1A5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77813"/>
          <a:ext cx="3124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5" name="Equation" r:id="rId17" imgW="1409400" imgH="457200" progId="Equation.3">
                  <p:embed/>
                </p:oleObj>
              </mc:Choice>
              <mc:Fallback>
                <p:oleObj name="Equation" r:id="rId17" imgW="1409400" imgH="457200" progId="Equation.3">
                  <p:embed/>
                  <p:pic>
                    <p:nvPicPr>
                      <p:cNvPr id="2688009" name="Object 9">
                        <a:extLst>
                          <a:ext uri="{FF2B5EF4-FFF2-40B4-BE49-F238E27FC236}">
                            <a16:creationId xmlns:a16="http://schemas.microsoft.com/office/drawing/2014/main" id="{38473667-17AC-477B-8A34-7C7760C1A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77813"/>
                        <a:ext cx="31242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9201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8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8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9026" name="Object 2">
            <a:extLst>
              <a:ext uri="{FF2B5EF4-FFF2-40B4-BE49-F238E27FC236}">
                <a16:creationId xmlns:a16="http://schemas.microsoft.com/office/drawing/2014/main" id="{A605DA3F-809B-4B03-B637-AC08E3DA7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3" y="515938"/>
          <a:ext cx="790257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3" name="公式" r:id="rId3" imgW="3251160" imgH="888840" progId="Equation.3">
                  <p:embed/>
                </p:oleObj>
              </mc:Choice>
              <mc:Fallback>
                <p:oleObj name="公式" r:id="rId3" imgW="3251160" imgH="888840" progId="Equation.3">
                  <p:embed/>
                  <p:pic>
                    <p:nvPicPr>
                      <p:cNvPr id="2689026" name="Object 2">
                        <a:extLst>
                          <a:ext uri="{FF2B5EF4-FFF2-40B4-BE49-F238E27FC236}">
                            <a16:creationId xmlns:a16="http://schemas.microsoft.com/office/drawing/2014/main" id="{A605DA3F-809B-4B03-B637-AC08E3DA7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515938"/>
                        <a:ext cx="7902575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9027" name="Object 3">
            <a:extLst>
              <a:ext uri="{FF2B5EF4-FFF2-40B4-BE49-F238E27FC236}">
                <a16:creationId xmlns:a16="http://schemas.microsoft.com/office/drawing/2014/main" id="{CDF3A325-C379-44AB-BFC1-891CFEDE6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133600"/>
          <a:ext cx="52959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4" name="Equation" r:id="rId5" imgW="2120760" imgH="520560" progId="Equation.3">
                  <p:embed/>
                </p:oleObj>
              </mc:Choice>
              <mc:Fallback>
                <p:oleObj name="Equation" r:id="rId5" imgW="2120760" imgH="520560" progId="Equation.3">
                  <p:embed/>
                  <p:pic>
                    <p:nvPicPr>
                      <p:cNvPr id="2689027" name="Object 3">
                        <a:extLst>
                          <a:ext uri="{FF2B5EF4-FFF2-40B4-BE49-F238E27FC236}">
                            <a16:creationId xmlns:a16="http://schemas.microsoft.com/office/drawing/2014/main" id="{CDF3A325-C379-44AB-BFC1-891CFEDE6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529590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9028" name="Object 4">
            <a:extLst>
              <a:ext uri="{FF2B5EF4-FFF2-40B4-BE49-F238E27FC236}">
                <a16:creationId xmlns:a16="http://schemas.microsoft.com/office/drawing/2014/main" id="{B97DCF12-69EC-45FE-B75B-5A5439F52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971800"/>
          <a:ext cx="332898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5" name="Equation" r:id="rId7" imgW="1333440" imgH="457200" progId="Equation.3">
                  <p:embed/>
                </p:oleObj>
              </mc:Choice>
              <mc:Fallback>
                <p:oleObj name="Equation" r:id="rId7" imgW="1333440" imgH="457200" progId="Equation.3">
                  <p:embed/>
                  <p:pic>
                    <p:nvPicPr>
                      <p:cNvPr id="2689028" name="Object 4">
                        <a:extLst>
                          <a:ext uri="{FF2B5EF4-FFF2-40B4-BE49-F238E27FC236}">
                            <a16:creationId xmlns:a16="http://schemas.microsoft.com/office/drawing/2014/main" id="{B97DCF12-69EC-45FE-B75B-5A5439F521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3328988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9029" name="Object 5">
            <a:extLst>
              <a:ext uri="{FF2B5EF4-FFF2-40B4-BE49-F238E27FC236}">
                <a16:creationId xmlns:a16="http://schemas.microsoft.com/office/drawing/2014/main" id="{268AD360-7411-4451-A70D-D4C954624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75063"/>
          <a:ext cx="3152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6" name="Equation" r:id="rId9" imgW="1307880" imgH="203040" progId="Equation.3">
                  <p:embed/>
                </p:oleObj>
              </mc:Choice>
              <mc:Fallback>
                <p:oleObj name="Equation" r:id="rId9" imgW="1307880" imgH="203040" progId="Equation.3">
                  <p:embed/>
                  <p:pic>
                    <p:nvPicPr>
                      <p:cNvPr id="2689029" name="Object 5">
                        <a:extLst>
                          <a:ext uri="{FF2B5EF4-FFF2-40B4-BE49-F238E27FC236}">
                            <a16:creationId xmlns:a16="http://schemas.microsoft.com/office/drawing/2014/main" id="{268AD360-7411-4451-A70D-D4C954624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75063"/>
                        <a:ext cx="31527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9030" name="Object 6">
            <a:extLst>
              <a:ext uri="{FF2B5EF4-FFF2-40B4-BE49-F238E27FC236}">
                <a16:creationId xmlns:a16="http://schemas.microsoft.com/office/drawing/2014/main" id="{C195D91E-4011-4FCE-805A-ABB5BF157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67200"/>
          <a:ext cx="62134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7" name="Equation" r:id="rId11" imgW="2489040" imgH="457200" progId="Equation.3">
                  <p:embed/>
                </p:oleObj>
              </mc:Choice>
              <mc:Fallback>
                <p:oleObj name="Equation" r:id="rId11" imgW="2489040" imgH="457200" progId="Equation.3">
                  <p:embed/>
                  <p:pic>
                    <p:nvPicPr>
                      <p:cNvPr id="2689030" name="Object 6">
                        <a:extLst>
                          <a:ext uri="{FF2B5EF4-FFF2-40B4-BE49-F238E27FC236}">
                            <a16:creationId xmlns:a16="http://schemas.microsoft.com/office/drawing/2014/main" id="{C195D91E-4011-4FCE-805A-ABB5BF157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62134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9031" name="Object 7">
            <a:extLst>
              <a:ext uri="{FF2B5EF4-FFF2-40B4-BE49-F238E27FC236}">
                <a16:creationId xmlns:a16="http://schemas.microsoft.com/office/drawing/2014/main" id="{BE3DF544-89E6-4794-8CBF-45E487BB9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29200"/>
          <a:ext cx="75438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8" name="Equation" r:id="rId13" imgW="3022560" imgH="457200" progId="Equation.3">
                  <p:embed/>
                </p:oleObj>
              </mc:Choice>
              <mc:Fallback>
                <p:oleObj name="Equation" r:id="rId13" imgW="3022560" imgH="457200" progId="Equation.3">
                  <p:embed/>
                  <p:pic>
                    <p:nvPicPr>
                      <p:cNvPr id="2689031" name="Object 7">
                        <a:extLst>
                          <a:ext uri="{FF2B5EF4-FFF2-40B4-BE49-F238E27FC236}">
                            <a16:creationId xmlns:a16="http://schemas.microsoft.com/office/drawing/2014/main" id="{BE3DF544-89E6-4794-8CBF-45E487BB9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75438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9032" name="Object 8">
            <a:extLst>
              <a:ext uri="{FF2B5EF4-FFF2-40B4-BE49-F238E27FC236}">
                <a16:creationId xmlns:a16="http://schemas.microsoft.com/office/drawing/2014/main" id="{A6C8F5EC-6F83-4DEC-A0CD-6F6BFD66C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791200"/>
          <a:ext cx="393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9" name="Equation" r:id="rId15" imgW="1574640" imgH="228600" progId="Equation.3">
                  <p:embed/>
                </p:oleObj>
              </mc:Choice>
              <mc:Fallback>
                <p:oleObj name="Equation" r:id="rId15" imgW="1574640" imgH="228600" progId="Equation.3">
                  <p:embed/>
                  <p:pic>
                    <p:nvPicPr>
                      <p:cNvPr id="2689032" name="Object 8">
                        <a:extLst>
                          <a:ext uri="{FF2B5EF4-FFF2-40B4-BE49-F238E27FC236}">
                            <a16:creationId xmlns:a16="http://schemas.microsoft.com/office/drawing/2014/main" id="{A6C8F5EC-6F83-4DEC-A0CD-6F6BFD66C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91200"/>
                        <a:ext cx="393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8734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8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>
            <a:extLst>
              <a:ext uri="{FF2B5EF4-FFF2-40B4-BE49-F238E27FC236}">
                <a16:creationId xmlns:a16="http://schemas.microsoft.com/office/drawing/2014/main" id="{9B10C468-C18B-472F-9FA1-CCD7F1224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itchFamily="49" charset="-122"/>
              </a:rPr>
              <a:t>1.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itchFamily="49" charset="-122"/>
              </a:rPr>
              <a:t>定义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itchFamily="49" charset="-122"/>
              </a:rPr>
              <a:t>:</a:t>
            </a: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6B630DB2-1F23-4B07-8ED7-C08CCE2E6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159125"/>
          <a:ext cx="4343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6" name="公式" r:id="rId3" imgW="4031032" imgH="396240" progId="Equation.3">
                  <p:embed/>
                </p:oleObj>
              </mc:Choice>
              <mc:Fallback>
                <p:oleObj name="公式" r:id="rId3" imgW="4031032" imgH="39624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6B630DB2-1F23-4B07-8ED7-C08CCE2E6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59125"/>
                        <a:ext cx="4343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>
            <a:extLst>
              <a:ext uri="{FF2B5EF4-FFF2-40B4-BE49-F238E27FC236}">
                <a16:creationId xmlns:a16="http://schemas.microsoft.com/office/drawing/2014/main" id="{DA3429C4-D89D-4964-A2D3-4B7D6D65B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</a:t>
            </a:r>
          </a:p>
        </p:txBody>
      </p:sp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B61CBB98-2A1E-4BC2-8A85-D0101D9CE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439988"/>
          <a:ext cx="46624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7" name="公式" r:id="rId5" imgW="5227397" imgH="396240" progId="Equation.3">
                  <p:embed/>
                </p:oleObj>
              </mc:Choice>
              <mc:Fallback>
                <p:oleObj name="公式" r:id="rId5" imgW="5227397" imgH="396240" progId="Equation.3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:a16="http://schemas.microsoft.com/office/drawing/2014/main" id="{B61CBB98-2A1E-4BC2-8A85-D0101D9CE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9988"/>
                        <a:ext cx="466248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>
            <a:extLst>
              <a:ext uri="{FF2B5EF4-FFF2-40B4-BE49-F238E27FC236}">
                <a16:creationId xmlns:a16="http://schemas.microsoft.com/office/drawing/2014/main" id="{0917C097-3284-4C3E-8A69-9668D452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698625"/>
            <a:ext cx="3357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若有全微分形式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4B44E7A5-BE0A-48C3-AC5B-62EB13BD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</a:p>
        </p:txBody>
      </p:sp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89A5E929-E4F0-4FEA-876D-7BDFA6356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4054475"/>
          <a:ext cx="2260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8" name="公式" r:id="rId7" imgW="2120900" imgH="393700" progId="Equation.3">
                  <p:embed/>
                </p:oleObj>
              </mc:Choice>
              <mc:Fallback>
                <p:oleObj name="公式" r:id="rId7" imgW="2120900" imgH="393700" progId="Equation.3">
                  <p:embed/>
                  <p:pic>
                    <p:nvPicPr>
                      <p:cNvPr id="18443" name="Object 11">
                        <a:extLst>
                          <a:ext uri="{FF2B5EF4-FFF2-40B4-BE49-F238E27FC236}">
                            <a16:creationId xmlns:a16="http://schemas.microsoft.com/office/drawing/2014/main" id="{89A5E929-E4F0-4FEA-876D-7BDFA6356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054475"/>
                        <a:ext cx="2260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E0159C90-2E42-4EF4-90BB-EAF914334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0" y="3733800"/>
          <a:ext cx="361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9" name="公式" r:id="rId9" imgW="3619500" imgH="889000" progId="Equation.3">
                  <p:embed/>
                </p:oleObj>
              </mc:Choice>
              <mc:Fallback>
                <p:oleObj name="公式" r:id="rId9" imgW="3619500" imgH="889000" progId="Equation.3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id="{E0159C90-2E42-4EF4-90BB-EAF914334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733800"/>
                        <a:ext cx="361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AutoShape 13">
            <a:extLst>
              <a:ext uri="{FF2B5EF4-FFF2-40B4-BE49-F238E27FC236}">
                <a16:creationId xmlns:a16="http://schemas.microsoft.com/office/drawing/2014/main" id="{95A91A9F-BF0E-4BAF-85B5-12C65538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62200"/>
            <a:ext cx="2209800" cy="1066800"/>
          </a:xfrm>
          <a:prstGeom prst="wedgeRoundRectCallout">
            <a:avLst>
              <a:gd name="adj1" fmla="val -89222"/>
              <a:gd name="adj2" fmla="val 4122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FF"/>
                </a:solidFill>
              </a:rPr>
              <a:t>全微分方程</a:t>
            </a:r>
          </a:p>
          <a:p>
            <a:pPr algn="ctr" eaLnBrk="1" hangingPunct="1"/>
            <a:r>
              <a:rPr lang="zh-CN" altLang="en-US" sz="2800" b="1">
                <a:solidFill>
                  <a:srgbClr val="0000FF"/>
                </a:solidFill>
              </a:rPr>
              <a:t>或恰当方程</a:t>
            </a:r>
          </a:p>
        </p:txBody>
      </p:sp>
      <p:graphicFrame>
        <p:nvGraphicFramePr>
          <p:cNvPr id="18446" name="Object 14">
            <a:extLst>
              <a:ext uri="{FF2B5EF4-FFF2-40B4-BE49-F238E27FC236}">
                <a16:creationId xmlns:a16="http://schemas.microsoft.com/office/drawing/2014/main" id="{0C337789-4FA0-46A1-9710-4D94E63F3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738" y="4806950"/>
          <a:ext cx="3670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公式" r:id="rId11" imgW="3670300" imgH="406400" progId="Equation.3">
                  <p:embed/>
                </p:oleObj>
              </mc:Choice>
              <mc:Fallback>
                <p:oleObj name="公式" r:id="rId11" imgW="3670300" imgH="406400" progId="Equation.3">
                  <p:embed/>
                  <p:pic>
                    <p:nvPicPr>
                      <p:cNvPr id="18446" name="Object 14">
                        <a:extLst>
                          <a:ext uri="{FF2B5EF4-FFF2-40B4-BE49-F238E27FC236}">
                            <a16:creationId xmlns:a16="http://schemas.microsoft.com/office/drawing/2014/main" id="{0C337789-4FA0-46A1-9710-4D94E63F3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806950"/>
                        <a:ext cx="3670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>
            <a:extLst>
              <a:ext uri="{FF2B5EF4-FFF2-40B4-BE49-F238E27FC236}">
                <a16:creationId xmlns:a16="http://schemas.microsoft.com/office/drawing/2014/main" id="{0BBFDE59-E707-4260-B62E-D967C1DDA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474503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所以是全微分方程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id="{96777D43-D3D6-4026-BA6B-968016B15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5334000"/>
          <a:ext cx="374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1" name="公式" r:id="rId13" imgW="3741449" imgH="906834" progId="Equation.3">
                  <p:embed/>
                </p:oleObj>
              </mc:Choice>
              <mc:Fallback>
                <p:oleObj name="公式" r:id="rId13" imgW="3741449" imgH="906834" progId="Equation.3">
                  <p:embed/>
                  <p:pic>
                    <p:nvPicPr>
                      <p:cNvPr id="18448" name="Object 16">
                        <a:extLst>
                          <a:ext uri="{FF2B5EF4-FFF2-40B4-BE49-F238E27FC236}">
                            <a16:creationId xmlns:a16="http://schemas.microsoft.com/office/drawing/2014/main" id="{96777D43-D3D6-4026-BA6B-968016B15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334000"/>
                        <a:ext cx="3746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21">
            <a:extLst>
              <a:ext uri="{FF2B5EF4-FFF2-40B4-BE49-F238E27FC236}">
                <a16:creationId xmlns:a16="http://schemas.microsoft.com/office/drawing/2014/main" id="{F0A5F176-EEED-457E-B849-B2BCD8ED47F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4953000" cy="914400"/>
            <a:chOff x="384" y="0"/>
            <a:chExt cx="3120" cy="576"/>
          </a:xfrm>
        </p:grpSpPr>
        <p:sp>
          <p:nvSpPr>
            <p:cNvPr id="17" name="AutoShape 22">
              <a:extLst>
                <a:ext uri="{FF2B5EF4-FFF2-40B4-BE49-F238E27FC236}">
                  <a16:creationId xmlns:a16="http://schemas.microsoft.com/office/drawing/2014/main" id="{E686BAB5-B121-439A-A399-BF3057F8B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3120" cy="576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FF99CC"/>
                </a:gs>
                <a:gs pos="50000">
                  <a:srgbClr val="FF99CC">
                    <a:gamma/>
                    <a:tint val="0"/>
                    <a:invGamma/>
                  </a:srgbClr>
                </a:gs>
                <a:gs pos="100000">
                  <a:srgbClr val="FF99CC"/>
                </a:gs>
              </a:gsLst>
              <a:lin ang="18900000" scaled="1"/>
            </a:gradFill>
            <a:ln w="9525">
              <a:solidFill>
                <a:srgbClr val="FF99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C88495B0-E45C-45D5-8EC2-3D2B33C40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4"/>
              <a:ext cx="26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pattFill prst="trellis">
                    <a:fgClr>
                      <a:srgbClr val="CC3300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 </a:t>
              </a: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全微分方程补充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5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8" grpId="0" autoUpdateAnimBg="0"/>
      <p:bldP spid="18440" grpId="0" autoUpdateAnimBg="0"/>
      <p:bldP spid="18442" grpId="0" autoUpdateAnimBg="0"/>
      <p:bldP spid="18445" grpId="0" animBg="1" autoUpdateAnimBg="0"/>
      <p:bldP spid="1844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id="{10E06030-97BE-443B-8CF5-EF0F5B160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476250"/>
            <a:ext cx="1982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itchFamily="49" charset="-122"/>
              </a:rPr>
              <a:t>2.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itchFamily="49" charset="-122"/>
              </a:rPr>
              <a:t>解法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itchFamily="49" charset="-122"/>
              </a:rPr>
              <a:t>:</a:t>
            </a:r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955E7B80-FC5A-4B7B-99D1-6A1EBBEB6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216025"/>
          <a:ext cx="4343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2" name="公式" r:id="rId3" imgW="4031032" imgH="396240" progId="Equation.3">
                  <p:embed/>
                </p:oleObj>
              </mc:Choice>
              <mc:Fallback>
                <p:oleObj name="公式" r:id="rId3" imgW="4031032" imgH="396240" progId="Equation.3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955E7B80-FC5A-4B7B-99D1-6A1EBBEB6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6025"/>
                        <a:ext cx="4343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>
            <a:extLst>
              <a:ext uri="{FF2B5EF4-FFF2-40B4-BE49-F238E27FC236}">
                <a16:creationId xmlns:a16="http://schemas.microsoft.com/office/drawing/2014/main" id="{F21D49F6-8764-47C4-A1E7-19ADD7220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2025650"/>
            <a:ext cx="4554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ym typeface="Monotype Sorts"/>
              </a:rPr>
              <a:t></a:t>
            </a:r>
            <a:r>
              <a:rPr lang="zh-CN" altLang="en-US" sz="2800" b="1">
                <a:sym typeface="Monotype Sorts"/>
              </a:rPr>
              <a:t>应用曲线积分与路径无关</a:t>
            </a:r>
            <a:r>
              <a:rPr lang="en-US" altLang="zh-CN" sz="2800" b="1">
                <a:sym typeface="Monotype Sorts"/>
              </a:rPr>
              <a:t>.</a:t>
            </a:r>
            <a:endParaRPr lang="en-US" altLang="zh-CN" sz="2800" b="1"/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2A69D35A-7424-4F48-BB05-BA440859D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847850"/>
          <a:ext cx="14843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3" name="公式" r:id="rId5" imgW="1691681" imgH="960228" progId="Equation.3">
                  <p:embed/>
                </p:oleObj>
              </mc:Choice>
              <mc:Fallback>
                <p:oleObj name="公式" r:id="rId5" imgW="1691681" imgH="960228" progId="Equation.3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:a16="http://schemas.microsoft.com/office/drawing/2014/main" id="{2A69D35A-7424-4F48-BB05-BA440859D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847850"/>
                        <a:ext cx="148431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>
            <a:extLst>
              <a:ext uri="{FF2B5EF4-FFF2-40B4-BE49-F238E27FC236}">
                <a16:creationId xmlns:a16="http://schemas.microsoft.com/office/drawing/2014/main" id="{67B11D87-616C-4F2D-941A-0081BB058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306705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通解为</a:t>
            </a:r>
          </a:p>
        </p:txBody>
      </p: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29DB4C53-74D4-4D35-B57C-C90A74054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8838" y="2954338"/>
          <a:ext cx="617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4" name="公式" r:id="rId7" imgW="5875067" imgH="678126" progId="Equation.3">
                  <p:embed/>
                </p:oleObj>
              </mc:Choice>
              <mc:Fallback>
                <p:oleObj name="公式" r:id="rId7" imgW="5875067" imgH="678126" progId="Equation.3">
                  <p:embed/>
                  <p:pic>
                    <p:nvPicPr>
                      <p:cNvPr id="24585" name="Object 9">
                        <a:extLst>
                          <a:ext uri="{FF2B5EF4-FFF2-40B4-BE49-F238E27FC236}">
                            <a16:creationId xmlns:a16="http://schemas.microsoft.com/office/drawing/2014/main" id="{29DB4C53-74D4-4D35-B57C-C90A74054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954338"/>
                        <a:ext cx="617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FE08956A-47BA-44BC-9C5D-7B4402FE4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059238"/>
          <a:ext cx="50069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5" name="公式" r:id="rId9" imgW="4793023" imgH="678126" progId="Equation.3">
                  <p:embed/>
                </p:oleObj>
              </mc:Choice>
              <mc:Fallback>
                <p:oleObj name="公式" r:id="rId9" imgW="4793023" imgH="678126" progId="Equation.3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id="{FE08956A-47BA-44BC-9C5D-7B4402FE4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59238"/>
                        <a:ext cx="50069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81D2FEA4-8D12-4211-B9F2-864842927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0138" y="4184650"/>
          <a:ext cx="21193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6" name="公式" r:id="rId11" imgW="1950792" imgH="396240" progId="Equation.3">
                  <p:embed/>
                </p:oleObj>
              </mc:Choice>
              <mc:Fallback>
                <p:oleObj name="公式" r:id="rId11" imgW="1950792" imgH="396240" progId="Equation.3">
                  <p:embed/>
                  <p:pic>
                    <p:nvPicPr>
                      <p:cNvPr id="24587" name="Object 11">
                        <a:extLst>
                          <a:ext uri="{FF2B5EF4-FFF2-40B4-BE49-F238E27FC236}">
                            <a16:creationId xmlns:a16="http://schemas.microsoft.com/office/drawing/2014/main" id="{81D2FEA4-8D12-4211-B9F2-864842927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4184650"/>
                        <a:ext cx="21193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2">
            <a:extLst>
              <a:ext uri="{FF2B5EF4-FFF2-40B4-BE49-F238E27FC236}">
                <a16:creationId xmlns:a16="http://schemas.microsoft.com/office/drawing/2014/main" id="{3107D8DF-4959-4186-8297-720AAC63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800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ym typeface="Monotype Sorts"/>
              </a:rPr>
              <a:t> </a:t>
            </a:r>
            <a:r>
              <a:rPr lang="zh-CN" altLang="en-US" sz="2800" b="1">
                <a:sym typeface="Monotype Sorts"/>
              </a:rPr>
              <a:t>用直接凑</a:t>
            </a:r>
            <a:r>
              <a:rPr lang="zh-CN" altLang="en-US" sz="2800" b="1"/>
              <a:t>全微分的方法</a:t>
            </a:r>
            <a:r>
              <a:rPr lang="en-US" altLang="zh-CN" sz="2800" b="1"/>
              <a:t>.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0B8E0AE9-1C41-484A-AD2C-8B31169C3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1287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全微分方程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1FEB220-47DC-4234-95CC-963A2BE4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805488"/>
            <a:ext cx="24082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ym typeface="Monotype Sorts"/>
              </a:rPr>
              <a:t></a:t>
            </a:r>
            <a:r>
              <a:rPr lang="zh-CN" altLang="en-US" sz="2800" b="1">
                <a:sym typeface="Monotype Sorts"/>
              </a:rPr>
              <a:t>不定积分法</a:t>
            </a:r>
            <a:r>
              <a:rPr lang="en-US" altLang="zh-CN" sz="2800" b="1">
                <a:sym typeface="Monotype Sorts"/>
              </a:rPr>
              <a:t>.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256636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  <p:bldP spid="24584" grpId="0" autoUpdateAnimBg="0"/>
      <p:bldP spid="24588" grpId="0" autoUpdateAnimBg="0"/>
      <p:bldP spid="24589" grpId="0" autoUpdateAnimBg="0"/>
      <p:bldP spid="1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8C0C9D6E-97D6-4DE9-A772-CADA97168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863600"/>
          <a:ext cx="61356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6" name="公式" r:id="rId3" imgW="6126399" imgH="960228" progId="Equation.3">
                  <p:embed/>
                </p:oleObj>
              </mc:Choice>
              <mc:Fallback>
                <p:oleObj name="公式" r:id="rId3" imgW="6126399" imgH="960228" progId="Equation.3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8C0C9D6E-97D6-4DE9-A772-CADA97168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863600"/>
                        <a:ext cx="61356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>
            <a:extLst>
              <a:ext uri="{FF2B5EF4-FFF2-40B4-BE49-F238E27FC236}">
                <a16:creationId xmlns:a16="http://schemas.microsoft.com/office/drawing/2014/main" id="{EEDE1702-71E1-4DC5-9F9A-A96DB0CB0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762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D0F32133-3778-49C9-A82B-D6997645F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2065338"/>
          <a:ext cx="26368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7" name="公式" r:id="rId5" imgW="2730500" imgH="965200" progId="Equation.3">
                  <p:embed/>
                </p:oleObj>
              </mc:Choice>
              <mc:Fallback>
                <p:oleObj name="公式" r:id="rId5" imgW="2730500" imgH="965200" progId="Equation.3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D0F32133-3778-49C9-A82B-D6997645F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065338"/>
                        <a:ext cx="263683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>
            <a:extLst>
              <a:ext uri="{FF2B5EF4-FFF2-40B4-BE49-F238E27FC236}">
                <a16:creationId xmlns:a16="http://schemas.microsoft.com/office/drawing/2014/main" id="{9E1C1F4C-3AA0-4E00-9169-7FFEDE79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297113"/>
            <a:ext cx="3287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是全微分方程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D6E4EE60-1B56-4B6C-92F9-6012EDB98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195638"/>
          <a:ext cx="5568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8" name="公式" r:id="rId7" imgW="5455821" imgH="640080" progId="Equation.3">
                  <p:embed/>
                </p:oleObj>
              </mc:Choice>
              <mc:Fallback>
                <p:oleObj name="公式" r:id="rId7" imgW="5455821" imgH="64008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D6E4EE60-1B56-4B6C-92F9-6012EDB98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95638"/>
                        <a:ext cx="55689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AD3C5C33-7BD1-4BB9-91E0-6A9C5BAA9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7438" y="5238750"/>
          <a:ext cx="3352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9" name="公式" r:id="rId9" imgW="3352800" imgH="927100" progId="Equation.3">
                  <p:embed/>
                </p:oleObj>
              </mc:Choice>
              <mc:Fallback>
                <p:oleObj name="公式" r:id="rId9" imgW="3352800" imgH="927100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AD3C5C33-7BD1-4BB9-91E0-6A9C5BAA9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5238750"/>
                        <a:ext cx="3352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21CDF6AD-5C99-4EF1-9EC0-6FB69DA5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610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原方程的通解为</a:t>
            </a:r>
          </a:p>
        </p:txBody>
      </p:sp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811474B8-23DF-45E5-8986-A2F59C4D2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4102100"/>
          <a:ext cx="2984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0" name="公式" r:id="rId11" imgW="2984500" imgH="914400" progId="Equation.3">
                  <p:embed/>
                </p:oleObj>
              </mc:Choice>
              <mc:Fallback>
                <p:oleObj name="公式" r:id="rId11" imgW="2984500" imgH="914400" progId="Equation.3">
                  <p:embed/>
                  <p:pic>
                    <p:nvPicPr>
                      <p:cNvPr id="26634" name="Object 10">
                        <a:extLst>
                          <a:ext uri="{FF2B5EF4-FFF2-40B4-BE49-F238E27FC236}">
                            <a16:creationId xmlns:a16="http://schemas.microsoft.com/office/drawing/2014/main" id="{811474B8-23DF-45E5-8986-A2F59C4D2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4102100"/>
                        <a:ext cx="2984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1">
            <a:extLst>
              <a:ext uri="{FF2B5EF4-FFF2-40B4-BE49-F238E27FC236}">
                <a16:creationId xmlns:a16="http://schemas.microsoft.com/office/drawing/2014/main" id="{116DC5D0-F8AD-4D88-8AF6-8311D5C5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DA93B-7115-4B1E-95DA-2B56021DD3B9}"/>
              </a:ext>
            </a:extLst>
          </p:cNvPr>
          <p:cNvSpPr txBox="1"/>
          <p:nvPr/>
        </p:nvSpPr>
        <p:spPr>
          <a:xfrm>
            <a:off x="638175" y="2924175"/>
            <a:ext cx="552450" cy="16081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曲线积分法</a:t>
            </a:r>
          </a:p>
        </p:txBody>
      </p:sp>
    </p:spTree>
    <p:extLst>
      <p:ext uri="{BB962C8B-B14F-4D97-AF65-F5344CB8AC3E}">
        <p14:creationId xmlns:p14="http://schemas.microsoft.com/office/powerpoint/2010/main" val="42729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30" grpId="0" autoUpdateAnimBg="0"/>
      <p:bldP spid="2663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075">
            <a:extLst>
              <a:ext uri="{FF2B5EF4-FFF2-40B4-BE49-F238E27FC236}">
                <a16:creationId xmlns:a16="http://schemas.microsoft.com/office/drawing/2014/main" id="{5929D5A6-2149-4A2E-8DA5-BDB25CAA6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685800"/>
          <a:ext cx="6097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2" name="公式" r:id="rId3" imgW="6088364" imgH="982926" progId="Equation.3">
                  <p:embed/>
                </p:oleObj>
              </mc:Choice>
              <mc:Fallback>
                <p:oleObj name="公式" r:id="rId3" imgW="6088364" imgH="982926" progId="Equation.3">
                  <p:embed/>
                  <p:pic>
                    <p:nvPicPr>
                      <p:cNvPr id="10242" name="Object 3075">
                        <a:extLst>
                          <a:ext uri="{FF2B5EF4-FFF2-40B4-BE49-F238E27FC236}">
                            <a16:creationId xmlns:a16="http://schemas.microsoft.com/office/drawing/2014/main" id="{5929D5A6-2149-4A2E-8DA5-BDB25CAA6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85800"/>
                        <a:ext cx="60975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3076">
            <a:extLst>
              <a:ext uri="{FF2B5EF4-FFF2-40B4-BE49-F238E27FC236}">
                <a16:creationId xmlns:a16="http://schemas.microsoft.com/office/drawing/2014/main" id="{8739A25A-0ECE-4F5F-8963-9859DAF5A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161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27653" name="Object 3077">
            <a:extLst>
              <a:ext uri="{FF2B5EF4-FFF2-40B4-BE49-F238E27FC236}">
                <a16:creationId xmlns:a16="http://schemas.microsoft.com/office/drawing/2014/main" id="{154F0A44-F256-431E-9FD1-6160979ED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65313"/>
          <a:ext cx="25384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3" name="公式" r:id="rId5" imgW="2628900" imgH="965200" progId="Equation.3">
                  <p:embed/>
                </p:oleObj>
              </mc:Choice>
              <mc:Fallback>
                <p:oleObj name="公式" r:id="rId5" imgW="2628900" imgH="965200" progId="Equation.3">
                  <p:embed/>
                  <p:pic>
                    <p:nvPicPr>
                      <p:cNvPr id="27653" name="Object 3077">
                        <a:extLst>
                          <a:ext uri="{FF2B5EF4-FFF2-40B4-BE49-F238E27FC236}">
                            <a16:creationId xmlns:a16="http://schemas.microsoft.com/office/drawing/2014/main" id="{154F0A44-F256-431E-9FD1-6160979ED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65313"/>
                        <a:ext cx="25384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3078">
            <a:extLst>
              <a:ext uri="{FF2B5EF4-FFF2-40B4-BE49-F238E27FC236}">
                <a16:creationId xmlns:a16="http://schemas.microsoft.com/office/drawing/2014/main" id="{3F8CF0A7-B78A-403A-A503-DC39BBE35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04946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是全微分方程</a:t>
            </a:r>
            <a:r>
              <a:rPr lang="en-US" altLang="zh-CN" sz="2800" b="1"/>
              <a:t>,</a:t>
            </a:r>
          </a:p>
        </p:txBody>
      </p:sp>
      <p:sp>
        <p:nvSpPr>
          <p:cNvPr id="27655" name="Text Box 3079">
            <a:extLst>
              <a:ext uri="{FF2B5EF4-FFF2-40B4-BE49-F238E27FC236}">
                <a16:creationId xmlns:a16="http://schemas.microsoft.com/office/drawing/2014/main" id="{D32F27FE-F61E-4546-893A-9443DE6F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将左端重新组合</a:t>
            </a:r>
          </a:p>
        </p:txBody>
      </p:sp>
      <p:graphicFrame>
        <p:nvGraphicFramePr>
          <p:cNvPr id="27656" name="Object 3080">
            <a:extLst>
              <a:ext uri="{FF2B5EF4-FFF2-40B4-BE49-F238E27FC236}">
                <a16:creationId xmlns:a16="http://schemas.microsoft.com/office/drawing/2014/main" id="{AE151447-9B36-4A60-961C-0AA59FC2D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857500"/>
          <a:ext cx="3797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4" name="公式" r:id="rId7" imgW="3797300" imgH="1028700" progId="Equation.3">
                  <p:embed/>
                </p:oleObj>
              </mc:Choice>
              <mc:Fallback>
                <p:oleObj name="公式" r:id="rId7" imgW="3797300" imgH="1028700" progId="Equation.3">
                  <p:embed/>
                  <p:pic>
                    <p:nvPicPr>
                      <p:cNvPr id="27656" name="Object 3080">
                        <a:extLst>
                          <a:ext uri="{FF2B5EF4-FFF2-40B4-BE49-F238E27FC236}">
                            <a16:creationId xmlns:a16="http://schemas.microsoft.com/office/drawing/2014/main" id="{AE151447-9B36-4A60-961C-0AA59FC2D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57500"/>
                        <a:ext cx="3797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3082">
            <a:extLst>
              <a:ext uri="{FF2B5EF4-FFF2-40B4-BE49-F238E27FC236}">
                <a16:creationId xmlns:a16="http://schemas.microsoft.com/office/drawing/2014/main" id="{5B7CFE94-14D4-45AB-9D70-A1D72D798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000500"/>
          <a:ext cx="2654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5" name="公式" r:id="rId9" imgW="2654300" imgH="1028700" progId="Equation.3">
                  <p:embed/>
                </p:oleObj>
              </mc:Choice>
              <mc:Fallback>
                <p:oleObj name="公式" r:id="rId9" imgW="2654300" imgH="1028700" progId="Equation.3">
                  <p:embed/>
                  <p:pic>
                    <p:nvPicPr>
                      <p:cNvPr id="27658" name="Object 3082">
                        <a:extLst>
                          <a:ext uri="{FF2B5EF4-FFF2-40B4-BE49-F238E27FC236}">
                            <a16:creationId xmlns:a16="http://schemas.microsoft.com/office/drawing/2014/main" id="{5B7CFE94-14D4-45AB-9D70-A1D72D798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00500"/>
                        <a:ext cx="2654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3083">
            <a:extLst>
              <a:ext uri="{FF2B5EF4-FFF2-40B4-BE49-F238E27FC236}">
                <a16:creationId xmlns:a16="http://schemas.microsoft.com/office/drawing/2014/main" id="{0EFCB75A-CCED-4F90-B414-AECB1B09C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1950" y="5083175"/>
          <a:ext cx="21209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name="公式" r:id="rId11" imgW="2120900" imgH="1003300" progId="Equation.3">
                  <p:embed/>
                </p:oleObj>
              </mc:Choice>
              <mc:Fallback>
                <p:oleObj name="公式" r:id="rId11" imgW="2120900" imgH="1003300" progId="Equation.3">
                  <p:embed/>
                  <p:pic>
                    <p:nvPicPr>
                      <p:cNvPr id="27659" name="Object 3083">
                        <a:extLst>
                          <a:ext uri="{FF2B5EF4-FFF2-40B4-BE49-F238E27FC236}">
                            <a16:creationId xmlns:a16="http://schemas.microsoft.com/office/drawing/2014/main" id="{0EFCB75A-CCED-4F90-B414-AECB1B09C3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5083175"/>
                        <a:ext cx="21209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3085">
            <a:extLst>
              <a:ext uri="{FF2B5EF4-FFF2-40B4-BE49-F238E27FC236}">
                <a16:creationId xmlns:a16="http://schemas.microsoft.com/office/drawing/2014/main" id="{2E46B4E4-AA31-4D2B-AC27-4913DDA94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101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原方程的通解为</a:t>
            </a:r>
          </a:p>
        </p:txBody>
      </p:sp>
      <p:graphicFrame>
        <p:nvGraphicFramePr>
          <p:cNvPr id="27662" name="Object 3086">
            <a:extLst>
              <a:ext uri="{FF2B5EF4-FFF2-40B4-BE49-F238E27FC236}">
                <a16:creationId xmlns:a16="http://schemas.microsoft.com/office/drawing/2014/main" id="{EBC36658-D552-410C-8F44-0981CBDEF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4000500"/>
          <a:ext cx="2222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7" name="公式" r:id="rId13" imgW="2222500" imgH="990600" progId="Equation.3">
                  <p:embed/>
                </p:oleObj>
              </mc:Choice>
              <mc:Fallback>
                <p:oleObj name="公式" r:id="rId13" imgW="2222500" imgH="990600" progId="Equation.3">
                  <p:embed/>
                  <p:pic>
                    <p:nvPicPr>
                      <p:cNvPr id="27662" name="Object 3086">
                        <a:extLst>
                          <a:ext uri="{FF2B5EF4-FFF2-40B4-BE49-F238E27FC236}">
                            <a16:creationId xmlns:a16="http://schemas.microsoft.com/office/drawing/2014/main" id="{EBC36658-D552-410C-8F44-0981CBDEF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000500"/>
                        <a:ext cx="2222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3089">
            <a:extLst>
              <a:ext uri="{FF2B5EF4-FFF2-40B4-BE49-F238E27FC236}">
                <a16:creationId xmlns:a16="http://schemas.microsoft.com/office/drawing/2014/main" id="{133C11C6-82B1-4D81-99FE-9EA4C8B4E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47378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0148E-03A5-4970-86CE-680B186DF784}"/>
              </a:ext>
            </a:extLst>
          </p:cNvPr>
          <p:cNvSpPr txBox="1"/>
          <p:nvPr/>
        </p:nvSpPr>
        <p:spPr>
          <a:xfrm>
            <a:off x="638175" y="2924175"/>
            <a:ext cx="552450" cy="130492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凑微分法</a:t>
            </a:r>
          </a:p>
        </p:txBody>
      </p:sp>
    </p:spTree>
    <p:extLst>
      <p:ext uri="{BB962C8B-B14F-4D97-AF65-F5344CB8AC3E}">
        <p14:creationId xmlns:p14="http://schemas.microsoft.com/office/powerpoint/2010/main" val="38933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  <p:bldP spid="27654" grpId="0" autoUpdateAnimBg="0"/>
      <p:bldP spid="27655" grpId="0" autoUpdateAnimBg="0"/>
      <p:bldP spid="2766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075">
            <a:extLst>
              <a:ext uri="{FF2B5EF4-FFF2-40B4-BE49-F238E27FC236}">
                <a16:creationId xmlns:a16="http://schemas.microsoft.com/office/drawing/2014/main" id="{2B80FB6E-CB88-4DDA-BBA3-3F29789F9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685800"/>
          <a:ext cx="6097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2" name="Equation" r:id="rId3" imgW="6088364" imgH="982926" progId="Equation.DSMT4">
                  <p:embed/>
                </p:oleObj>
              </mc:Choice>
              <mc:Fallback>
                <p:oleObj name="Equation" r:id="rId3" imgW="6088364" imgH="982926" progId="Equation.DSMT4">
                  <p:embed/>
                  <p:pic>
                    <p:nvPicPr>
                      <p:cNvPr id="11266" name="Object 3075">
                        <a:extLst>
                          <a:ext uri="{FF2B5EF4-FFF2-40B4-BE49-F238E27FC236}">
                            <a16:creationId xmlns:a16="http://schemas.microsoft.com/office/drawing/2014/main" id="{2B80FB6E-CB88-4DDA-BBA3-3F29789F9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85800"/>
                        <a:ext cx="60975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3076">
            <a:extLst>
              <a:ext uri="{FF2B5EF4-FFF2-40B4-BE49-F238E27FC236}">
                <a16:creationId xmlns:a16="http://schemas.microsoft.com/office/drawing/2014/main" id="{51C23545-1DF8-4467-85D6-A37608EE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16125"/>
            <a:ext cx="984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另解</a:t>
            </a:r>
          </a:p>
        </p:txBody>
      </p:sp>
      <p:graphicFrame>
        <p:nvGraphicFramePr>
          <p:cNvPr id="27653" name="Object 3077">
            <a:extLst>
              <a:ext uri="{FF2B5EF4-FFF2-40B4-BE49-F238E27FC236}">
                <a16:creationId xmlns:a16="http://schemas.microsoft.com/office/drawing/2014/main" id="{3E2271BD-0A20-41B6-8379-79631DB86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65313"/>
          <a:ext cx="25384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3" name="公式" r:id="rId5" imgW="2628900" imgH="965200" progId="Equation.3">
                  <p:embed/>
                </p:oleObj>
              </mc:Choice>
              <mc:Fallback>
                <p:oleObj name="公式" r:id="rId5" imgW="2628900" imgH="965200" progId="Equation.3">
                  <p:embed/>
                  <p:pic>
                    <p:nvPicPr>
                      <p:cNvPr id="27653" name="Object 3077">
                        <a:extLst>
                          <a:ext uri="{FF2B5EF4-FFF2-40B4-BE49-F238E27FC236}">
                            <a16:creationId xmlns:a16="http://schemas.microsoft.com/office/drawing/2014/main" id="{3E2271BD-0A20-41B6-8379-79631DB86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65313"/>
                        <a:ext cx="25384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3078">
            <a:extLst>
              <a:ext uri="{FF2B5EF4-FFF2-40B4-BE49-F238E27FC236}">
                <a16:creationId xmlns:a16="http://schemas.microsoft.com/office/drawing/2014/main" id="{800AA3EA-5391-481A-BBBF-1EB2E95A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04946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是全微分方程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27656" name="Object 3080">
            <a:extLst>
              <a:ext uri="{FF2B5EF4-FFF2-40B4-BE49-F238E27FC236}">
                <a16:creationId xmlns:a16="http://schemas.microsoft.com/office/drawing/2014/main" id="{64F83075-E5EC-4415-BCED-535C17DE1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175" y="2924175"/>
          <a:ext cx="23002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4" name="Equation" r:id="rId7" imgW="1104840" imgH="419040" progId="Equation.DSMT4">
                  <p:embed/>
                </p:oleObj>
              </mc:Choice>
              <mc:Fallback>
                <p:oleObj name="Equation" r:id="rId7" imgW="1104840" imgH="419040" progId="Equation.DSMT4">
                  <p:embed/>
                  <p:pic>
                    <p:nvPicPr>
                      <p:cNvPr id="27656" name="Object 3080">
                        <a:extLst>
                          <a:ext uri="{FF2B5EF4-FFF2-40B4-BE49-F238E27FC236}">
                            <a16:creationId xmlns:a16="http://schemas.microsoft.com/office/drawing/2014/main" id="{64F83075-E5EC-4415-BCED-535C17DE1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2924175"/>
                        <a:ext cx="23002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3082">
            <a:extLst>
              <a:ext uri="{FF2B5EF4-FFF2-40B4-BE49-F238E27FC236}">
                <a16:creationId xmlns:a16="http://schemas.microsoft.com/office/drawing/2014/main" id="{955D638A-E2F8-4BA9-B252-985E5FD34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924175"/>
          <a:ext cx="1655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5" name="Equation" r:id="rId9" imgW="799920" imgH="444240" progId="Equation.DSMT4">
                  <p:embed/>
                </p:oleObj>
              </mc:Choice>
              <mc:Fallback>
                <p:oleObj name="Equation" r:id="rId9" imgW="799920" imgH="444240" progId="Equation.DSMT4">
                  <p:embed/>
                  <p:pic>
                    <p:nvPicPr>
                      <p:cNvPr id="27658" name="Object 3082">
                        <a:extLst>
                          <a:ext uri="{FF2B5EF4-FFF2-40B4-BE49-F238E27FC236}">
                            <a16:creationId xmlns:a16="http://schemas.microsoft.com/office/drawing/2014/main" id="{955D638A-E2F8-4BA9-B252-985E5FD34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24175"/>
                        <a:ext cx="16557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3083">
            <a:extLst>
              <a:ext uri="{FF2B5EF4-FFF2-40B4-BE49-F238E27FC236}">
                <a16:creationId xmlns:a16="http://schemas.microsoft.com/office/drawing/2014/main" id="{954F8B77-0529-41ED-B9EB-2E8B2497D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661025"/>
          <a:ext cx="21209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6" name="公式" r:id="rId11" imgW="2120900" imgH="1003300" progId="Equation.3">
                  <p:embed/>
                </p:oleObj>
              </mc:Choice>
              <mc:Fallback>
                <p:oleObj name="公式" r:id="rId11" imgW="2120900" imgH="1003300" progId="Equation.3">
                  <p:embed/>
                  <p:pic>
                    <p:nvPicPr>
                      <p:cNvPr id="27659" name="Object 3083">
                        <a:extLst>
                          <a:ext uri="{FF2B5EF4-FFF2-40B4-BE49-F238E27FC236}">
                            <a16:creationId xmlns:a16="http://schemas.microsoft.com/office/drawing/2014/main" id="{954F8B77-0529-41ED-B9EB-2E8B2497D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661025"/>
                        <a:ext cx="21209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3085">
            <a:extLst>
              <a:ext uri="{FF2B5EF4-FFF2-40B4-BE49-F238E27FC236}">
                <a16:creationId xmlns:a16="http://schemas.microsoft.com/office/drawing/2014/main" id="{83F08047-2A12-46F8-ACCC-8992E73E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58293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原方程的通解为</a:t>
            </a:r>
          </a:p>
        </p:txBody>
      </p:sp>
      <p:graphicFrame>
        <p:nvGraphicFramePr>
          <p:cNvPr id="27662" name="Object 3086">
            <a:extLst>
              <a:ext uri="{FF2B5EF4-FFF2-40B4-BE49-F238E27FC236}">
                <a16:creationId xmlns:a16="http://schemas.microsoft.com/office/drawing/2014/main" id="{56B0116A-E3F8-451F-91B4-39C0F2BD4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3933825"/>
          <a:ext cx="17843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7" name="Equation" r:id="rId13" imgW="888840" imgH="419040" progId="Equation.DSMT4">
                  <p:embed/>
                </p:oleObj>
              </mc:Choice>
              <mc:Fallback>
                <p:oleObj name="Equation" r:id="rId13" imgW="888840" imgH="419040" progId="Equation.DSMT4">
                  <p:embed/>
                  <p:pic>
                    <p:nvPicPr>
                      <p:cNvPr id="27662" name="Object 3086">
                        <a:extLst>
                          <a:ext uri="{FF2B5EF4-FFF2-40B4-BE49-F238E27FC236}">
                            <a16:creationId xmlns:a16="http://schemas.microsoft.com/office/drawing/2014/main" id="{56B0116A-E3F8-451F-91B4-39C0F2BD4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933825"/>
                        <a:ext cx="17843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3089">
            <a:extLst>
              <a:ext uri="{FF2B5EF4-FFF2-40B4-BE49-F238E27FC236}">
                <a16:creationId xmlns:a16="http://schemas.microsoft.com/office/drawing/2014/main" id="{8C0E34FD-5457-4F19-8CA7-3FBAE8F2F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8826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" name="Rectangle 3078">
            <a:extLst>
              <a:ext uri="{FF2B5EF4-FFF2-40B4-BE49-F238E27FC236}">
                <a16:creationId xmlns:a16="http://schemas.microsoft.com/office/drawing/2014/main" id="{2993FE44-B4A7-4082-BCB5-B1CFB163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40767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又</a:t>
            </a:r>
            <a:endParaRPr lang="en-US" altLang="zh-CN" sz="2800" b="1"/>
          </a:p>
        </p:txBody>
      </p:sp>
      <p:sp>
        <p:nvSpPr>
          <p:cNvPr id="14" name="Rectangle 3078">
            <a:extLst>
              <a:ext uri="{FF2B5EF4-FFF2-40B4-BE49-F238E27FC236}">
                <a16:creationId xmlns:a16="http://schemas.microsoft.com/office/drawing/2014/main" id="{9BD13316-F8B7-4145-A2DF-49CCCC09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78288"/>
            <a:ext cx="649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即</a:t>
            </a:r>
            <a:endParaRPr lang="en-US" altLang="zh-CN" sz="2800" b="1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926454D-6063-4CF9-A4A4-B8BDD5C91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3878263"/>
          <a:ext cx="33385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8" name="Equation" r:id="rId15" imgW="1612800" imgH="444240" progId="Equation.DSMT4">
                  <p:embed/>
                </p:oleObj>
              </mc:Choice>
              <mc:Fallback>
                <p:oleObj name="Equation" r:id="rId15" imgW="161280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926454D-6063-4CF9-A4A4-B8BDD5C91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878263"/>
                        <a:ext cx="333851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FADB0EB-70F0-4C20-B8CD-AC55F55F8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3038" y="4797425"/>
          <a:ext cx="17621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9" name="Equation" r:id="rId17" imgW="850680" imgH="419040" progId="Equation.DSMT4">
                  <p:embed/>
                </p:oleObj>
              </mc:Choice>
              <mc:Fallback>
                <p:oleObj name="Equation" r:id="rId17" imgW="85068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FADB0EB-70F0-4C20-B8CD-AC55F55F8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797425"/>
                        <a:ext cx="17621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34CF86D-271E-413D-84C7-3504272C6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7275" y="4797425"/>
          <a:ext cx="24971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0" name="Equation" r:id="rId19" imgW="1206360" imgH="419040" progId="Equation.DSMT4">
                  <p:embed/>
                </p:oleObj>
              </mc:Choice>
              <mc:Fallback>
                <p:oleObj name="Equation" r:id="rId19" imgW="120636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34CF86D-271E-413D-84C7-3504272C6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4797425"/>
                        <a:ext cx="249713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3FEB130-8863-42CE-B414-8B62621D059E}"/>
              </a:ext>
            </a:extLst>
          </p:cNvPr>
          <p:cNvSpPr txBox="1"/>
          <p:nvPr/>
        </p:nvSpPr>
        <p:spPr>
          <a:xfrm>
            <a:off x="476250" y="2992438"/>
            <a:ext cx="554038" cy="160813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不定积分法</a:t>
            </a:r>
          </a:p>
        </p:txBody>
      </p:sp>
    </p:spTree>
    <p:extLst>
      <p:ext uri="{BB962C8B-B14F-4D97-AF65-F5344CB8AC3E}">
        <p14:creationId xmlns:p14="http://schemas.microsoft.com/office/powerpoint/2010/main" val="229073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  <p:bldP spid="27654" grpId="0" autoUpdateAnimBg="0"/>
      <p:bldP spid="27661" grpId="0" autoUpdateAnimBg="0"/>
      <p:bldP spid="13" grpId="0" autoUpdateAnimBg="0"/>
      <p:bldP spid="1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>
            <a:extLst>
              <a:ext uri="{FF2B5EF4-FFF2-40B4-BE49-F238E27FC236}">
                <a16:creationId xmlns:a16="http://schemas.microsoft.com/office/drawing/2014/main" id="{34774163-E0EC-4E16-9412-A79DA1C2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193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</a:rPr>
              <a:t>:</a:t>
            </a:r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85554633-472B-4BBC-9662-0DA62775C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19313"/>
          <a:ext cx="6978650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文档" r:id="rId3" imgW="6988957" imgH="1883940" progId="Word.Document.8">
                  <p:embed/>
                </p:oleObj>
              </mc:Choice>
              <mc:Fallback>
                <p:oleObj name="文档" r:id="rId3" imgW="6988957" imgH="1883940" progId="Word.Document.8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85554633-472B-4BBC-9662-0DA62775C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19313"/>
                        <a:ext cx="6978650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>
            <a:extLst>
              <a:ext uri="{FF2B5EF4-FFF2-40B4-BE49-F238E27FC236}">
                <a16:creationId xmlns:a16="http://schemas.microsoft.com/office/drawing/2014/main" id="{2029A66B-BD2A-4887-B36B-85B2F858E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4343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问题</a:t>
            </a:r>
            <a:r>
              <a:rPr lang="en-US" altLang="zh-CN" sz="2800"/>
              <a:t>: </a:t>
            </a:r>
            <a:r>
              <a:rPr lang="zh-CN" altLang="en-US" sz="2800"/>
              <a:t>如何求方程的积分因子</a:t>
            </a:r>
            <a:r>
              <a:rPr lang="en-US" altLang="zh-CN" sz="2800"/>
              <a:t>?</a:t>
            </a:r>
          </a:p>
        </p:txBody>
      </p:sp>
      <p:grpSp>
        <p:nvGrpSpPr>
          <p:cNvPr id="7" name="Group 21">
            <a:extLst>
              <a:ext uri="{FF2B5EF4-FFF2-40B4-BE49-F238E27FC236}">
                <a16:creationId xmlns:a16="http://schemas.microsoft.com/office/drawing/2014/main" id="{F0A5F176-EEED-457E-B849-B2BCD8ED47F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4953000" cy="914400"/>
            <a:chOff x="384" y="0"/>
            <a:chExt cx="3120" cy="576"/>
          </a:xfrm>
        </p:grpSpPr>
        <p:sp>
          <p:nvSpPr>
            <p:cNvPr id="8" name="AutoShape 22">
              <a:extLst>
                <a:ext uri="{FF2B5EF4-FFF2-40B4-BE49-F238E27FC236}">
                  <a16:creationId xmlns:a16="http://schemas.microsoft.com/office/drawing/2014/main" id="{E686BAB5-B121-439A-A399-BF3057F8B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3120" cy="576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FF99CC"/>
                </a:gs>
                <a:gs pos="50000">
                  <a:srgbClr val="FF99CC">
                    <a:gamma/>
                    <a:tint val="0"/>
                    <a:invGamma/>
                  </a:srgbClr>
                </a:gs>
                <a:gs pos="100000">
                  <a:srgbClr val="FF99CC"/>
                </a:gs>
              </a:gsLst>
              <a:lin ang="18900000" scaled="1"/>
            </a:gradFill>
            <a:ln w="9525">
              <a:solidFill>
                <a:srgbClr val="FF99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23">
              <a:extLst>
                <a:ext uri="{FF2B5EF4-FFF2-40B4-BE49-F238E27FC236}">
                  <a16:creationId xmlns:a16="http://schemas.microsoft.com/office/drawing/2014/main" id="{C88495B0-E45C-45D5-8EC2-3D2B33C40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4"/>
              <a:ext cx="26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pattFill prst="trellis">
                    <a:fgClr>
                      <a:srgbClr val="CC3300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</a:t>
              </a: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积分因子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1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Text Box 2"/>
          <p:cNvSpPr txBox="1">
            <a:spLocks noChangeArrowheads="1"/>
          </p:cNvSpPr>
          <p:nvPr/>
        </p:nvSpPr>
        <p:spPr bwMode="auto">
          <a:xfrm>
            <a:off x="611188" y="19050"/>
            <a:ext cx="788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、 第二类曲面积分（对坐标）</a:t>
            </a:r>
          </a:p>
        </p:txBody>
      </p:sp>
      <p:graphicFrame>
        <p:nvGraphicFramePr>
          <p:cNvPr id="814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1856"/>
              </p:ext>
            </p:extLst>
          </p:nvPr>
        </p:nvGraphicFramePr>
        <p:xfrm>
          <a:off x="671513" y="622300"/>
          <a:ext cx="10175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" name="Equation" r:id="rId3" imgW="533160" imgH="215640" progId="Equation.DSMT4">
                  <p:embed/>
                </p:oleObj>
              </mc:Choice>
              <mc:Fallback>
                <p:oleObj name="Equation" r:id="rId3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622300"/>
                        <a:ext cx="10175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937242"/>
              </p:ext>
            </p:extLst>
          </p:nvPr>
        </p:nvGraphicFramePr>
        <p:xfrm>
          <a:off x="1906588" y="620713"/>
          <a:ext cx="3479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" name="Equation" r:id="rId5" imgW="1841400" imgH="215640" progId="Equation.DSMT4">
                  <p:embed/>
                </p:oleObj>
              </mc:Choice>
              <mc:Fallback>
                <p:oleObj name="Equation" r:id="rId5" imgW="1841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620713"/>
                        <a:ext cx="34798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1490"/>
              </p:ext>
            </p:extLst>
          </p:nvPr>
        </p:nvGraphicFramePr>
        <p:xfrm>
          <a:off x="5495925" y="633413"/>
          <a:ext cx="3479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4" name="Equation" r:id="rId7" imgW="1841400" imgH="203040" progId="Equation.DSMT4">
                  <p:embed/>
                </p:oleObj>
              </mc:Choice>
              <mc:Fallback>
                <p:oleObj name="Equation" r:id="rId7" imgW="1841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633413"/>
                        <a:ext cx="34798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74754"/>
              </p:ext>
            </p:extLst>
          </p:nvPr>
        </p:nvGraphicFramePr>
        <p:xfrm>
          <a:off x="131763" y="1162050"/>
          <a:ext cx="1752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" name="Equation" r:id="rId9" imgW="927000" imgH="215640" progId="Equation.DSMT4">
                  <p:embed/>
                </p:oleObj>
              </mc:Choice>
              <mc:Fallback>
                <p:oleObj name="Equation" r:id="rId9" imgW="92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1162050"/>
                        <a:ext cx="17526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79610"/>
              </p:ext>
            </p:extLst>
          </p:nvPr>
        </p:nvGraphicFramePr>
        <p:xfrm>
          <a:off x="222250" y="2997200"/>
          <a:ext cx="4311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" name="Equation" r:id="rId11" imgW="2260440" imgH="241200" progId="Equation.DSMT4">
                  <p:embed/>
                </p:oleObj>
              </mc:Choice>
              <mc:Fallback>
                <p:oleObj name="Equation" r:id="rId11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2997200"/>
                        <a:ext cx="4311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54691"/>
              </p:ext>
            </p:extLst>
          </p:nvPr>
        </p:nvGraphicFramePr>
        <p:xfrm>
          <a:off x="754063" y="1589088"/>
          <a:ext cx="56642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" name="Equation" r:id="rId13" imgW="2997000" imgH="368280" progId="Equation.DSMT4">
                  <p:embed/>
                </p:oleObj>
              </mc:Choice>
              <mc:Fallback>
                <p:oleObj name="Equation" r:id="rId13" imgW="2997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589088"/>
                        <a:ext cx="56642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51895"/>
              </p:ext>
            </p:extLst>
          </p:nvPr>
        </p:nvGraphicFramePr>
        <p:xfrm>
          <a:off x="831850" y="2259013"/>
          <a:ext cx="3476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" name="Equation" r:id="rId15" imgW="444240" imgH="279360" progId="Equation.DSMT4">
                  <p:embed/>
                </p:oleObj>
              </mc:Choice>
              <mc:Fallback>
                <p:oleObj name="Equation" r:id="rId15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259013"/>
                        <a:ext cx="3476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78303"/>
              </p:ext>
            </p:extLst>
          </p:nvPr>
        </p:nvGraphicFramePr>
        <p:xfrm>
          <a:off x="1389063" y="2206625"/>
          <a:ext cx="70421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" name="Equation" r:id="rId17" imgW="3720960" imgH="431640" progId="Equation.DSMT4">
                  <p:embed/>
                </p:oleObj>
              </mc:Choice>
              <mc:Fallback>
                <p:oleObj name="Equation" r:id="rId17" imgW="372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206625"/>
                        <a:ext cx="70421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93502"/>
              </p:ext>
            </p:extLst>
          </p:nvPr>
        </p:nvGraphicFramePr>
        <p:xfrm>
          <a:off x="671513" y="3500438"/>
          <a:ext cx="18954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" name="Equation" r:id="rId19" imgW="1002960" imgH="241200" progId="Equation.DSMT4">
                  <p:embed/>
                </p:oleObj>
              </mc:Choice>
              <mc:Fallback>
                <p:oleObj name="Equation" r:id="rId19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500438"/>
                        <a:ext cx="18954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913580"/>
              </p:ext>
            </p:extLst>
          </p:nvPr>
        </p:nvGraphicFramePr>
        <p:xfrm>
          <a:off x="2735263" y="3500438"/>
          <a:ext cx="27606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" name="Equation" r:id="rId21" imgW="1460160" imgH="241200" progId="Equation.DSMT4">
                  <p:embed/>
                </p:oleObj>
              </mc:Choice>
              <mc:Fallback>
                <p:oleObj name="Equation" r:id="rId21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500438"/>
                        <a:ext cx="27606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240151"/>
              </p:ext>
            </p:extLst>
          </p:nvPr>
        </p:nvGraphicFramePr>
        <p:xfrm>
          <a:off x="5699125" y="3598863"/>
          <a:ext cx="18383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" name="Equation" r:id="rId23" imgW="965160" imgH="203040" progId="Equation.DSMT4">
                  <p:embed/>
                </p:oleObj>
              </mc:Choice>
              <mc:Fallback>
                <p:oleObj name="Equation" r:id="rId2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3598863"/>
                        <a:ext cx="18383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657693"/>
              </p:ext>
            </p:extLst>
          </p:nvPr>
        </p:nvGraphicFramePr>
        <p:xfrm>
          <a:off x="190500" y="4087813"/>
          <a:ext cx="6191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3" name="Equation" r:id="rId25" imgW="3276360" imgH="368280" progId="Equation.DSMT4">
                  <p:embed/>
                </p:oleObj>
              </mc:Choice>
              <mc:Fallback>
                <p:oleObj name="Equation" r:id="rId25" imgW="3276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087813"/>
                        <a:ext cx="6191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19977"/>
              </p:ext>
            </p:extLst>
          </p:nvPr>
        </p:nvGraphicFramePr>
        <p:xfrm>
          <a:off x="6503988" y="4087813"/>
          <a:ext cx="1270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4" name="Equation" r:id="rId27" imgW="672840" imgH="368280" progId="Equation.DSMT4">
                  <p:embed/>
                </p:oleObj>
              </mc:Choice>
              <mc:Fallback>
                <p:oleObj name="Equation" r:id="rId27" imgW="672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4087813"/>
                        <a:ext cx="12700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65714"/>
              </p:ext>
            </p:extLst>
          </p:nvPr>
        </p:nvGraphicFramePr>
        <p:xfrm>
          <a:off x="635000" y="4911725"/>
          <a:ext cx="13525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5" name="Equation" r:id="rId29" imgW="711000" imgH="203040" progId="Equation.DSMT4">
                  <p:embed/>
                </p:oleObj>
              </mc:Choice>
              <mc:Fallback>
                <p:oleObj name="Equation" r:id="rId29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911725"/>
                        <a:ext cx="13525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526040"/>
              </p:ext>
            </p:extLst>
          </p:nvPr>
        </p:nvGraphicFramePr>
        <p:xfrm>
          <a:off x="8388350" y="4911725"/>
          <a:ext cx="6524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6" name="Equation" r:id="rId31" imgW="342720" imgH="203040" progId="Equation.DSMT4">
                  <p:embed/>
                </p:oleObj>
              </mc:Choice>
              <mc:Fallback>
                <p:oleObj name="Equation" r:id="rId31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4911725"/>
                        <a:ext cx="6524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392238"/>
              </p:ext>
            </p:extLst>
          </p:nvPr>
        </p:nvGraphicFramePr>
        <p:xfrm>
          <a:off x="2090738" y="4902200"/>
          <a:ext cx="62372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" name="Equation" r:id="rId33" imgW="3276360" imgH="215640" progId="Equation.DSMT4">
                  <p:embed/>
                </p:oleObj>
              </mc:Choice>
              <mc:Fallback>
                <p:oleObj name="Equation" r:id="rId33" imgW="3276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4902200"/>
                        <a:ext cx="623728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021515"/>
              </p:ext>
            </p:extLst>
          </p:nvPr>
        </p:nvGraphicFramePr>
        <p:xfrm>
          <a:off x="144463" y="5478463"/>
          <a:ext cx="45926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" name="Equation" r:id="rId35" imgW="2412720" imgH="215640" progId="Equation.DSMT4">
                  <p:embed/>
                </p:oleObj>
              </mc:Choice>
              <mc:Fallback>
                <p:oleObj name="Equation" r:id="rId35" imgW="2412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5478463"/>
                        <a:ext cx="45926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122712"/>
              </p:ext>
            </p:extLst>
          </p:nvPr>
        </p:nvGraphicFramePr>
        <p:xfrm>
          <a:off x="4675188" y="2997200"/>
          <a:ext cx="27400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" name="Equation" r:id="rId37" imgW="1434960" imgH="203040" progId="Equation.DSMT4">
                  <p:embed/>
                </p:oleObj>
              </mc:Choice>
              <mc:Fallback>
                <p:oleObj name="Equation" r:id="rId37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997200"/>
                        <a:ext cx="274002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673627"/>
              </p:ext>
            </p:extLst>
          </p:nvPr>
        </p:nvGraphicFramePr>
        <p:xfrm>
          <a:off x="911225" y="6129338"/>
          <a:ext cx="10429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0" name="Equation" r:id="rId39" imgW="545760" imgH="215640" progId="Equation.DSMT4">
                  <p:embed/>
                </p:oleObj>
              </mc:Choice>
              <mc:Fallback>
                <p:oleObj name="Equation" r:id="rId39" imgW="545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6129338"/>
                        <a:ext cx="10429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008220"/>
              </p:ext>
            </p:extLst>
          </p:nvPr>
        </p:nvGraphicFramePr>
        <p:xfrm>
          <a:off x="2208213" y="6067425"/>
          <a:ext cx="43195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1" name="Equation" r:id="rId41" imgW="2286000" imgH="380880" progId="Equation.DSMT4">
                  <p:embed/>
                </p:oleObj>
              </mc:Choice>
              <mc:Fallback>
                <p:oleObj name="Equation" r:id="rId41" imgW="2286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6067425"/>
                        <a:ext cx="43195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1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607361"/>
              </p:ext>
            </p:extLst>
          </p:nvPr>
        </p:nvGraphicFramePr>
        <p:xfrm>
          <a:off x="6732588" y="6165850"/>
          <a:ext cx="12588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" name="公式" r:id="rId43" imgW="660240" imgH="203040" progId="Equation.3">
                  <p:embed/>
                </p:oleObj>
              </mc:Choice>
              <mc:Fallback>
                <p:oleObj name="公式" r:id="rId43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6165850"/>
                        <a:ext cx="12588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88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1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1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1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1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1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1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1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81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8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8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8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81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81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81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81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81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81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81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26">
            <a:extLst>
              <a:ext uri="{FF2B5EF4-FFF2-40B4-BE49-F238E27FC236}">
                <a16:creationId xmlns:a16="http://schemas.microsoft.com/office/drawing/2014/main" id="{753575EC-130F-4324-A9ED-1F9D6633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652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</a:rPr>
              <a:t>公式法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</a:rPr>
              <a:t>:</a:t>
            </a:r>
          </a:p>
        </p:txBody>
      </p:sp>
      <p:graphicFrame>
        <p:nvGraphicFramePr>
          <p:cNvPr id="47107" name="Object 1027">
            <a:extLst>
              <a:ext uri="{FF2B5EF4-FFF2-40B4-BE49-F238E27FC236}">
                <a16:creationId xmlns:a16="http://schemas.microsoft.com/office/drawing/2014/main" id="{52397A78-0F2B-4D93-9A38-F6F1B6856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838200"/>
          <a:ext cx="2882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6" name="公式" r:id="rId3" imgW="2882900" imgH="965200" progId="Equation.3">
                  <p:embed/>
                </p:oleObj>
              </mc:Choice>
              <mc:Fallback>
                <p:oleObj name="公式" r:id="rId3" imgW="2882900" imgH="965200" progId="Equation.3">
                  <p:embed/>
                  <p:pic>
                    <p:nvPicPr>
                      <p:cNvPr id="47107" name="Object 1027">
                        <a:extLst>
                          <a:ext uri="{FF2B5EF4-FFF2-40B4-BE49-F238E27FC236}">
                            <a16:creationId xmlns:a16="http://schemas.microsoft.com/office/drawing/2014/main" id="{52397A78-0F2B-4D93-9A38-F6F1B6856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838200"/>
                        <a:ext cx="2882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028">
            <a:extLst>
              <a:ext uri="{FF2B5EF4-FFF2-40B4-BE49-F238E27FC236}">
                <a16:creationId xmlns:a16="http://schemas.microsoft.com/office/drawing/2014/main" id="{443BC590-3357-43DC-9AEB-D98CD7B06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1905000"/>
          <a:ext cx="4318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7" name="公式" r:id="rId5" imgW="4318000" imgH="965200" progId="Equation.3">
                  <p:embed/>
                </p:oleObj>
              </mc:Choice>
              <mc:Fallback>
                <p:oleObj name="公式" r:id="rId5" imgW="4318000" imgH="965200" progId="Equation.3">
                  <p:embed/>
                  <p:pic>
                    <p:nvPicPr>
                      <p:cNvPr id="47108" name="Object 1028">
                        <a:extLst>
                          <a:ext uri="{FF2B5EF4-FFF2-40B4-BE49-F238E27FC236}">
                            <a16:creationId xmlns:a16="http://schemas.microsoft.com/office/drawing/2014/main" id="{443BC590-3357-43DC-9AEB-D98CD7B067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905000"/>
                        <a:ext cx="4318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029">
            <a:extLst>
              <a:ext uri="{FF2B5EF4-FFF2-40B4-BE49-F238E27FC236}">
                <a16:creationId xmlns:a16="http://schemas.microsoft.com/office/drawing/2014/main" id="{2EE3552E-88F6-448E-9434-E446AD0E0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8200" y="2108200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8" name="公式" r:id="rId7" imgW="1930400" imgH="457200" progId="Equation.3">
                  <p:embed/>
                </p:oleObj>
              </mc:Choice>
              <mc:Fallback>
                <p:oleObj name="公式" r:id="rId7" imgW="1930400" imgH="457200" progId="Equation.3">
                  <p:embed/>
                  <p:pic>
                    <p:nvPicPr>
                      <p:cNvPr id="47109" name="Object 1029">
                        <a:extLst>
                          <a:ext uri="{FF2B5EF4-FFF2-40B4-BE49-F238E27FC236}">
                            <a16:creationId xmlns:a16="http://schemas.microsoft.com/office/drawing/2014/main" id="{2EE3552E-88F6-448E-9434-E446AD0E0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2108200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030">
            <a:extLst>
              <a:ext uri="{FF2B5EF4-FFF2-40B4-BE49-F238E27FC236}">
                <a16:creationId xmlns:a16="http://schemas.microsoft.com/office/drawing/2014/main" id="{86282EAA-D6A4-4319-AEC2-04CDF4DFE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098800"/>
          <a:ext cx="4559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9" name="公式" r:id="rId9" imgW="4549039" imgH="960228" progId="Equation.3">
                  <p:embed/>
                </p:oleObj>
              </mc:Choice>
              <mc:Fallback>
                <p:oleObj name="公式" r:id="rId9" imgW="4549039" imgH="960228" progId="Equation.3">
                  <p:embed/>
                  <p:pic>
                    <p:nvPicPr>
                      <p:cNvPr id="47110" name="Object 1030">
                        <a:extLst>
                          <a:ext uri="{FF2B5EF4-FFF2-40B4-BE49-F238E27FC236}">
                            <a16:creationId xmlns:a16="http://schemas.microsoft.com/office/drawing/2014/main" id="{86282EAA-D6A4-4319-AEC2-04CDF4DFE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98800"/>
                        <a:ext cx="4559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1031">
            <a:extLst>
              <a:ext uri="{FF2B5EF4-FFF2-40B4-BE49-F238E27FC236}">
                <a16:creationId xmlns:a16="http://schemas.microsoft.com/office/drawing/2014/main" id="{29E8C254-5B86-4BD3-BC06-2EF0434E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162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求解不容易</a:t>
            </a:r>
          </a:p>
        </p:txBody>
      </p:sp>
      <p:sp>
        <p:nvSpPr>
          <p:cNvPr id="47112" name="Text Box 1032">
            <a:extLst>
              <a:ext uri="{FF2B5EF4-FFF2-40B4-BE49-F238E27FC236}">
                <a16:creationId xmlns:a16="http://schemas.microsoft.com/office/drawing/2014/main" id="{A5426DF8-DB0E-499C-B860-0F0B8F6A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814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特殊地</a:t>
            </a:r>
            <a:r>
              <a:rPr lang="en-US" altLang="zh-CN" sz="2800"/>
              <a:t>:</a:t>
            </a:r>
          </a:p>
        </p:txBody>
      </p:sp>
      <p:graphicFrame>
        <p:nvGraphicFramePr>
          <p:cNvPr id="47113" name="Object 1033">
            <a:extLst>
              <a:ext uri="{FF2B5EF4-FFF2-40B4-BE49-F238E27FC236}">
                <a16:creationId xmlns:a16="http://schemas.microsoft.com/office/drawing/2014/main" id="{F018FF1D-69FA-42EB-98ED-63E95A8FB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5037138"/>
          <a:ext cx="3041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0" name="公式" r:id="rId11" imgW="2578100" imgH="381000" progId="Equation.3">
                  <p:embed/>
                </p:oleObj>
              </mc:Choice>
              <mc:Fallback>
                <p:oleObj name="公式" r:id="rId11" imgW="2578100" imgH="381000" progId="Equation.3">
                  <p:embed/>
                  <p:pic>
                    <p:nvPicPr>
                      <p:cNvPr id="47113" name="Object 1033">
                        <a:extLst>
                          <a:ext uri="{FF2B5EF4-FFF2-40B4-BE49-F238E27FC236}">
                            <a16:creationId xmlns:a16="http://schemas.microsoft.com/office/drawing/2014/main" id="{F018FF1D-69FA-42EB-98ED-63E95A8FB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037138"/>
                        <a:ext cx="30416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34">
            <a:extLst>
              <a:ext uri="{FF2B5EF4-FFF2-40B4-BE49-F238E27FC236}">
                <a16:creationId xmlns:a16="http://schemas.microsoft.com/office/drawing/2014/main" id="{67CBF051-E093-41D7-A6A3-236D29DFB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1963" y="4826000"/>
          <a:ext cx="116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1" name="公式" r:id="rId13" imgW="1168400" imgH="965200" progId="Equation.3">
                  <p:embed/>
                </p:oleObj>
              </mc:Choice>
              <mc:Fallback>
                <p:oleObj name="公式" r:id="rId13" imgW="1168400" imgH="965200" progId="Equation.3">
                  <p:embed/>
                  <p:pic>
                    <p:nvPicPr>
                      <p:cNvPr id="47114" name="Object 1034">
                        <a:extLst>
                          <a:ext uri="{FF2B5EF4-FFF2-40B4-BE49-F238E27FC236}">
                            <a16:creationId xmlns:a16="http://schemas.microsoft.com/office/drawing/2014/main" id="{67CBF051-E093-41D7-A6A3-236D29DFB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4826000"/>
                        <a:ext cx="116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035">
            <a:extLst>
              <a:ext uri="{FF2B5EF4-FFF2-40B4-BE49-F238E27FC236}">
                <a16:creationId xmlns:a16="http://schemas.microsoft.com/office/drawing/2014/main" id="{1D068EC6-3673-4E0C-8BCF-9079E6601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9763" y="4826000"/>
          <a:ext cx="149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2" name="公式" r:id="rId15" imgW="1498600" imgH="889000" progId="Equation.3">
                  <p:embed/>
                </p:oleObj>
              </mc:Choice>
              <mc:Fallback>
                <p:oleObj name="公式" r:id="rId15" imgW="1498600" imgH="889000" progId="Equation.3">
                  <p:embed/>
                  <p:pic>
                    <p:nvPicPr>
                      <p:cNvPr id="47115" name="Object 1035">
                        <a:extLst>
                          <a:ext uri="{FF2B5EF4-FFF2-40B4-BE49-F238E27FC236}">
                            <a16:creationId xmlns:a16="http://schemas.microsoft.com/office/drawing/2014/main" id="{1D068EC6-3673-4E0C-8BCF-9079E6601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4826000"/>
                        <a:ext cx="1498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08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utoUpdateAnimBg="0"/>
      <p:bldP spid="4711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6AEEE54D-8A2D-423A-BD89-A4BCC3198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009900"/>
          <a:ext cx="2889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4" name="公式" r:id="rId3" imgW="2552700" imgH="381000" progId="Equation.3">
                  <p:embed/>
                </p:oleObj>
              </mc:Choice>
              <mc:Fallback>
                <p:oleObj name="公式" r:id="rId3" imgW="2552700" imgH="381000" progId="Equation.3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:a16="http://schemas.microsoft.com/office/drawing/2014/main" id="{6AEEE54D-8A2D-423A-BD89-A4BCC3198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09900"/>
                        <a:ext cx="28892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7">
            <a:extLst>
              <a:ext uri="{FF2B5EF4-FFF2-40B4-BE49-F238E27FC236}">
                <a16:creationId xmlns:a16="http://schemas.microsoft.com/office/drawing/2014/main" id="{F591C5B2-651C-4CB7-A137-50CFFB41E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990600"/>
          <a:ext cx="3594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5" name="公式" r:id="rId5" imgW="3594100" imgH="965200" progId="Equation.3">
                  <p:embed/>
                </p:oleObj>
              </mc:Choice>
              <mc:Fallback>
                <p:oleObj name="公式" r:id="rId5" imgW="3594100" imgH="965200" progId="Equation.3">
                  <p:embed/>
                  <p:pic>
                    <p:nvPicPr>
                      <p:cNvPr id="14339" name="Object 7">
                        <a:extLst>
                          <a:ext uri="{FF2B5EF4-FFF2-40B4-BE49-F238E27FC236}">
                            <a16:creationId xmlns:a16="http://schemas.microsoft.com/office/drawing/2014/main" id="{F591C5B2-651C-4CB7-A137-50CFFB41E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990600"/>
                        <a:ext cx="3594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8">
            <a:extLst>
              <a:ext uri="{FF2B5EF4-FFF2-40B4-BE49-F238E27FC236}">
                <a16:creationId xmlns:a16="http://schemas.microsoft.com/office/drawing/2014/main" id="{4E49831C-7DCA-4F91-A376-FF23B83C5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1700" y="1322388"/>
          <a:ext cx="1143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6" name="公式" r:id="rId7" imgW="1143000" imgH="406400" progId="Equation.3">
                  <p:embed/>
                </p:oleObj>
              </mc:Choice>
              <mc:Fallback>
                <p:oleObj name="公式" r:id="rId7" imgW="1143000" imgH="406400" progId="Equation.3">
                  <p:embed/>
                  <p:pic>
                    <p:nvPicPr>
                      <p:cNvPr id="14340" name="Object 8">
                        <a:extLst>
                          <a:ext uri="{FF2B5EF4-FFF2-40B4-BE49-F238E27FC236}">
                            <a16:creationId xmlns:a16="http://schemas.microsoft.com/office/drawing/2014/main" id="{4E49831C-7DCA-4F91-A376-FF23B83C5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1322388"/>
                        <a:ext cx="1143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612B5E93-587F-44C9-9A89-EA755B9D0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133600"/>
          <a:ext cx="2755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7" name="公式" r:id="rId9" imgW="2750818" imgH="640080" progId="Equation.3">
                  <p:embed/>
                </p:oleObj>
              </mc:Choice>
              <mc:Fallback>
                <p:oleObj name="公式" r:id="rId9" imgW="2750818" imgH="640080" progId="Equation.3">
                  <p:embed/>
                  <p:pic>
                    <p:nvPicPr>
                      <p:cNvPr id="30729" name="Object 9">
                        <a:extLst>
                          <a:ext uri="{FF2B5EF4-FFF2-40B4-BE49-F238E27FC236}">
                            <a16:creationId xmlns:a16="http://schemas.microsoft.com/office/drawing/2014/main" id="{612B5E93-587F-44C9-9A89-EA755B9D0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2755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BB0CE2A6-CB8A-40DD-A0FF-995A7B20F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8450" y="2743200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8" name="公式" r:id="rId11" imgW="1168400" imgH="889000" progId="Equation.3">
                  <p:embed/>
                </p:oleObj>
              </mc:Choice>
              <mc:Fallback>
                <p:oleObj name="公式" r:id="rId11" imgW="1168400" imgH="889000" progId="Equation.3">
                  <p:embed/>
                  <p:pic>
                    <p:nvPicPr>
                      <p:cNvPr id="30730" name="Object 10">
                        <a:extLst>
                          <a:ext uri="{FF2B5EF4-FFF2-40B4-BE49-F238E27FC236}">
                            <a16:creationId xmlns:a16="http://schemas.microsoft.com/office/drawing/2014/main" id="{BB0CE2A6-CB8A-40DD-A0FF-995A7B20F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743200"/>
                        <a:ext cx="1168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>
            <a:extLst>
              <a:ext uri="{FF2B5EF4-FFF2-40B4-BE49-F238E27FC236}">
                <a16:creationId xmlns:a16="http://schemas.microsoft.com/office/drawing/2014/main" id="{1B871135-C178-40B0-BC1A-7515AEA28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0850" y="2743200"/>
          <a:ext cx="149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9" name="公式" r:id="rId13" imgW="1498600" imgH="965200" progId="Equation.3">
                  <p:embed/>
                </p:oleObj>
              </mc:Choice>
              <mc:Fallback>
                <p:oleObj name="公式" r:id="rId13" imgW="1498600" imgH="965200" progId="Equation.3">
                  <p:embed/>
                  <p:pic>
                    <p:nvPicPr>
                      <p:cNvPr id="30731" name="Object 11">
                        <a:extLst>
                          <a:ext uri="{FF2B5EF4-FFF2-40B4-BE49-F238E27FC236}">
                            <a16:creationId xmlns:a16="http://schemas.microsoft.com/office/drawing/2014/main" id="{1B871135-C178-40B0-BC1A-7515AEA28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743200"/>
                        <a:ext cx="1498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>
            <a:extLst>
              <a:ext uri="{FF2B5EF4-FFF2-40B4-BE49-F238E27FC236}">
                <a16:creationId xmlns:a16="http://schemas.microsoft.com/office/drawing/2014/main" id="{432C3F86-CC52-44AF-82EF-3BF761BB9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911600"/>
          <a:ext cx="3594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0" name="公式" r:id="rId15" imgW="3594100" imgH="965200" progId="Equation.3">
                  <p:embed/>
                </p:oleObj>
              </mc:Choice>
              <mc:Fallback>
                <p:oleObj name="公式" r:id="rId15" imgW="3594100" imgH="965200" progId="Equation.3">
                  <p:embed/>
                  <p:pic>
                    <p:nvPicPr>
                      <p:cNvPr id="30732" name="Object 12">
                        <a:extLst>
                          <a:ext uri="{FF2B5EF4-FFF2-40B4-BE49-F238E27FC236}">
                            <a16:creationId xmlns:a16="http://schemas.microsoft.com/office/drawing/2014/main" id="{432C3F86-CC52-44AF-82EF-3BF761BB9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11600"/>
                        <a:ext cx="3594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>
            <a:extLst>
              <a:ext uri="{FF2B5EF4-FFF2-40B4-BE49-F238E27FC236}">
                <a16:creationId xmlns:a16="http://schemas.microsoft.com/office/drawing/2014/main" id="{1FD10EA5-ECDD-4B2C-9F93-A717D76E3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0" y="4114800"/>
          <a:ext cx="1079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1" name="公式" r:id="rId17" imgW="1079032" imgH="406224" progId="Equation.3">
                  <p:embed/>
                </p:oleObj>
              </mc:Choice>
              <mc:Fallback>
                <p:oleObj name="公式" r:id="rId17" imgW="1079032" imgH="406224" progId="Equation.3">
                  <p:embed/>
                  <p:pic>
                    <p:nvPicPr>
                      <p:cNvPr id="30733" name="Object 13">
                        <a:extLst>
                          <a:ext uri="{FF2B5EF4-FFF2-40B4-BE49-F238E27FC236}">
                            <a16:creationId xmlns:a16="http://schemas.microsoft.com/office/drawing/2014/main" id="{1FD10EA5-ECDD-4B2C-9F93-A717D76E3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114800"/>
                        <a:ext cx="1079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>
            <a:extLst>
              <a:ext uri="{FF2B5EF4-FFF2-40B4-BE49-F238E27FC236}">
                <a16:creationId xmlns:a16="http://schemas.microsoft.com/office/drawing/2014/main" id="{A034A6E3-E190-4519-BA8E-DB921FA0F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105400"/>
          <a:ext cx="26987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2" name="公式" r:id="rId19" imgW="2148745" imgH="525726" progId="Equation.3">
                  <p:embed/>
                </p:oleObj>
              </mc:Choice>
              <mc:Fallback>
                <p:oleObj name="公式" r:id="rId19" imgW="2148745" imgH="525726" progId="Equation.3">
                  <p:embed/>
                  <p:pic>
                    <p:nvPicPr>
                      <p:cNvPr id="30734" name="Object 14">
                        <a:extLst>
                          <a:ext uri="{FF2B5EF4-FFF2-40B4-BE49-F238E27FC236}">
                            <a16:creationId xmlns:a16="http://schemas.microsoft.com/office/drawing/2014/main" id="{A034A6E3-E190-4519-BA8E-DB921FA0FB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26987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8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9799484E-73E0-4173-BB79-1D2827A0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观察法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1CFF396F-4533-4051-B138-6417524F8A64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914400"/>
            <a:ext cx="4152900" cy="519113"/>
            <a:chOff x="1632" y="480"/>
            <a:chExt cx="2616" cy="327"/>
          </a:xfrm>
        </p:grpSpPr>
        <p:sp>
          <p:nvSpPr>
            <p:cNvPr id="15380" name="Text Box 3">
              <a:extLst>
                <a:ext uri="{FF2B5EF4-FFF2-40B4-BE49-F238E27FC236}">
                  <a16:creationId xmlns:a16="http://schemas.microsoft.com/office/drawing/2014/main" id="{83254ED5-B82F-4C2D-99E4-5F7C0C019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480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凭观察凑微分得到</a:t>
              </a:r>
            </a:p>
          </p:txBody>
        </p:sp>
        <p:graphicFrame>
          <p:nvGraphicFramePr>
            <p:cNvPr id="15381" name="Object 4">
              <a:extLst>
                <a:ext uri="{FF2B5EF4-FFF2-40B4-BE49-F238E27FC236}">
                  <a16:creationId xmlns:a16="http://schemas.microsoft.com/office/drawing/2014/main" id="{7903B13E-59A9-44D9-A46A-6FA454D9D0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528"/>
            <a:ext cx="7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4" name="公式" r:id="rId3" imgW="1180588" imgH="406224" progId="Equation.3">
                    <p:embed/>
                  </p:oleObj>
                </mc:Choice>
                <mc:Fallback>
                  <p:oleObj name="公式" r:id="rId3" imgW="1180588" imgH="406224" progId="Equation.3">
                    <p:embed/>
                    <p:pic>
                      <p:nvPicPr>
                        <p:cNvPr id="15381" name="Object 4">
                          <a:extLst>
                            <a:ext uri="{FF2B5EF4-FFF2-40B4-BE49-F238E27FC236}">
                              <a16:creationId xmlns:a16="http://schemas.microsoft.com/office/drawing/2014/main" id="{7903B13E-59A9-44D9-A46A-6FA454D9D0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528"/>
                          <a:ext cx="7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0" name="Text Box 6">
            <a:extLst>
              <a:ext uri="{FF2B5EF4-FFF2-40B4-BE49-F238E27FC236}">
                <a16:creationId xmlns:a16="http://schemas.microsoft.com/office/drawing/2014/main" id="{8B6F6D5F-7704-4A1D-B1AD-060D97B2A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常见的全微分表达式</a:t>
            </a:r>
          </a:p>
        </p:txBody>
      </p:sp>
      <p:grpSp>
        <p:nvGrpSpPr>
          <p:cNvPr id="31769" name="Group 25">
            <a:extLst>
              <a:ext uri="{FF2B5EF4-FFF2-40B4-BE49-F238E27FC236}">
                <a16:creationId xmlns:a16="http://schemas.microsoft.com/office/drawing/2014/main" id="{A3E79B05-5236-46CF-8552-6F12D5A4DA6C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2209800"/>
            <a:ext cx="6950075" cy="3886200"/>
            <a:chOff x="662" y="1392"/>
            <a:chExt cx="4378" cy="2448"/>
          </a:xfrm>
        </p:grpSpPr>
        <p:graphicFrame>
          <p:nvGraphicFramePr>
            <p:cNvPr id="15366" name="Object 8">
              <a:extLst>
                <a:ext uri="{FF2B5EF4-FFF2-40B4-BE49-F238E27FC236}">
                  <a16:creationId xmlns:a16="http://schemas.microsoft.com/office/drawing/2014/main" id="{35EF92A1-0B25-478A-AC88-73FCA737C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" y="1455"/>
            <a:ext cx="2111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5" name="公式" r:id="rId5" imgW="3802391" imgH="1059234" progId="Equation.3">
                    <p:embed/>
                  </p:oleObj>
                </mc:Choice>
                <mc:Fallback>
                  <p:oleObj name="公式" r:id="rId5" imgW="3802391" imgH="1059234" progId="Equation.3">
                    <p:embed/>
                    <p:pic>
                      <p:nvPicPr>
                        <p:cNvPr id="15366" name="Object 8">
                          <a:extLst>
                            <a:ext uri="{FF2B5EF4-FFF2-40B4-BE49-F238E27FC236}">
                              <a16:creationId xmlns:a16="http://schemas.microsoft.com/office/drawing/2014/main" id="{35EF92A1-0B25-478A-AC88-73FCA737C2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1455"/>
                          <a:ext cx="2111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9">
              <a:extLst>
                <a:ext uri="{FF2B5EF4-FFF2-40B4-BE49-F238E27FC236}">
                  <a16:creationId xmlns:a16="http://schemas.microsoft.com/office/drawing/2014/main" id="{D6F834AC-58A9-4451-85D5-147B0E5FE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0" y="1455"/>
            <a:ext cx="1599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6" name="公式" r:id="rId7" imgW="2872702" imgH="960228" progId="Equation.3">
                    <p:embed/>
                  </p:oleObj>
                </mc:Choice>
                <mc:Fallback>
                  <p:oleObj name="公式" r:id="rId7" imgW="2872702" imgH="960228" progId="Equation.3">
                    <p:embed/>
                    <p:pic>
                      <p:nvPicPr>
                        <p:cNvPr id="15367" name="Object 9">
                          <a:extLst>
                            <a:ext uri="{FF2B5EF4-FFF2-40B4-BE49-F238E27FC236}">
                              <a16:creationId xmlns:a16="http://schemas.microsoft.com/office/drawing/2014/main" id="{D6F834AC-58A9-4451-85D5-147B0E5FEB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1455"/>
                          <a:ext cx="1599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8" name="Line 10">
              <a:extLst>
                <a:ext uri="{FF2B5EF4-FFF2-40B4-BE49-F238E27FC236}">
                  <a16:creationId xmlns:a16="http://schemas.microsoft.com/office/drawing/2014/main" id="{737E8032-BAD0-42D8-95C0-9AC2BFBE4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4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Line 11">
              <a:extLst>
                <a:ext uri="{FF2B5EF4-FFF2-40B4-BE49-F238E27FC236}">
                  <a16:creationId xmlns:a16="http://schemas.microsoft.com/office/drawing/2014/main" id="{84E5E14C-71C3-4EE8-B40A-E0F094890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1412"/>
              <a:ext cx="0" cy="116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Line 12">
              <a:extLst>
                <a:ext uri="{FF2B5EF4-FFF2-40B4-BE49-F238E27FC236}">
                  <a16:creationId xmlns:a16="http://schemas.microsoft.com/office/drawing/2014/main" id="{F9709C44-D348-4F03-8D10-618787539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88"/>
              <a:ext cx="4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1" name="Object 13">
              <a:extLst>
                <a:ext uri="{FF2B5EF4-FFF2-40B4-BE49-F238E27FC236}">
                  <a16:creationId xmlns:a16="http://schemas.microsoft.com/office/drawing/2014/main" id="{40F50D78-1927-4FE9-8F3C-336E6ACDB9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" y="2097"/>
            <a:ext cx="2062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7" name="公式" r:id="rId9" imgW="3710978" imgH="921966" progId="Equation.3">
                    <p:embed/>
                  </p:oleObj>
                </mc:Choice>
                <mc:Fallback>
                  <p:oleObj name="公式" r:id="rId9" imgW="3710978" imgH="921966" progId="Equation.3">
                    <p:embed/>
                    <p:pic>
                      <p:nvPicPr>
                        <p:cNvPr id="15371" name="Object 13">
                          <a:extLst>
                            <a:ext uri="{FF2B5EF4-FFF2-40B4-BE49-F238E27FC236}">
                              <a16:creationId xmlns:a16="http://schemas.microsoft.com/office/drawing/2014/main" id="{40F50D78-1927-4FE9-8F3C-336E6ACDB9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2097"/>
                          <a:ext cx="2062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4">
              <a:extLst>
                <a:ext uri="{FF2B5EF4-FFF2-40B4-BE49-F238E27FC236}">
                  <a16:creationId xmlns:a16="http://schemas.microsoft.com/office/drawing/2014/main" id="{D810E58A-194C-4DBD-940A-62677DA62C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7" y="2060"/>
            <a:ext cx="181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8" name="公式" r:id="rId11" imgW="3253697" imgH="960228" progId="Equation.3">
                    <p:embed/>
                  </p:oleObj>
                </mc:Choice>
                <mc:Fallback>
                  <p:oleObj name="公式" r:id="rId11" imgW="3253697" imgH="960228" progId="Equation.3">
                    <p:embed/>
                    <p:pic>
                      <p:nvPicPr>
                        <p:cNvPr id="15372" name="Object 14">
                          <a:extLst>
                            <a:ext uri="{FF2B5EF4-FFF2-40B4-BE49-F238E27FC236}">
                              <a16:creationId xmlns:a16="http://schemas.microsoft.com/office/drawing/2014/main" id="{D810E58A-194C-4DBD-940A-62677DA62C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2060"/>
                          <a:ext cx="1810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Line 15">
              <a:extLst>
                <a:ext uri="{FF2B5EF4-FFF2-40B4-BE49-F238E27FC236}">
                  <a16:creationId xmlns:a16="http://schemas.microsoft.com/office/drawing/2014/main" id="{9DF7AB4A-315D-4484-85DE-A64AFC357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85"/>
              <a:ext cx="4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16">
              <a:extLst>
                <a:ext uri="{FF2B5EF4-FFF2-40B4-BE49-F238E27FC236}">
                  <a16:creationId xmlns:a16="http://schemas.microsoft.com/office/drawing/2014/main" id="{7F660369-4FCB-4696-8844-849D6258F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392"/>
              <a:ext cx="0" cy="24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7">
              <a:extLst>
                <a:ext uri="{FF2B5EF4-FFF2-40B4-BE49-F238E27FC236}">
                  <a16:creationId xmlns:a16="http://schemas.microsoft.com/office/drawing/2014/main" id="{3A4974F8-DE85-4051-BDFF-9DDC1910E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" y="1392"/>
              <a:ext cx="0" cy="24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6" name="Object 18">
              <a:extLst>
                <a:ext uri="{FF2B5EF4-FFF2-40B4-BE49-F238E27FC236}">
                  <a16:creationId xmlns:a16="http://schemas.microsoft.com/office/drawing/2014/main" id="{37B4F407-5105-48FF-A90B-9DDE4D19E5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7" y="2659"/>
            <a:ext cx="2577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9" name="公式" r:id="rId13" imgW="4640668" imgH="982926" progId="Equation.3">
                    <p:embed/>
                  </p:oleObj>
                </mc:Choice>
                <mc:Fallback>
                  <p:oleObj name="公式" r:id="rId13" imgW="4640668" imgH="982926" progId="Equation.3">
                    <p:embed/>
                    <p:pic>
                      <p:nvPicPr>
                        <p:cNvPr id="15376" name="Object 18">
                          <a:extLst>
                            <a:ext uri="{FF2B5EF4-FFF2-40B4-BE49-F238E27FC236}">
                              <a16:creationId xmlns:a16="http://schemas.microsoft.com/office/drawing/2014/main" id="{37B4F407-5105-48FF-A90B-9DDE4D19E5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659"/>
                          <a:ext cx="2577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Line 19">
              <a:extLst>
                <a:ext uri="{FF2B5EF4-FFF2-40B4-BE49-F238E27FC236}">
                  <a16:creationId xmlns:a16="http://schemas.microsoft.com/office/drawing/2014/main" id="{593BEA00-276D-4AB9-ABC8-706385B65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81"/>
              <a:ext cx="4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8" name="Object 20">
              <a:extLst>
                <a:ext uri="{FF2B5EF4-FFF2-40B4-BE49-F238E27FC236}">
                  <a16:creationId xmlns:a16="http://schemas.microsoft.com/office/drawing/2014/main" id="{200B41C4-435E-479C-B621-4B6403E9FB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3259"/>
            <a:ext cx="2266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0" name="公式" r:id="rId15" imgW="4084410" imgH="1005840" progId="Equation.3">
                    <p:embed/>
                  </p:oleObj>
                </mc:Choice>
                <mc:Fallback>
                  <p:oleObj name="公式" r:id="rId15" imgW="4084410" imgH="1005840" progId="Equation.3">
                    <p:embed/>
                    <p:pic>
                      <p:nvPicPr>
                        <p:cNvPr id="15378" name="Object 20">
                          <a:extLst>
                            <a:ext uri="{FF2B5EF4-FFF2-40B4-BE49-F238E27FC236}">
                              <a16:creationId xmlns:a16="http://schemas.microsoft.com/office/drawing/2014/main" id="{200B41C4-435E-479C-B621-4B6403E9FB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259"/>
                          <a:ext cx="2266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Line 21">
              <a:extLst>
                <a:ext uri="{FF2B5EF4-FFF2-40B4-BE49-F238E27FC236}">
                  <a16:creationId xmlns:a16="http://schemas.microsoft.com/office/drawing/2014/main" id="{0F1505E3-A319-4811-B1A0-5CF382735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40"/>
              <a:ext cx="4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4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9F27BA0-6D1B-4182-A7E4-6F9AEC933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38200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可选用的积分因子有</a:t>
            </a:r>
          </a:p>
        </p:txBody>
      </p:sp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376E725E-1920-4A18-9C14-F95317E59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68131"/>
              </p:ext>
            </p:extLst>
          </p:nvPr>
        </p:nvGraphicFramePr>
        <p:xfrm>
          <a:off x="1143000" y="1546225"/>
          <a:ext cx="5715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6" name="公式" r:id="rId3" imgW="5854700" imgH="914400" progId="Equation.3">
                  <p:embed/>
                </p:oleObj>
              </mc:Choice>
              <mc:Fallback>
                <p:oleObj name="公式" r:id="rId3" imgW="5854700" imgH="914400" progId="Equation.3">
                  <p:embed/>
                  <p:pic>
                    <p:nvPicPr>
                      <p:cNvPr id="49155" name="Object 3">
                        <a:extLst>
                          <a:ext uri="{FF2B5EF4-FFF2-40B4-BE49-F238E27FC236}">
                            <a16:creationId xmlns:a16="http://schemas.microsoft.com/office/drawing/2014/main" id="{376E725E-1920-4A18-9C14-F95317E59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46225"/>
                        <a:ext cx="5715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431A89AD-7302-4C85-99A8-507177C35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690205"/>
              </p:ext>
            </p:extLst>
          </p:nvPr>
        </p:nvGraphicFramePr>
        <p:xfrm>
          <a:off x="969963" y="2787650"/>
          <a:ext cx="56007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7" name="公式" r:id="rId5" imgW="5593048" imgH="998274" progId="Equation.3">
                  <p:embed/>
                </p:oleObj>
              </mc:Choice>
              <mc:Fallback>
                <p:oleObj name="公式" r:id="rId5" imgW="5593048" imgH="998274" progId="Equation.3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431A89AD-7302-4C85-99A8-507177C351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787650"/>
                        <a:ext cx="56007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>
            <a:extLst>
              <a:ext uri="{FF2B5EF4-FFF2-40B4-BE49-F238E27FC236}">
                <a16:creationId xmlns:a16="http://schemas.microsoft.com/office/drawing/2014/main" id="{B4CB07F2-A6E3-40F3-B27A-09EC0CF2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151313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07FF2276-03DA-4EDD-A217-2D2A15225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3364"/>
              </p:ext>
            </p:extLst>
          </p:nvPr>
        </p:nvGraphicFramePr>
        <p:xfrm>
          <a:off x="1676400" y="3952875"/>
          <a:ext cx="306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8" name="公式" r:id="rId7" imgW="3060700" imgH="965200" progId="Equation.3">
                  <p:embed/>
                </p:oleObj>
              </mc:Choice>
              <mc:Fallback>
                <p:oleObj name="公式" r:id="rId7" imgW="3060700" imgH="965200" progId="Equation.3">
                  <p:embed/>
                  <p:pic>
                    <p:nvPicPr>
                      <p:cNvPr id="49158" name="Object 6">
                        <a:extLst>
                          <a:ext uri="{FF2B5EF4-FFF2-40B4-BE49-F238E27FC236}">
                            <a16:creationId xmlns:a16="http://schemas.microsoft.com/office/drawing/2014/main" id="{07FF2276-03DA-4EDD-A217-2D2A15225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52875"/>
                        <a:ext cx="306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1CFE205F-6F57-45DA-BE96-C9154E171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60074"/>
              </p:ext>
            </p:extLst>
          </p:nvPr>
        </p:nvGraphicFramePr>
        <p:xfrm>
          <a:off x="5016500" y="3886200"/>
          <a:ext cx="226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9" name="公式" r:id="rId9" imgW="2260600" imgH="762000" progId="Equation.3">
                  <p:embed/>
                </p:oleObj>
              </mc:Choice>
              <mc:Fallback>
                <p:oleObj name="公式" r:id="rId9" imgW="2260600" imgH="762000" progId="Equation.3">
                  <p:embed/>
                  <p:pic>
                    <p:nvPicPr>
                      <p:cNvPr id="49159" name="Object 7">
                        <a:extLst>
                          <a:ext uri="{FF2B5EF4-FFF2-40B4-BE49-F238E27FC236}">
                            <a16:creationId xmlns:a16="http://schemas.microsoft.com/office/drawing/2014/main" id="{1CFE205F-6F57-45DA-BE96-C9154E171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886200"/>
                        <a:ext cx="2260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extLst>
              <a:ext uri="{FF2B5EF4-FFF2-40B4-BE49-F238E27FC236}">
                <a16:creationId xmlns:a16="http://schemas.microsoft.com/office/drawing/2014/main" id="{58B31780-002A-4B6F-B862-C478CA3FE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827348"/>
              </p:ext>
            </p:extLst>
          </p:nvPr>
        </p:nvGraphicFramePr>
        <p:xfrm>
          <a:off x="7253288" y="4310063"/>
          <a:ext cx="6715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0" name="公式" r:id="rId11" imgW="672808" imgH="253890" progId="Equation.3">
                  <p:embed/>
                </p:oleObj>
              </mc:Choice>
              <mc:Fallback>
                <p:oleObj name="公式" r:id="rId11" imgW="672808" imgH="253890" progId="Equation.3">
                  <p:embed/>
                  <p:pic>
                    <p:nvPicPr>
                      <p:cNvPr id="49160" name="Object 8">
                        <a:extLst>
                          <a:ext uri="{FF2B5EF4-FFF2-40B4-BE49-F238E27FC236}">
                            <a16:creationId xmlns:a16="http://schemas.microsoft.com/office/drawing/2014/main" id="{58B31780-002A-4B6F-B862-C478CA3FE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4310063"/>
                        <a:ext cx="6715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>
            <a:extLst>
              <a:ext uri="{FF2B5EF4-FFF2-40B4-BE49-F238E27FC236}">
                <a16:creationId xmlns:a16="http://schemas.microsoft.com/office/drawing/2014/main" id="{295A52B5-9F94-4D42-9994-3D9A0AA75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689756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B765C92E-67B0-461B-BC71-2E8E60862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918075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则原方程为</a:t>
            </a:r>
          </a:p>
        </p:txBody>
      </p:sp>
      <p:graphicFrame>
        <p:nvGraphicFramePr>
          <p:cNvPr id="49163" name="Object 11">
            <a:extLst>
              <a:ext uri="{FF2B5EF4-FFF2-40B4-BE49-F238E27FC236}">
                <a16:creationId xmlns:a16="http://schemas.microsoft.com/office/drawing/2014/main" id="{22D6B177-9FFB-4A9D-9AFC-4D38454F4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946556"/>
              </p:ext>
            </p:extLst>
          </p:nvPr>
        </p:nvGraphicFramePr>
        <p:xfrm>
          <a:off x="1452563" y="5614988"/>
          <a:ext cx="5399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1" name="公式" r:id="rId13" imgW="5397500" imgH="469900" progId="Equation.3">
                  <p:embed/>
                </p:oleObj>
              </mc:Choice>
              <mc:Fallback>
                <p:oleObj name="公式" r:id="rId13" imgW="5397500" imgH="469900" progId="Equation.3">
                  <p:embed/>
                  <p:pic>
                    <p:nvPicPr>
                      <p:cNvPr id="49163" name="Object 11">
                        <a:extLst>
                          <a:ext uri="{FF2B5EF4-FFF2-40B4-BE49-F238E27FC236}">
                            <a16:creationId xmlns:a16="http://schemas.microsoft.com/office/drawing/2014/main" id="{22D6B177-9FFB-4A9D-9AFC-4D38454F4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5614988"/>
                        <a:ext cx="5399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3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61" grpId="0" autoUpdateAnimBg="0"/>
      <p:bldP spid="4916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9">
            <a:extLst>
              <a:ext uri="{FF2B5EF4-FFF2-40B4-BE49-F238E27FC236}">
                <a16:creationId xmlns:a16="http://schemas.microsoft.com/office/drawing/2014/main" id="{CDB9F038-4E57-4590-97D9-311BC0181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990600"/>
          <a:ext cx="5399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公式" r:id="rId3" imgW="5397500" imgH="469900" progId="Equation.3">
                  <p:embed/>
                </p:oleObj>
              </mc:Choice>
              <mc:Fallback>
                <p:oleObj name="公式" r:id="rId3" imgW="5397500" imgH="469900" progId="Equation.3">
                  <p:embed/>
                  <p:pic>
                    <p:nvPicPr>
                      <p:cNvPr id="17410" name="Object 9">
                        <a:extLst>
                          <a:ext uri="{FF2B5EF4-FFF2-40B4-BE49-F238E27FC236}">
                            <a16:creationId xmlns:a16="http://schemas.microsoft.com/office/drawing/2014/main" id="{CDB9F038-4E57-4590-97D9-311BC0181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990600"/>
                        <a:ext cx="5399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>
            <a:extLst>
              <a:ext uri="{FF2B5EF4-FFF2-40B4-BE49-F238E27FC236}">
                <a16:creationId xmlns:a16="http://schemas.microsoft.com/office/drawing/2014/main" id="{36F28203-83A6-4591-ADC7-4E424EE24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665288"/>
          <a:ext cx="49403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9" name="公式" r:id="rId5" imgW="4940300" imgH="495300" progId="Equation.3">
                  <p:embed/>
                </p:oleObj>
              </mc:Choice>
              <mc:Fallback>
                <p:oleObj name="公式" r:id="rId5" imgW="4940300" imgH="495300" progId="Equation.3">
                  <p:embed/>
                  <p:pic>
                    <p:nvPicPr>
                      <p:cNvPr id="33802" name="Object 10">
                        <a:extLst>
                          <a:ext uri="{FF2B5EF4-FFF2-40B4-BE49-F238E27FC236}">
                            <a16:creationId xmlns:a16="http://schemas.microsoft.com/office/drawing/2014/main" id="{36F28203-83A6-4591-ADC7-4E424EE247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65288"/>
                        <a:ext cx="49403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1A43E548-F984-4F5E-AA9C-53ADA3811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198688"/>
          <a:ext cx="289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0" name="公式" r:id="rId7" imgW="2895600" imgH="889000" progId="Equation.3">
                  <p:embed/>
                </p:oleObj>
              </mc:Choice>
              <mc:Fallback>
                <p:oleObj name="公式" r:id="rId7" imgW="2895600" imgH="889000" progId="Equation.3">
                  <p:embed/>
                  <p:pic>
                    <p:nvPicPr>
                      <p:cNvPr id="33803" name="Object 11">
                        <a:extLst>
                          <a:ext uri="{FF2B5EF4-FFF2-40B4-BE49-F238E27FC236}">
                            <a16:creationId xmlns:a16="http://schemas.microsoft.com/office/drawing/2014/main" id="{1A43E548-F984-4F5E-AA9C-53ADA38115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98688"/>
                        <a:ext cx="289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>
            <a:extLst>
              <a:ext uri="{FF2B5EF4-FFF2-40B4-BE49-F238E27FC236}">
                <a16:creationId xmlns:a16="http://schemas.microsoft.com/office/drawing/2014/main" id="{5567B966-1211-42CF-8989-6050B7CBF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0388" y="2492375"/>
          <a:ext cx="6207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1" name="公式" r:id="rId9" imgW="622030" imgH="393529" progId="Equation.3">
                  <p:embed/>
                </p:oleObj>
              </mc:Choice>
              <mc:Fallback>
                <p:oleObj name="公式" r:id="rId9" imgW="622030" imgH="393529" progId="Equation.3">
                  <p:embed/>
                  <p:pic>
                    <p:nvPicPr>
                      <p:cNvPr id="33804" name="Object 12">
                        <a:extLst>
                          <a:ext uri="{FF2B5EF4-FFF2-40B4-BE49-F238E27FC236}">
                            <a16:creationId xmlns:a16="http://schemas.microsoft.com/office/drawing/2014/main" id="{5567B966-1211-42CF-8989-6050B7CBF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2492375"/>
                        <a:ext cx="6207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>
            <a:extLst>
              <a:ext uri="{FF2B5EF4-FFF2-40B4-BE49-F238E27FC236}">
                <a16:creationId xmlns:a16="http://schemas.microsoft.com/office/drawing/2014/main" id="{E90C5E17-3B02-4226-ABF6-5C701C9F4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892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原方程的通解为</a:t>
            </a:r>
          </a:p>
        </p:txBody>
      </p:sp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id="{8BC11C82-81E6-4717-AF34-9DCABD22C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62532"/>
              </p:ext>
            </p:extLst>
          </p:nvPr>
        </p:nvGraphicFramePr>
        <p:xfrm>
          <a:off x="1485900" y="3759200"/>
          <a:ext cx="281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2" name="公式" r:id="rId11" imgW="2819400" imgH="889000" progId="Equation.3">
                  <p:embed/>
                </p:oleObj>
              </mc:Choice>
              <mc:Fallback>
                <p:oleObj name="公式" r:id="rId11" imgW="2819400" imgH="889000" progId="Equation.3">
                  <p:embed/>
                  <p:pic>
                    <p:nvPicPr>
                      <p:cNvPr id="33806" name="Object 14">
                        <a:extLst>
                          <a:ext uri="{FF2B5EF4-FFF2-40B4-BE49-F238E27FC236}">
                            <a16:creationId xmlns:a16="http://schemas.microsoft.com/office/drawing/2014/main" id="{8BC11C82-81E6-4717-AF34-9DCABD22C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759200"/>
                        <a:ext cx="2819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5">
            <a:extLst>
              <a:ext uri="{FF2B5EF4-FFF2-40B4-BE49-F238E27FC236}">
                <a16:creationId xmlns:a16="http://schemas.microsoft.com/office/drawing/2014/main" id="{C3E14B43-E3F4-47BA-973C-006EF62A9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911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公式法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808" name="AutoShape 16">
            <a:extLst>
              <a:ext uri="{FF2B5EF4-FFF2-40B4-BE49-F238E27FC236}">
                <a16:creationId xmlns:a16="http://schemas.microsoft.com/office/drawing/2014/main" id="{996E11A3-AD3D-42A5-AA25-BC9C50DCD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198688"/>
            <a:ext cx="1676400" cy="457200"/>
          </a:xfrm>
          <a:prstGeom prst="wedgeRoundRectCallout">
            <a:avLst>
              <a:gd name="adj1" fmla="val -100190"/>
              <a:gd name="adj2" fmla="val -64931"/>
              <a:gd name="adj3" fmla="val 16667"/>
            </a:avLst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00FF"/>
                </a:solidFill>
              </a:rPr>
              <a:t>可积组合法</a:t>
            </a:r>
          </a:p>
        </p:txBody>
      </p:sp>
    </p:spTree>
    <p:extLst>
      <p:ext uri="{BB962C8B-B14F-4D97-AF65-F5344CB8AC3E}">
        <p14:creationId xmlns:p14="http://schemas.microsoft.com/office/powerpoint/2010/main" val="142220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autoUpdateAnimBg="0"/>
      <p:bldP spid="33807" grpId="0" autoUpdateAnimBg="0"/>
      <p:bldP spid="33808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83AB18B1-5A25-4138-A337-94B385C3E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1384300"/>
          <a:ext cx="63134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7" name="公式" r:id="rId3" imgW="6301661" imgH="510594" progId="Equation.3">
                  <p:embed/>
                </p:oleObj>
              </mc:Choice>
              <mc:Fallback>
                <p:oleObj name="公式" r:id="rId3" imgW="6301661" imgH="510594" progId="Equation.3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83AB18B1-5A25-4138-A337-94B385C3EF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384300"/>
                        <a:ext cx="63134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3">
            <a:extLst>
              <a:ext uri="{FF2B5EF4-FFF2-40B4-BE49-F238E27FC236}">
                <a16:creationId xmlns:a16="http://schemas.microsoft.com/office/drawing/2014/main" id="{5878AED8-DCC8-4974-863E-B7B5E82D2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272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5FAECE24-9982-4D9B-8D7C-A07128056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57600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将方程左端重新组合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DE0FAA86-5051-4CCE-9E0E-B2440B066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80" y="784225"/>
            <a:ext cx="411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求微分方程</a:t>
            </a:r>
            <a:endParaRPr lang="zh-CN" altLang="en-US" sz="2800" b="1" dirty="0"/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A80066E5-3221-46DB-9E2F-2CC506F6B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949244"/>
              </p:ext>
            </p:extLst>
          </p:nvPr>
        </p:nvGraphicFramePr>
        <p:xfrm>
          <a:off x="1631950" y="2133600"/>
          <a:ext cx="5995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8" name="公式" r:id="rId5" imgW="5989388" imgH="525726" progId="Equation.3">
                  <p:embed/>
                </p:oleObj>
              </mc:Choice>
              <mc:Fallback>
                <p:oleObj name="公式" r:id="rId5" imgW="5989388" imgH="525726" progId="Equation.3">
                  <p:embed/>
                  <p:pic>
                    <p:nvPicPr>
                      <p:cNvPr id="50182" name="Object 6">
                        <a:extLst>
                          <a:ext uri="{FF2B5EF4-FFF2-40B4-BE49-F238E27FC236}">
                            <a16:creationId xmlns:a16="http://schemas.microsoft.com/office/drawing/2014/main" id="{A80066E5-3221-46DB-9E2F-2CC506F6B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133600"/>
                        <a:ext cx="59959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B4BDC47C-63F6-4DD0-A160-B8AC6EF3F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490992"/>
              </p:ext>
            </p:extLst>
          </p:nvPr>
        </p:nvGraphicFramePr>
        <p:xfrm>
          <a:off x="1585913" y="2895600"/>
          <a:ext cx="61356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9" name="公式" r:id="rId7" imgW="6126399" imgH="525726" progId="Equation.3">
                  <p:embed/>
                </p:oleObj>
              </mc:Choice>
              <mc:Fallback>
                <p:oleObj name="公式" r:id="rId7" imgW="6126399" imgH="525726" progId="Equation.3">
                  <p:embed/>
                  <p:pic>
                    <p:nvPicPr>
                      <p:cNvPr id="50183" name="Object 7">
                        <a:extLst>
                          <a:ext uri="{FF2B5EF4-FFF2-40B4-BE49-F238E27FC236}">
                            <a16:creationId xmlns:a16="http://schemas.microsoft.com/office/drawing/2014/main" id="{B4BDC47C-63F6-4DD0-A160-B8AC6EF3F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895600"/>
                        <a:ext cx="61356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A6977813-16D1-4252-A70D-F4C2639F4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824109"/>
              </p:ext>
            </p:extLst>
          </p:nvPr>
        </p:nvGraphicFramePr>
        <p:xfrm>
          <a:off x="1600200" y="4343400"/>
          <a:ext cx="4762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公式" r:id="rId9" imgW="4754988" imgH="525726" progId="Equation.3">
                  <p:embed/>
                </p:oleObj>
              </mc:Choice>
              <mc:Fallback>
                <p:oleObj name="公式" r:id="rId9" imgW="4754988" imgH="525726" progId="Equation.3">
                  <p:embed/>
                  <p:pic>
                    <p:nvPicPr>
                      <p:cNvPr id="50184" name="Object 8">
                        <a:extLst>
                          <a:ext uri="{FF2B5EF4-FFF2-40B4-BE49-F238E27FC236}">
                            <a16:creationId xmlns:a16="http://schemas.microsoft.com/office/drawing/2014/main" id="{A6977813-16D1-4252-A70D-F4C2639F4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3400"/>
                        <a:ext cx="4762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9">
            <a:extLst>
              <a:ext uri="{FF2B5EF4-FFF2-40B4-BE49-F238E27FC236}">
                <a16:creationId xmlns:a16="http://schemas.microsoft.com/office/drawing/2014/main" id="{6DDEE40E-08ED-46A7-ADCC-2DB169E1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513715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原方程的通解为</a:t>
            </a:r>
          </a:p>
        </p:txBody>
      </p:sp>
      <p:graphicFrame>
        <p:nvGraphicFramePr>
          <p:cNvPr id="50186" name="Object 10">
            <a:extLst>
              <a:ext uri="{FF2B5EF4-FFF2-40B4-BE49-F238E27FC236}">
                <a16:creationId xmlns:a16="http://schemas.microsoft.com/office/drawing/2014/main" id="{F4CA4B6C-D06F-4724-97C2-53F6F1FD4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163057"/>
              </p:ext>
            </p:extLst>
          </p:nvPr>
        </p:nvGraphicFramePr>
        <p:xfrm>
          <a:off x="3946525" y="4897438"/>
          <a:ext cx="35210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公式" r:id="rId11" imgW="3322419" imgH="929748" progId="Equation.3">
                  <p:embed/>
                </p:oleObj>
              </mc:Choice>
              <mc:Fallback>
                <p:oleObj name="公式" r:id="rId11" imgW="3322419" imgH="929748" progId="Equation.3">
                  <p:embed/>
                  <p:pic>
                    <p:nvPicPr>
                      <p:cNvPr id="50186" name="Object 10">
                        <a:extLst>
                          <a:ext uri="{FF2B5EF4-FFF2-40B4-BE49-F238E27FC236}">
                            <a16:creationId xmlns:a16="http://schemas.microsoft.com/office/drawing/2014/main" id="{F4CA4B6C-D06F-4724-97C2-53F6F1FD4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4897438"/>
                        <a:ext cx="352107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WordArt 16">
            <a:extLst>
              <a:ext uri="{FF2B5EF4-FFF2-40B4-BE49-F238E27FC236}">
                <a16:creationId xmlns:a16="http://schemas.microsoft.com/office/drawing/2014/main" id="{E0AE1E87-69FF-42AE-B0DF-9EDA4012ED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3850" y="633413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07242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 autoUpdateAnimBg="0"/>
      <p:bldP spid="5018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9AB495F-4117-4E87-9386-57694C64E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3720"/>
              </p:ext>
            </p:extLst>
          </p:nvPr>
        </p:nvGraphicFramePr>
        <p:xfrm>
          <a:off x="863600" y="1168400"/>
          <a:ext cx="68214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" name="公式" r:id="rId3" imgW="6812321" imgH="503028" progId="Equation.3">
                  <p:embed/>
                </p:oleObj>
              </mc:Choice>
              <mc:Fallback>
                <p:oleObj name="公式" r:id="rId3" imgW="6812321" imgH="503028" progId="Equation.3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C9AB495F-4117-4E87-9386-57694C64E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168400"/>
                        <a:ext cx="68214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>
            <a:extLst>
              <a:ext uri="{FF2B5EF4-FFF2-40B4-BE49-F238E27FC236}">
                <a16:creationId xmlns:a16="http://schemas.microsoft.com/office/drawing/2014/main" id="{0BA5582D-6F45-4459-8505-D103688F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10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C1AA31D-65FE-48F9-A183-C41A2622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17668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将方程左端重新组合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7C07A136-5A34-4060-9FE2-3DB9D2902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10699"/>
              </p:ext>
            </p:extLst>
          </p:nvPr>
        </p:nvGraphicFramePr>
        <p:xfrm>
          <a:off x="944563" y="2292350"/>
          <a:ext cx="59324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" name="公式" r:id="rId5" imgW="5920666" imgH="503028" progId="Equation.3">
                  <p:embed/>
                </p:oleObj>
              </mc:Choice>
              <mc:Fallback>
                <p:oleObj name="公式" r:id="rId5" imgW="5920666" imgH="503028" progId="Equation.3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7C07A136-5A34-4060-9FE2-3DB9D2902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292350"/>
                        <a:ext cx="59324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D4883247-BC99-4B60-9D8E-BBE754443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34630"/>
              </p:ext>
            </p:extLst>
          </p:nvPr>
        </p:nvGraphicFramePr>
        <p:xfrm>
          <a:off x="928688" y="2905125"/>
          <a:ext cx="2781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6" name="公式" r:id="rId7" imgW="2781300" imgH="965200" progId="Equation.3">
                  <p:embed/>
                </p:oleObj>
              </mc:Choice>
              <mc:Fallback>
                <p:oleObj name="公式" r:id="rId7" imgW="2781300" imgH="965200" progId="Equation.3">
                  <p:embed/>
                  <p:pic>
                    <p:nvPicPr>
                      <p:cNvPr id="34822" name="Object 6">
                        <a:extLst>
                          <a:ext uri="{FF2B5EF4-FFF2-40B4-BE49-F238E27FC236}">
                            <a16:creationId xmlns:a16="http://schemas.microsoft.com/office/drawing/2014/main" id="{D4883247-BC99-4B60-9D8E-BBE754443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905125"/>
                        <a:ext cx="2781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93CFFE3B-44CE-4348-8355-D1E054B63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87328"/>
              </p:ext>
            </p:extLst>
          </p:nvPr>
        </p:nvGraphicFramePr>
        <p:xfrm>
          <a:off x="920750" y="3721100"/>
          <a:ext cx="6135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7" name="公式" r:id="rId9" imgW="6126399" imgH="982926" progId="Equation.3">
                  <p:embed/>
                </p:oleObj>
              </mc:Choice>
              <mc:Fallback>
                <p:oleObj name="公式" r:id="rId9" imgW="6126399" imgH="982926" progId="Equation.3">
                  <p:embed/>
                  <p:pic>
                    <p:nvPicPr>
                      <p:cNvPr id="34823" name="Object 7">
                        <a:extLst>
                          <a:ext uri="{FF2B5EF4-FFF2-40B4-BE49-F238E27FC236}">
                            <a16:creationId xmlns:a16="http://schemas.microsoft.com/office/drawing/2014/main" id="{93CFFE3B-44CE-4348-8355-D1E054B63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721100"/>
                        <a:ext cx="61356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981FC67E-A0A5-4000-A3F7-0AA758A20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36131"/>
              </p:ext>
            </p:extLst>
          </p:nvPr>
        </p:nvGraphicFramePr>
        <p:xfrm>
          <a:off x="990600" y="4572000"/>
          <a:ext cx="487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8" name="公式" r:id="rId11" imgW="4869092" imgH="960228" progId="Equation.3">
                  <p:embed/>
                </p:oleObj>
              </mc:Choice>
              <mc:Fallback>
                <p:oleObj name="公式" r:id="rId11" imgW="4869092" imgH="960228" progId="Equation.3">
                  <p:embed/>
                  <p:pic>
                    <p:nvPicPr>
                      <p:cNvPr id="34824" name="Object 8">
                        <a:extLst>
                          <a:ext uri="{FF2B5EF4-FFF2-40B4-BE49-F238E27FC236}">
                            <a16:creationId xmlns:a16="http://schemas.microsoft.com/office/drawing/2014/main" id="{981FC67E-A0A5-4000-A3F7-0AA758A20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4876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9">
            <a:extLst>
              <a:ext uri="{FF2B5EF4-FFF2-40B4-BE49-F238E27FC236}">
                <a16:creationId xmlns:a16="http://schemas.microsoft.com/office/drawing/2014/main" id="{8E7A0D7F-D2FC-47B6-A15D-CCBF66405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55626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原方程的通解为</a:t>
            </a:r>
          </a:p>
        </p:txBody>
      </p:sp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F581CF70-3D58-4AE0-AC0C-25F7E1D62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664569"/>
              </p:ext>
            </p:extLst>
          </p:nvPr>
        </p:nvGraphicFramePr>
        <p:xfrm>
          <a:off x="3411538" y="5368925"/>
          <a:ext cx="38481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9" name="公式" r:id="rId13" imgW="3863333" imgH="929748" progId="Equation.3">
                  <p:embed/>
                </p:oleObj>
              </mc:Choice>
              <mc:Fallback>
                <p:oleObj name="公式" r:id="rId13" imgW="3863333" imgH="929748" progId="Equation.3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F581CF70-3D58-4AE0-AC0C-25F7E1D62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5368925"/>
                        <a:ext cx="38481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AutoShape 11">
            <a:extLst>
              <a:ext uri="{FF2B5EF4-FFF2-40B4-BE49-F238E27FC236}">
                <a16:creationId xmlns:a16="http://schemas.microsoft.com/office/drawing/2014/main" id="{4B149A1D-E312-4AF8-8F23-BC0B8155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1676400" cy="457200"/>
          </a:xfrm>
          <a:prstGeom prst="wedgeRoundRectCallout">
            <a:avLst>
              <a:gd name="adj1" fmla="val -100190"/>
              <a:gd name="adj2" fmla="val -64931"/>
              <a:gd name="adj3" fmla="val 16667"/>
            </a:avLst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可积组合法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03089FAF-AA2B-4E11-A931-5BFF4BF8F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56" y="548680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求微分方程</a:t>
            </a:r>
          </a:p>
        </p:txBody>
      </p:sp>
      <p:sp>
        <p:nvSpPr>
          <p:cNvPr id="13" name="WordArt 16">
            <a:extLst>
              <a:ext uri="{FF2B5EF4-FFF2-40B4-BE49-F238E27FC236}">
                <a16:creationId xmlns:a16="http://schemas.microsoft.com/office/drawing/2014/main" id="{E0AE1E87-69FF-42AE-B0DF-9EDA4012ED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3850" y="633413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0304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  <p:bldP spid="34825" grpId="0" autoUpdateAnimBg="0"/>
      <p:bldP spid="34827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8">
            <a:extLst>
              <a:ext uri="{FF2B5EF4-FFF2-40B4-BE49-F238E27FC236}">
                <a16:creationId xmlns:a16="http://schemas.microsoft.com/office/drawing/2014/main" id="{F536C05B-F9DE-4225-8F0E-D02C183EE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787400"/>
          <a:ext cx="57800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1" name="公式" r:id="rId3" imgW="5768311" imgH="883920" progId="Equation.3">
                  <p:embed/>
                </p:oleObj>
              </mc:Choice>
              <mc:Fallback>
                <p:oleObj name="公式" r:id="rId3" imgW="5768311" imgH="883920" progId="Equation.3">
                  <p:embed/>
                  <p:pic>
                    <p:nvPicPr>
                      <p:cNvPr id="20482" name="Object 8">
                        <a:extLst>
                          <a:ext uri="{FF2B5EF4-FFF2-40B4-BE49-F238E27FC236}">
                            <a16:creationId xmlns:a16="http://schemas.microsoft.com/office/drawing/2014/main" id="{F536C05B-F9DE-4225-8F0E-D02C183EE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787400"/>
                        <a:ext cx="57800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>
            <a:extLst>
              <a:ext uri="{FF2B5EF4-FFF2-40B4-BE49-F238E27FC236}">
                <a16:creationId xmlns:a16="http://schemas.microsoft.com/office/drawing/2014/main" id="{10AE2D94-C985-4D6C-98D9-7F9C96C9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9812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84313094-E723-4A51-A62E-9D6815E86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整理得</a:t>
            </a:r>
          </a:p>
        </p:txBody>
      </p:sp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E424ED81-E47D-4A4E-B143-323A12968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24972"/>
              </p:ext>
            </p:extLst>
          </p:nvPr>
        </p:nvGraphicFramePr>
        <p:xfrm>
          <a:off x="3149600" y="1752600"/>
          <a:ext cx="295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2" name="公式" r:id="rId5" imgW="2959100" imgH="889000" progId="Equation.3">
                  <p:embed/>
                </p:oleObj>
              </mc:Choice>
              <mc:Fallback>
                <p:oleObj name="公式" r:id="rId5" imgW="2959100" imgH="889000" progId="Equation.3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E424ED81-E47D-4A4E-B143-323A12968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752600"/>
                        <a:ext cx="2959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2">
            <a:extLst>
              <a:ext uri="{FF2B5EF4-FFF2-40B4-BE49-F238E27FC236}">
                <a16:creationId xmlns:a16="http://schemas.microsoft.com/office/drawing/2014/main" id="{7AB720C0-2D3C-4C44-BAAF-B165F921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209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A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常数变易法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: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5DB25AEF-121E-43C4-8C8D-67417D00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5932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B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公式法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: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0E7C23EE-304C-479D-9B0C-BD19E3FE7B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985906"/>
              </p:ext>
            </p:extLst>
          </p:nvPr>
        </p:nvGraphicFramePr>
        <p:xfrm>
          <a:off x="1409700" y="5340350"/>
          <a:ext cx="4559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3" name="公式" r:id="rId7" imgW="4559300" imgH="927100" progId="Equation.3">
                  <p:embed/>
                </p:oleObj>
              </mc:Choice>
              <mc:Fallback>
                <p:oleObj name="公式" r:id="rId7" imgW="4559300" imgH="927100" progId="Equation.3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:a16="http://schemas.microsoft.com/office/drawing/2014/main" id="{0E7C23EE-304C-479D-9B0C-BD19E3FE7B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340350"/>
                        <a:ext cx="4559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2F360587-49E6-40C7-9043-D8D4B5D18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078054"/>
              </p:ext>
            </p:extLst>
          </p:nvPr>
        </p:nvGraphicFramePr>
        <p:xfrm>
          <a:off x="3389313" y="2697163"/>
          <a:ext cx="37385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4" name="公式" r:id="rId9" imgW="4038600" imgH="889000" progId="Equation.3">
                  <p:embed/>
                </p:oleObj>
              </mc:Choice>
              <mc:Fallback>
                <p:oleObj name="公式" r:id="rId9" imgW="4038600" imgH="889000" progId="Equation.3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:a16="http://schemas.microsoft.com/office/drawing/2014/main" id="{2F360587-49E6-40C7-9043-D8D4B5D18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2697163"/>
                        <a:ext cx="37385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>
            <a:extLst>
              <a:ext uri="{FF2B5EF4-FFF2-40B4-BE49-F238E27FC236}">
                <a16:creationId xmlns:a16="http://schemas.microsoft.com/office/drawing/2014/main" id="{DBA3B72A-6BA6-436B-AE26-A111F484C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609044"/>
              </p:ext>
            </p:extLst>
          </p:nvPr>
        </p:nvGraphicFramePr>
        <p:xfrm>
          <a:off x="1436688" y="3581400"/>
          <a:ext cx="1879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5" name="公式" r:id="rId11" imgW="2032000" imgH="889000" progId="Equation.3">
                  <p:embed/>
                </p:oleObj>
              </mc:Choice>
              <mc:Fallback>
                <p:oleObj name="公式" r:id="rId11" imgW="2032000" imgH="889000" progId="Equation.3">
                  <p:embed/>
                  <p:pic>
                    <p:nvPicPr>
                      <p:cNvPr id="10263" name="Object 23">
                        <a:extLst>
                          <a:ext uri="{FF2B5EF4-FFF2-40B4-BE49-F238E27FC236}">
                            <a16:creationId xmlns:a16="http://schemas.microsoft.com/office/drawing/2014/main" id="{DBA3B72A-6BA6-436B-AE26-A111F484C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581400"/>
                        <a:ext cx="1879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>
            <a:extLst>
              <a:ext uri="{FF2B5EF4-FFF2-40B4-BE49-F238E27FC236}">
                <a16:creationId xmlns:a16="http://schemas.microsoft.com/office/drawing/2014/main" id="{ADC772A6-12EE-4948-8D68-82D8B3718B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352937"/>
              </p:ext>
            </p:extLst>
          </p:nvPr>
        </p:nvGraphicFramePr>
        <p:xfrm>
          <a:off x="3505200" y="3509963"/>
          <a:ext cx="31400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6" name="公式" r:id="rId13" imgW="3390900" imgH="927100" progId="Equation.3">
                  <p:embed/>
                </p:oleObj>
              </mc:Choice>
              <mc:Fallback>
                <p:oleObj name="公式" r:id="rId13" imgW="3390900" imgH="927100" progId="Equation.3">
                  <p:embed/>
                  <p:pic>
                    <p:nvPicPr>
                      <p:cNvPr id="10264" name="Object 24">
                        <a:extLst>
                          <a:ext uri="{FF2B5EF4-FFF2-40B4-BE49-F238E27FC236}">
                            <a16:creationId xmlns:a16="http://schemas.microsoft.com/office/drawing/2014/main" id="{ADC772A6-12EE-4948-8D68-82D8B3718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9963"/>
                        <a:ext cx="314007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>
            <a:extLst>
              <a:ext uri="{FF2B5EF4-FFF2-40B4-BE49-F238E27FC236}">
                <a16:creationId xmlns:a16="http://schemas.microsoft.com/office/drawing/2014/main" id="{2D716774-7569-43ED-B177-065A1694E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4513263"/>
          <a:ext cx="4991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7" name="公式" r:id="rId15" imgW="4991100" imgH="825500" progId="Equation.3">
                  <p:embed/>
                </p:oleObj>
              </mc:Choice>
              <mc:Fallback>
                <p:oleObj name="公式" r:id="rId15" imgW="4991100" imgH="825500" progId="Equation.3">
                  <p:embed/>
                  <p:pic>
                    <p:nvPicPr>
                      <p:cNvPr id="10265" name="Object 25">
                        <a:extLst>
                          <a:ext uri="{FF2B5EF4-FFF2-40B4-BE49-F238E27FC236}">
                            <a16:creationId xmlns:a16="http://schemas.microsoft.com/office/drawing/2014/main" id="{2D716774-7569-43ED-B177-065A1694E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4513263"/>
                        <a:ext cx="4991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WordArt 16">
            <a:extLst>
              <a:ext uri="{FF2B5EF4-FFF2-40B4-BE49-F238E27FC236}">
                <a16:creationId xmlns:a16="http://schemas.microsoft.com/office/drawing/2014/main" id="{E0AE1E87-69FF-42AE-B0DF-9EDA4012ED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5840" y="879947"/>
            <a:ext cx="685800" cy="604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0200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utoUpdateAnimBg="0"/>
      <p:bldP spid="10250" grpId="0" autoUpdateAnimBg="0"/>
      <p:bldP spid="10252" grpId="0" autoUpdateAnimBg="0"/>
      <p:bldP spid="1025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8B54BF05-F6B5-4101-8CF5-DE6DBADCF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33400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E92AC690-AD21-471D-8E1E-A28073716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整理得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6A7B932E-4EDC-4D2D-BA23-9E9DF4075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2976"/>
              </p:ext>
            </p:extLst>
          </p:nvPr>
        </p:nvGraphicFramePr>
        <p:xfrm>
          <a:off x="3028950" y="544513"/>
          <a:ext cx="482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5" name="公式" r:id="rId3" imgW="4826000" imgH="469900" progId="Equation.3">
                  <p:embed/>
                </p:oleObj>
              </mc:Choice>
              <mc:Fallback>
                <p:oleObj name="公式" r:id="rId3" imgW="4826000" imgH="469900" progId="Equation.3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6A7B932E-4EDC-4D2D-BA23-9E9DF4075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44513"/>
                        <a:ext cx="482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BE9F75EC-C2CE-4C3E-9D62-D83122D8E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780238"/>
              </p:ext>
            </p:extLst>
          </p:nvPr>
        </p:nvGraphicFramePr>
        <p:xfrm>
          <a:off x="1752600" y="1143000"/>
          <a:ext cx="2374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6" name="公式" r:id="rId5" imgW="2374900" imgH="965200" progId="Equation.3">
                  <p:embed/>
                </p:oleObj>
              </mc:Choice>
              <mc:Fallback>
                <p:oleObj name="公式" r:id="rId5" imgW="2374900" imgH="965200" progId="Equation.3">
                  <p:embed/>
                  <p:pic>
                    <p:nvPicPr>
                      <p:cNvPr id="36869" name="Object 5">
                        <a:extLst>
                          <a:ext uri="{FF2B5EF4-FFF2-40B4-BE49-F238E27FC236}">
                            <a16:creationId xmlns:a16="http://schemas.microsoft.com/office/drawing/2014/main" id="{BE9F75EC-C2CE-4C3E-9D62-D83122D8EE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374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B7951BF4-6056-4DF5-A0BB-7ADEF9435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31425"/>
              </p:ext>
            </p:extLst>
          </p:nvPr>
        </p:nvGraphicFramePr>
        <p:xfrm>
          <a:off x="4724400" y="1371600"/>
          <a:ext cx="274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7" name="公式" r:id="rId7" imgW="2743200" imgH="419100" progId="Equation.3">
                  <p:embed/>
                </p:oleObj>
              </mc:Choice>
              <mc:Fallback>
                <p:oleObj name="公式" r:id="rId7" imgW="2743200" imgH="419100" progId="Equation.3">
                  <p:embed/>
                  <p:pic>
                    <p:nvPicPr>
                      <p:cNvPr id="36870" name="Object 6">
                        <a:extLst>
                          <a:ext uri="{FF2B5EF4-FFF2-40B4-BE49-F238E27FC236}">
                            <a16:creationId xmlns:a16="http://schemas.microsoft.com/office/drawing/2014/main" id="{B7951BF4-6056-4DF5-A0BB-7ADEF9435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371600"/>
                        <a:ext cx="274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>
            <a:extLst>
              <a:ext uri="{FF2B5EF4-FFF2-40B4-BE49-F238E27FC236}">
                <a16:creationId xmlns:a16="http://schemas.microsoft.com/office/drawing/2014/main" id="{3856E8A6-4DD1-4709-A943-0A6239B5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09800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A 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用曲线积分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法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: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72" name="Object 8">
            <a:extLst>
              <a:ext uri="{FF2B5EF4-FFF2-40B4-BE49-F238E27FC236}">
                <a16:creationId xmlns:a16="http://schemas.microsoft.com/office/drawing/2014/main" id="{77B84053-A496-48D0-A990-8CD2AC044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984956"/>
              </p:ext>
            </p:extLst>
          </p:nvPr>
        </p:nvGraphicFramePr>
        <p:xfrm>
          <a:off x="1720850" y="2717800"/>
          <a:ext cx="5118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8" name="公式" r:id="rId9" imgW="5118100" imgH="698500" progId="Equation.3">
                  <p:embed/>
                </p:oleObj>
              </mc:Choice>
              <mc:Fallback>
                <p:oleObj name="公式" r:id="rId9" imgW="5118100" imgH="698500" progId="Equation.3">
                  <p:embed/>
                  <p:pic>
                    <p:nvPicPr>
                      <p:cNvPr id="36872" name="Object 8">
                        <a:extLst>
                          <a:ext uri="{FF2B5EF4-FFF2-40B4-BE49-F238E27FC236}">
                            <a16:creationId xmlns:a16="http://schemas.microsoft.com/office/drawing/2014/main" id="{77B84053-A496-48D0-A990-8CD2AC044C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717800"/>
                        <a:ext cx="5118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9">
            <a:extLst>
              <a:ext uri="{FF2B5EF4-FFF2-40B4-BE49-F238E27FC236}">
                <a16:creationId xmlns:a16="http://schemas.microsoft.com/office/drawing/2014/main" id="{5DD31CA4-B939-4872-828D-408BF53F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B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凑微分法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: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CDB88633-347D-4749-9203-9EF0A7D40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38118"/>
              </p:ext>
            </p:extLst>
          </p:nvPr>
        </p:nvGraphicFramePr>
        <p:xfrm>
          <a:off x="1371600" y="4068763"/>
          <a:ext cx="5487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9" name="公式" r:id="rId11" imgW="5486400" imgH="469900" progId="Equation.3">
                  <p:embed/>
                </p:oleObj>
              </mc:Choice>
              <mc:Fallback>
                <p:oleObj name="公式" r:id="rId11" imgW="5486400" imgH="469900" progId="Equation.3">
                  <p:embed/>
                  <p:pic>
                    <p:nvPicPr>
                      <p:cNvPr id="36874" name="Object 10">
                        <a:extLst>
                          <a:ext uri="{FF2B5EF4-FFF2-40B4-BE49-F238E27FC236}">
                            <a16:creationId xmlns:a16="http://schemas.microsoft.com/office/drawing/2014/main" id="{CDB88633-347D-4749-9203-9EF0A7D40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68763"/>
                        <a:ext cx="5487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>
            <a:extLst>
              <a:ext uri="{FF2B5EF4-FFF2-40B4-BE49-F238E27FC236}">
                <a16:creationId xmlns:a16="http://schemas.microsoft.com/office/drawing/2014/main" id="{32EEC4FE-770B-4A02-958E-AAA329E890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86861"/>
              </p:ext>
            </p:extLst>
          </p:nvPr>
        </p:nvGraphicFramePr>
        <p:xfrm>
          <a:off x="1371600" y="4572000"/>
          <a:ext cx="445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0" name="公式" r:id="rId13" imgW="4457700" imgH="939800" progId="Equation.3">
                  <p:embed/>
                </p:oleObj>
              </mc:Choice>
              <mc:Fallback>
                <p:oleObj name="公式" r:id="rId13" imgW="4457700" imgH="939800" progId="Equation.3">
                  <p:embed/>
                  <p:pic>
                    <p:nvPicPr>
                      <p:cNvPr id="36875" name="Object 11">
                        <a:extLst>
                          <a:ext uri="{FF2B5EF4-FFF2-40B4-BE49-F238E27FC236}">
                            <a16:creationId xmlns:a16="http://schemas.microsoft.com/office/drawing/2014/main" id="{32EEC4FE-770B-4A02-958E-AAA329E890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5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>
            <a:extLst>
              <a:ext uri="{FF2B5EF4-FFF2-40B4-BE49-F238E27FC236}">
                <a16:creationId xmlns:a16="http://schemas.microsoft.com/office/drawing/2014/main" id="{DD40C373-46AA-42FE-8B19-C9A77CFF6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5473700"/>
          <a:ext cx="372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1" name="公式" r:id="rId15" imgW="3721100" imgH="914400" progId="Equation.3">
                  <p:embed/>
                </p:oleObj>
              </mc:Choice>
              <mc:Fallback>
                <p:oleObj name="公式" r:id="rId15" imgW="3721100" imgH="914400" progId="Equation.3">
                  <p:embed/>
                  <p:pic>
                    <p:nvPicPr>
                      <p:cNvPr id="36876" name="Object 12">
                        <a:extLst>
                          <a:ext uri="{FF2B5EF4-FFF2-40B4-BE49-F238E27FC236}">
                            <a16:creationId xmlns:a16="http://schemas.microsoft.com/office/drawing/2014/main" id="{DD40C373-46AA-42FE-8B19-C9A77CFF6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5473700"/>
                        <a:ext cx="3721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0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71" grpId="0" autoUpdateAnimBg="0"/>
      <p:bldP spid="3687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3E7426C-5574-4EB1-8834-B037F80B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965200"/>
            <a:ext cx="2760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C 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不定积分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法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/>
              </a:rPr>
              <a:t>: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9AFA68F8-20F0-449C-A7E1-DC52F24C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2754"/>
              </p:ext>
            </p:extLst>
          </p:nvPr>
        </p:nvGraphicFramePr>
        <p:xfrm>
          <a:off x="3683000" y="762000"/>
          <a:ext cx="302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5" name="公式" r:id="rId3" imgW="3022600" imgH="889000" progId="Equation.3">
                  <p:embed/>
                </p:oleObj>
              </mc:Choice>
              <mc:Fallback>
                <p:oleObj name="公式" r:id="rId3" imgW="3022600" imgH="889000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9AFA68F8-20F0-449C-A7E1-DC52F24C8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762000"/>
                        <a:ext cx="302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0C9FE691-2A21-43BF-810C-7F6E45A18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074555"/>
              </p:ext>
            </p:extLst>
          </p:nvPr>
        </p:nvGraphicFramePr>
        <p:xfrm>
          <a:off x="914400" y="1803400"/>
          <a:ext cx="3022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6" name="公式" r:id="rId5" imgW="3022600" imgH="635000" progId="Equation.3">
                  <p:embed/>
                </p:oleObj>
              </mc:Choice>
              <mc:Fallback>
                <p:oleObj name="公式" r:id="rId5" imgW="3022600" imgH="63500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0C9FE691-2A21-43BF-810C-7F6E45A187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03400"/>
                        <a:ext cx="3022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E31163BA-BB70-440F-A099-F6C281C60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11270"/>
              </p:ext>
            </p:extLst>
          </p:nvPr>
        </p:nvGraphicFramePr>
        <p:xfrm>
          <a:off x="3905250" y="1631950"/>
          <a:ext cx="353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" name="公式" r:id="rId7" imgW="3530600" imgH="927100" progId="Equation.3">
                  <p:embed/>
                </p:oleObj>
              </mc:Choice>
              <mc:Fallback>
                <p:oleObj name="公式" r:id="rId7" imgW="3530600" imgH="927100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E31163BA-BB70-440F-A099-F6C281C60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1631950"/>
                        <a:ext cx="353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65719781-C721-494F-A8A5-04574B36E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405171"/>
              </p:ext>
            </p:extLst>
          </p:nvPr>
        </p:nvGraphicFramePr>
        <p:xfrm>
          <a:off x="952500" y="2717800"/>
          <a:ext cx="271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8" name="公式" r:id="rId9" imgW="2717800" imgH="965200" progId="Equation.3">
                  <p:embed/>
                </p:oleObj>
              </mc:Choice>
              <mc:Fallback>
                <p:oleObj name="公式" r:id="rId9" imgW="2717800" imgH="965200" progId="Equation.3">
                  <p:embed/>
                  <p:pic>
                    <p:nvPicPr>
                      <p:cNvPr id="35846" name="Object 6">
                        <a:extLst>
                          <a:ext uri="{FF2B5EF4-FFF2-40B4-BE49-F238E27FC236}">
                            <a16:creationId xmlns:a16="http://schemas.microsoft.com/office/drawing/2014/main" id="{65719781-C721-494F-A8A5-04574B36E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717800"/>
                        <a:ext cx="2717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DEE76DC1-29FE-4F4B-9299-2B7E59F7E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4121"/>
              </p:ext>
            </p:extLst>
          </p:nvPr>
        </p:nvGraphicFramePr>
        <p:xfrm>
          <a:off x="3917950" y="2717800"/>
          <a:ext cx="214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9" name="公式" r:id="rId11" imgW="2146300" imgH="965200" progId="Equation.3">
                  <p:embed/>
                </p:oleObj>
              </mc:Choice>
              <mc:Fallback>
                <p:oleObj name="公式" r:id="rId11" imgW="2146300" imgH="965200" progId="Equation.3">
                  <p:embed/>
                  <p:pic>
                    <p:nvPicPr>
                      <p:cNvPr id="35847" name="Object 7">
                        <a:extLst>
                          <a:ext uri="{FF2B5EF4-FFF2-40B4-BE49-F238E27FC236}">
                            <a16:creationId xmlns:a16="http://schemas.microsoft.com/office/drawing/2014/main" id="{DEE76DC1-29FE-4F4B-9299-2B7E59F7E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717800"/>
                        <a:ext cx="2146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735CD2FC-1BA7-4BEA-B836-4A03FFFA2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3641"/>
              </p:ext>
            </p:extLst>
          </p:nvPr>
        </p:nvGraphicFramePr>
        <p:xfrm>
          <a:off x="914400" y="3937000"/>
          <a:ext cx="3048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0" name="公式" r:id="rId13" imgW="3048000" imgH="431800" progId="Equation.3">
                  <p:embed/>
                </p:oleObj>
              </mc:Choice>
              <mc:Fallback>
                <p:oleObj name="公式" r:id="rId13" imgW="3048000" imgH="431800" progId="Equation.3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id="{735CD2FC-1BA7-4BEA-B836-4A03FFFA2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37000"/>
                        <a:ext cx="3048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91C08DAE-AD77-41E5-A265-C141F2979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395437"/>
              </p:ext>
            </p:extLst>
          </p:nvPr>
        </p:nvGraphicFramePr>
        <p:xfrm>
          <a:off x="4216400" y="3937000"/>
          <a:ext cx="1549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1" name="公式" r:id="rId15" imgW="1548728" imgH="431613" progId="Equation.3">
                  <p:embed/>
                </p:oleObj>
              </mc:Choice>
              <mc:Fallback>
                <p:oleObj name="公式" r:id="rId15" imgW="1548728" imgH="431613" progId="Equation.3">
                  <p:embed/>
                  <p:pic>
                    <p:nvPicPr>
                      <p:cNvPr id="35849" name="Object 9">
                        <a:extLst>
                          <a:ext uri="{FF2B5EF4-FFF2-40B4-BE49-F238E27FC236}">
                            <a16:creationId xmlns:a16="http://schemas.microsoft.com/office/drawing/2014/main" id="{91C08DAE-AD77-41E5-A265-C141F2979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937000"/>
                        <a:ext cx="1549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3A12E6E7-9EFB-4635-9658-2607A58B5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98791"/>
              </p:ext>
            </p:extLst>
          </p:nvPr>
        </p:nvGraphicFramePr>
        <p:xfrm>
          <a:off x="6140450" y="3937000"/>
          <a:ext cx="152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2" name="公式" r:id="rId17" imgW="1523339" imgH="406224" progId="Equation.3">
                  <p:embed/>
                </p:oleObj>
              </mc:Choice>
              <mc:Fallback>
                <p:oleObj name="公式" r:id="rId17" imgW="1523339" imgH="406224" progId="Equation.3">
                  <p:embed/>
                  <p:pic>
                    <p:nvPicPr>
                      <p:cNvPr id="35850" name="Object 10">
                        <a:extLst>
                          <a:ext uri="{FF2B5EF4-FFF2-40B4-BE49-F238E27FC236}">
                            <a16:creationId xmlns:a16="http://schemas.microsoft.com/office/drawing/2014/main" id="{3A12E6E7-9EFB-4635-9658-2607A58B5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3937000"/>
                        <a:ext cx="1524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>
            <a:extLst>
              <a:ext uri="{FF2B5EF4-FFF2-40B4-BE49-F238E27FC236}">
                <a16:creationId xmlns:a16="http://schemas.microsoft.com/office/drawing/2014/main" id="{20BE51E1-0CA7-449B-88E7-FEA5AC6AC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4775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原方程的通解为</a:t>
            </a:r>
          </a:p>
        </p:txBody>
      </p:sp>
      <p:graphicFrame>
        <p:nvGraphicFramePr>
          <p:cNvPr id="35852" name="Object 12">
            <a:extLst>
              <a:ext uri="{FF2B5EF4-FFF2-40B4-BE49-F238E27FC236}">
                <a16:creationId xmlns:a16="http://schemas.microsoft.com/office/drawing/2014/main" id="{7D40B532-61B9-48EE-86EA-4A956E63C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785831"/>
              </p:ext>
            </p:extLst>
          </p:nvPr>
        </p:nvGraphicFramePr>
        <p:xfrm>
          <a:off x="3549650" y="4506913"/>
          <a:ext cx="3340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3" name="公式" r:id="rId19" imgW="3340100" imgH="927100" progId="Equation.3">
                  <p:embed/>
                </p:oleObj>
              </mc:Choice>
              <mc:Fallback>
                <p:oleObj name="公式" r:id="rId19" imgW="3340100" imgH="927100" progId="Equation.3">
                  <p:embed/>
                  <p:pic>
                    <p:nvPicPr>
                      <p:cNvPr id="35852" name="Object 12">
                        <a:extLst>
                          <a:ext uri="{FF2B5EF4-FFF2-40B4-BE49-F238E27FC236}">
                            <a16:creationId xmlns:a16="http://schemas.microsoft.com/office/drawing/2014/main" id="{7D40B532-61B9-48EE-86EA-4A956E63C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4506913"/>
                        <a:ext cx="3340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1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5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533914"/>
              </p:ext>
            </p:extLst>
          </p:nvPr>
        </p:nvGraphicFramePr>
        <p:xfrm>
          <a:off x="679450" y="44624"/>
          <a:ext cx="16240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" name="Equation" r:id="rId3" imgW="850680" imgH="215640" progId="Equation.DSMT4">
                  <p:embed/>
                </p:oleObj>
              </mc:Choice>
              <mc:Fallback>
                <p:oleObj name="Equation" r:id="rId3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4624"/>
                        <a:ext cx="16240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90578"/>
              </p:ext>
            </p:extLst>
          </p:nvPr>
        </p:nvGraphicFramePr>
        <p:xfrm>
          <a:off x="669925" y="486545"/>
          <a:ext cx="16811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1" name="Equation" r:id="rId5" imgW="888840" imgH="203040" progId="Equation.DSMT4">
                  <p:embed/>
                </p:oleObj>
              </mc:Choice>
              <mc:Fallback>
                <p:oleObj name="Equation" r:id="rId5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486545"/>
                        <a:ext cx="168116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4091"/>
              </p:ext>
            </p:extLst>
          </p:nvPr>
        </p:nvGraphicFramePr>
        <p:xfrm>
          <a:off x="2351088" y="508770"/>
          <a:ext cx="13573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08770"/>
                        <a:ext cx="13573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44400"/>
              </p:ext>
            </p:extLst>
          </p:nvPr>
        </p:nvGraphicFramePr>
        <p:xfrm>
          <a:off x="3719513" y="508770"/>
          <a:ext cx="38528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3" name="Equation" r:id="rId9" imgW="2019240" imgH="241200" progId="Equation.DSMT4">
                  <p:embed/>
                </p:oleObj>
              </mc:Choice>
              <mc:Fallback>
                <p:oleObj name="Equation" r:id="rId9" imgW="2019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508770"/>
                        <a:ext cx="38528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05608"/>
              </p:ext>
            </p:extLst>
          </p:nvPr>
        </p:nvGraphicFramePr>
        <p:xfrm>
          <a:off x="7596188" y="510357"/>
          <a:ext cx="14271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4" name="Equation" r:id="rId11" imgW="749160" imgH="215640" progId="Equation.DSMT4">
                  <p:embed/>
                </p:oleObj>
              </mc:Choice>
              <mc:Fallback>
                <p:oleObj name="Equation" r:id="rId11" imgW="749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10357"/>
                        <a:ext cx="14271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942377"/>
              </p:ext>
            </p:extLst>
          </p:nvPr>
        </p:nvGraphicFramePr>
        <p:xfrm>
          <a:off x="163513" y="1013595"/>
          <a:ext cx="17907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" name="Equation" r:id="rId13" imgW="939600" imgH="215640" progId="Equation.DSMT4">
                  <p:embed/>
                </p:oleObj>
              </mc:Choice>
              <mc:Fallback>
                <p:oleObj name="Equation" r:id="rId13" imgW="939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1013595"/>
                        <a:ext cx="17907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44425"/>
              </p:ext>
            </p:extLst>
          </p:nvPr>
        </p:nvGraphicFramePr>
        <p:xfrm>
          <a:off x="731838" y="1566045"/>
          <a:ext cx="19923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6" name="Equation" r:id="rId15" imgW="1054080" imgH="368280" progId="Equation.DSMT4">
                  <p:embed/>
                </p:oleObj>
              </mc:Choice>
              <mc:Fallback>
                <p:oleObj name="Equation" r:id="rId15" imgW="1054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566045"/>
                        <a:ext cx="19923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011517"/>
              </p:ext>
            </p:extLst>
          </p:nvPr>
        </p:nvGraphicFramePr>
        <p:xfrm>
          <a:off x="2806700" y="1561282"/>
          <a:ext cx="29273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" name="Equation" r:id="rId17" imgW="1549080" imgH="406080" progId="Equation.DSMT4">
                  <p:embed/>
                </p:oleObj>
              </mc:Choice>
              <mc:Fallback>
                <p:oleObj name="Equation" r:id="rId17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1561282"/>
                        <a:ext cx="29273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15" name="Line 11"/>
          <p:cNvSpPr>
            <a:spLocks noChangeShapeType="1"/>
          </p:cNvSpPr>
          <p:nvPr/>
        </p:nvSpPr>
        <p:spPr bwMode="auto">
          <a:xfrm>
            <a:off x="4427538" y="1997845"/>
            <a:ext cx="763587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15116" name="Rectangle 12"/>
          <p:cNvSpPr>
            <a:spLocks noChangeArrowheads="1"/>
          </p:cNvSpPr>
          <p:nvPr/>
        </p:nvSpPr>
        <p:spPr bwMode="auto">
          <a:xfrm>
            <a:off x="5292725" y="2528070"/>
            <a:ext cx="900113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>
                <a:solidFill>
                  <a:srgbClr val="FFFF00"/>
                </a:solidFill>
                <a:ea typeface="隶书" pitchFamily="49" charset="-122"/>
              </a:rPr>
              <a:t>二代</a:t>
            </a:r>
          </a:p>
        </p:txBody>
      </p:sp>
      <p:sp>
        <p:nvSpPr>
          <p:cNvPr id="815117" name="Line 13"/>
          <p:cNvSpPr>
            <a:spLocks noChangeShapeType="1"/>
          </p:cNvSpPr>
          <p:nvPr/>
        </p:nvSpPr>
        <p:spPr bwMode="auto">
          <a:xfrm flipH="1" flipV="1">
            <a:off x="4953000" y="1997845"/>
            <a:ext cx="890588" cy="4921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15118" name="Rectangle 14"/>
          <p:cNvSpPr>
            <a:spLocks noChangeArrowheads="1"/>
          </p:cNvSpPr>
          <p:nvPr/>
        </p:nvSpPr>
        <p:spPr bwMode="auto">
          <a:xfrm>
            <a:off x="2627313" y="2528070"/>
            <a:ext cx="900112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>
                <a:solidFill>
                  <a:srgbClr val="FFFF00"/>
                </a:solidFill>
                <a:ea typeface="隶书" pitchFamily="49" charset="-122"/>
              </a:rPr>
              <a:t>三定号</a:t>
            </a:r>
          </a:p>
        </p:txBody>
      </p:sp>
      <p:sp>
        <p:nvSpPr>
          <p:cNvPr id="815119" name="Line 15"/>
          <p:cNvSpPr>
            <a:spLocks noChangeShapeType="1"/>
          </p:cNvSpPr>
          <p:nvPr/>
        </p:nvSpPr>
        <p:spPr bwMode="auto">
          <a:xfrm flipV="1">
            <a:off x="3024188" y="2058170"/>
            <a:ext cx="0" cy="4381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15120" name="Line 16"/>
          <p:cNvSpPr>
            <a:spLocks noChangeShapeType="1"/>
          </p:cNvSpPr>
          <p:nvPr/>
        </p:nvSpPr>
        <p:spPr bwMode="auto">
          <a:xfrm>
            <a:off x="3163888" y="2267720"/>
            <a:ext cx="3524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15121" name="Rectangle 17"/>
          <p:cNvSpPr>
            <a:spLocks noChangeArrowheads="1"/>
          </p:cNvSpPr>
          <p:nvPr/>
        </p:nvSpPr>
        <p:spPr bwMode="auto">
          <a:xfrm>
            <a:off x="3743325" y="2497907"/>
            <a:ext cx="900113" cy="317500"/>
          </a:xfrm>
          <a:prstGeom prst="rect">
            <a:avLst/>
          </a:prstGeom>
          <a:solidFill>
            <a:srgbClr val="CC0000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>
                <a:solidFill>
                  <a:srgbClr val="FFFF00"/>
                </a:solidFill>
                <a:ea typeface="隶书" pitchFamily="49" charset="-122"/>
              </a:rPr>
              <a:t>一投</a:t>
            </a:r>
          </a:p>
        </p:txBody>
      </p:sp>
      <p:sp>
        <p:nvSpPr>
          <p:cNvPr id="815122" name="Line 18"/>
          <p:cNvSpPr>
            <a:spLocks noChangeShapeType="1"/>
          </p:cNvSpPr>
          <p:nvPr/>
        </p:nvSpPr>
        <p:spPr bwMode="auto">
          <a:xfrm flipH="1" flipV="1">
            <a:off x="3384550" y="2256607"/>
            <a:ext cx="827088" cy="23971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15123" name="Oval 19"/>
          <p:cNvSpPr>
            <a:spLocks noChangeArrowheads="1"/>
          </p:cNvSpPr>
          <p:nvPr/>
        </p:nvSpPr>
        <p:spPr bwMode="auto">
          <a:xfrm>
            <a:off x="2925763" y="1589857"/>
            <a:ext cx="238125" cy="468313"/>
          </a:xfrm>
          <a:prstGeom prst="ellips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8151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083686"/>
              </p:ext>
            </p:extLst>
          </p:nvPr>
        </p:nvGraphicFramePr>
        <p:xfrm>
          <a:off x="5867400" y="1627957"/>
          <a:ext cx="32400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" name="Equation" r:id="rId19" imgW="1701720" imgH="253800" progId="Equation.DSMT4">
                  <p:embed/>
                </p:oleObj>
              </mc:Choice>
              <mc:Fallback>
                <p:oleObj name="Equation" r:id="rId19" imgW="1701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27957"/>
                        <a:ext cx="32400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38164"/>
              </p:ext>
            </p:extLst>
          </p:nvPr>
        </p:nvGraphicFramePr>
        <p:xfrm>
          <a:off x="660400" y="2915420"/>
          <a:ext cx="10144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" name="Equation" r:id="rId21" imgW="533160" imgH="215640" progId="Equation.DSMT4">
                  <p:embed/>
                </p:oleObj>
              </mc:Choice>
              <mc:Fallback>
                <p:oleObj name="Equation" r:id="rId21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915420"/>
                        <a:ext cx="101441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21534"/>
              </p:ext>
            </p:extLst>
          </p:nvPr>
        </p:nvGraphicFramePr>
        <p:xfrm>
          <a:off x="1787525" y="2853507"/>
          <a:ext cx="25431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0" name="Equation" r:id="rId23" imgW="1346040" imgH="368280" progId="Equation.DSMT4">
                  <p:embed/>
                </p:oleObj>
              </mc:Choice>
              <mc:Fallback>
                <p:oleObj name="Equation" r:id="rId23" imgW="13460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853507"/>
                        <a:ext cx="25431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923466"/>
              </p:ext>
            </p:extLst>
          </p:nvPr>
        </p:nvGraphicFramePr>
        <p:xfrm>
          <a:off x="695325" y="3488507"/>
          <a:ext cx="7683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" name="Equation" r:id="rId25" imgW="406080" imgH="203040" progId="Equation.DSMT4">
                  <p:embed/>
                </p:oleObj>
              </mc:Choice>
              <mc:Fallback>
                <p:oleObj name="Equation" r:id="rId25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488507"/>
                        <a:ext cx="7683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41484"/>
              </p:ext>
            </p:extLst>
          </p:nvPr>
        </p:nvGraphicFramePr>
        <p:xfrm>
          <a:off x="1508125" y="3464695"/>
          <a:ext cx="2860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" name="Equation" r:id="rId27" imgW="1498320" imgH="241200" progId="Equation.DSMT4">
                  <p:embed/>
                </p:oleObj>
              </mc:Choice>
              <mc:Fallback>
                <p:oleObj name="Equation" r:id="rId27" imgW="1498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3464695"/>
                        <a:ext cx="28606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81602"/>
              </p:ext>
            </p:extLst>
          </p:nvPr>
        </p:nvGraphicFramePr>
        <p:xfrm>
          <a:off x="708025" y="3983807"/>
          <a:ext cx="7445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" name="Equation" r:id="rId29" imgW="393480" imgH="203040" progId="Equation.DSMT4">
                  <p:embed/>
                </p:oleObj>
              </mc:Choice>
              <mc:Fallback>
                <p:oleObj name="Equation" r:id="rId2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983807"/>
                        <a:ext cx="7445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216768"/>
              </p:ext>
            </p:extLst>
          </p:nvPr>
        </p:nvGraphicFramePr>
        <p:xfrm>
          <a:off x="1543050" y="3969520"/>
          <a:ext cx="50927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" name="Equation" r:id="rId31" imgW="2666880" imgH="215640" progId="Equation.DSMT4">
                  <p:embed/>
                </p:oleObj>
              </mc:Choice>
              <mc:Fallback>
                <p:oleObj name="Equation" r:id="rId31" imgW="266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969520"/>
                        <a:ext cx="50927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300083"/>
              </p:ext>
            </p:extLst>
          </p:nvPr>
        </p:nvGraphicFramePr>
        <p:xfrm>
          <a:off x="695325" y="4604520"/>
          <a:ext cx="10556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" name="Equation" r:id="rId33" imgW="558720" imgH="203040" progId="Equation.DSMT4">
                  <p:embed/>
                </p:oleObj>
              </mc:Choice>
              <mc:Fallback>
                <p:oleObj name="Equation" r:id="rId33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604520"/>
                        <a:ext cx="10556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261063"/>
              </p:ext>
            </p:extLst>
          </p:nvPr>
        </p:nvGraphicFramePr>
        <p:xfrm>
          <a:off x="1836738" y="4580707"/>
          <a:ext cx="35147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6" name="Equation" r:id="rId35" imgW="1841400" imgH="215640" progId="Equation.DSMT4">
                  <p:embed/>
                </p:oleObj>
              </mc:Choice>
              <mc:Fallback>
                <p:oleObj name="Equation" r:id="rId35" imgW="1841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580707"/>
                        <a:ext cx="35147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615462"/>
              </p:ext>
            </p:extLst>
          </p:nvPr>
        </p:nvGraphicFramePr>
        <p:xfrm>
          <a:off x="5461000" y="4580707"/>
          <a:ext cx="30718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7" name="Equation" r:id="rId37" imgW="1612800" imgH="215640" progId="Equation.DSMT4">
                  <p:embed/>
                </p:oleObj>
              </mc:Choice>
              <mc:Fallback>
                <p:oleObj name="Equation" r:id="rId37" imgW="1612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4580707"/>
                        <a:ext cx="30718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47541"/>
              </p:ext>
            </p:extLst>
          </p:nvPr>
        </p:nvGraphicFramePr>
        <p:xfrm>
          <a:off x="117475" y="5088707"/>
          <a:ext cx="2832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" name="Equation" r:id="rId39" imgW="1498320" imgH="368280" progId="Equation.DSMT4">
                  <p:embed/>
                </p:oleObj>
              </mc:Choice>
              <mc:Fallback>
                <p:oleObj name="Equation" r:id="rId39" imgW="1498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5088707"/>
                        <a:ext cx="28321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831593"/>
              </p:ext>
            </p:extLst>
          </p:nvPr>
        </p:nvGraphicFramePr>
        <p:xfrm>
          <a:off x="3057525" y="5083945"/>
          <a:ext cx="29273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" name="Equation" r:id="rId41" imgW="1549080" imgH="406080" progId="Equation.DSMT4">
                  <p:embed/>
                </p:oleObj>
              </mc:Choice>
              <mc:Fallback>
                <p:oleObj name="Equation" r:id="rId41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5083945"/>
                        <a:ext cx="29273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12915"/>
              </p:ext>
            </p:extLst>
          </p:nvPr>
        </p:nvGraphicFramePr>
        <p:xfrm>
          <a:off x="5651500" y="2959870"/>
          <a:ext cx="302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" name="公式" r:id="rId43" imgW="1587240" imgH="203040" progId="Equation.3">
                  <p:embed/>
                </p:oleObj>
              </mc:Choice>
              <mc:Fallback>
                <p:oleObj name="公式" r:id="rId43" imgW="1587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959870"/>
                        <a:ext cx="30257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15216"/>
              </p:ext>
            </p:extLst>
          </p:nvPr>
        </p:nvGraphicFramePr>
        <p:xfrm>
          <a:off x="958850" y="5693545"/>
          <a:ext cx="19685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1" name="Equation" r:id="rId45" imgW="1041120" imgH="368280" progId="Equation.DSMT4">
                  <p:embed/>
                </p:oleObj>
              </mc:Choice>
              <mc:Fallback>
                <p:oleObj name="Equation" r:id="rId45" imgW="1041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693545"/>
                        <a:ext cx="19685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33497"/>
              </p:ext>
            </p:extLst>
          </p:nvPr>
        </p:nvGraphicFramePr>
        <p:xfrm>
          <a:off x="3057525" y="5706245"/>
          <a:ext cx="29035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2" name="Equation" r:id="rId47" imgW="1536480" imgH="393480" progId="Equation.DSMT4">
                  <p:embed/>
                </p:oleObj>
              </mc:Choice>
              <mc:Fallback>
                <p:oleObj name="Equation" r:id="rId47" imgW="1536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5706245"/>
                        <a:ext cx="29035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996715"/>
              </p:ext>
            </p:extLst>
          </p:nvPr>
        </p:nvGraphicFramePr>
        <p:xfrm>
          <a:off x="180975" y="6380932"/>
          <a:ext cx="3965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3" name="Equation" r:id="rId49" imgW="2082600" imgH="215640" progId="Equation.DSMT4">
                  <p:embed/>
                </p:oleObj>
              </mc:Choice>
              <mc:Fallback>
                <p:oleObj name="Equation" r:id="rId49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6380932"/>
                        <a:ext cx="3965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728802"/>
              </p:ext>
            </p:extLst>
          </p:nvPr>
        </p:nvGraphicFramePr>
        <p:xfrm>
          <a:off x="4332288" y="6366645"/>
          <a:ext cx="33607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4" name="Equation" r:id="rId51" imgW="1765080" imgH="215640" progId="Equation.DSMT4">
                  <p:embed/>
                </p:oleObj>
              </mc:Choice>
              <mc:Fallback>
                <p:oleObj name="Equation" r:id="rId51" imgW="1765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6366645"/>
                        <a:ext cx="336073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8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1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1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1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81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1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8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81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1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81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81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81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81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81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81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81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81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000"/>
                                        <p:tgtEl>
                                          <p:spTgt spid="81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0"/>
                                        <p:tgtEl>
                                          <p:spTgt spid="81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81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81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81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000"/>
                                        <p:tgtEl>
                                          <p:spTgt spid="81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81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000"/>
                                        <p:tgtEl>
                                          <p:spTgt spid="81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5" grpId="0" animBg="1"/>
      <p:bldP spid="815116" grpId="0" animBg="1"/>
      <p:bldP spid="815117" grpId="0" animBg="1"/>
      <p:bldP spid="815118" grpId="0" animBg="1"/>
      <p:bldP spid="815119" grpId="0" animBg="1"/>
      <p:bldP spid="815120" grpId="0" animBg="1"/>
      <p:bldP spid="815121" grpId="0" animBg="1"/>
      <p:bldP spid="815122" grpId="0" animBg="1"/>
      <p:bldP spid="8151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>
            <a:extLst>
              <a:ext uri="{FF2B5EF4-FFF2-40B4-BE49-F238E27FC236}">
                <a16:creationId xmlns:a16="http://schemas.microsoft.com/office/drawing/2014/main" id="{3ACC6BAF-D74A-48E3-BB0E-BA9D36AEE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2940968"/>
            <a:ext cx="74215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、对面积的曲面积分的解法是将其化为投影域上的二重积分计算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5400" b="1">
              <a:latin typeface="Times New Roman" panose="02020603050405020304" pitchFamily="18" charset="0"/>
            </a:endParaRP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7AE2A156-282B-4469-B0C5-B6A30672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40768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  对面积的曲面积分的概念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624366AA-17AA-4938-A0C4-1B2FE0B4A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658212"/>
              </p:ext>
            </p:extLst>
          </p:nvPr>
        </p:nvGraphicFramePr>
        <p:xfrm>
          <a:off x="1317625" y="1812256"/>
          <a:ext cx="67151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0" name="文档" r:id="rId3" imgW="6278970" imgH="1211634" progId="Word.Document.8">
                  <p:embed/>
                </p:oleObj>
              </mc:Choice>
              <mc:Fallback>
                <p:oleObj name="文档" r:id="rId3" imgW="6278970" imgH="1211634" progId="Word.Document.8">
                  <p:embed/>
                  <p:pic>
                    <p:nvPicPr>
                      <p:cNvPr id="45064" name="Object 8">
                        <a:extLst>
                          <a:ext uri="{FF2B5EF4-FFF2-40B4-BE49-F238E27FC236}">
                            <a16:creationId xmlns:a16="http://schemas.microsoft.com/office/drawing/2014/main" id="{624366AA-17AA-4938-A0C4-1B2FE0B4A7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812256"/>
                        <a:ext cx="67151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>
            <a:extLst>
              <a:ext uri="{FF2B5EF4-FFF2-40B4-BE49-F238E27FC236}">
                <a16:creationId xmlns:a16="http://schemas.microsoft.com/office/drawing/2014/main" id="{72373FE2-A3C2-4B7E-B586-640E8A733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75" y="5601618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（一投！二代！三换！）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E983FB6-6760-4D2D-A669-69065FD80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002989"/>
              </p:ext>
            </p:extLst>
          </p:nvPr>
        </p:nvGraphicFramePr>
        <p:xfrm>
          <a:off x="3492500" y="4593556"/>
          <a:ext cx="44783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Equation" r:id="rId5" imgW="2247840" imgH="431640" progId="Equation.DSMT4">
                  <p:embed/>
                </p:oleObj>
              </mc:Choice>
              <mc:Fallback>
                <p:oleObj name="Equation" r:id="rId5" imgW="2247840" imgH="43164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FE983FB6-6760-4D2D-A669-69065FD80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93556"/>
                        <a:ext cx="44783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327DC7C-C40F-4757-A06C-6022F9C19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98197"/>
              </p:ext>
            </p:extLst>
          </p:nvPr>
        </p:nvGraphicFramePr>
        <p:xfrm>
          <a:off x="1116013" y="4641181"/>
          <a:ext cx="230346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Equation" r:id="rId7" imgW="1091880" imgH="393480" progId="Equation.DSMT4">
                  <p:embed/>
                </p:oleObj>
              </mc:Choice>
              <mc:Fallback>
                <p:oleObj name="Equation" r:id="rId7" imgW="1091880" imgH="39348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0327DC7C-C40F-4757-A06C-6022F9C19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41181"/>
                        <a:ext cx="230346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9EFFAA8E-7BA6-45ED-AC02-9B1EAF5DB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80863"/>
              </p:ext>
            </p:extLst>
          </p:nvPr>
        </p:nvGraphicFramePr>
        <p:xfrm>
          <a:off x="1095375" y="3887118"/>
          <a:ext cx="35004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3" name="Equation" r:id="rId9" imgW="1244520" imgH="203040" progId="Equation.DSMT4">
                  <p:embed/>
                </p:oleObj>
              </mc:Choice>
              <mc:Fallback>
                <p:oleObj name="Equation" r:id="rId9" imgW="1244520" imgH="20304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9EFFAA8E-7BA6-45ED-AC02-9B1EAF5DB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887118"/>
                        <a:ext cx="35004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AEFEEE5C-5067-4061-BC31-66035FAF3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4655468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id="{F0A5F176-EEED-457E-B849-B2BCD8ED47F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4953000" cy="914400"/>
            <a:chOff x="384" y="0"/>
            <a:chExt cx="3120" cy="576"/>
          </a:xfrm>
        </p:grpSpPr>
        <p:sp>
          <p:nvSpPr>
            <p:cNvPr id="13" name="AutoShape 22">
              <a:extLst>
                <a:ext uri="{FF2B5EF4-FFF2-40B4-BE49-F238E27FC236}">
                  <a16:creationId xmlns:a16="http://schemas.microsoft.com/office/drawing/2014/main" id="{E686BAB5-B121-439A-A399-BF3057F8B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3120" cy="576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FF99CC"/>
                </a:gs>
                <a:gs pos="50000">
                  <a:srgbClr val="FF99CC">
                    <a:gamma/>
                    <a:tint val="0"/>
                    <a:invGamma/>
                  </a:srgbClr>
                </a:gs>
                <a:gs pos="100000">
                  <a:srgbClr val="FF99CC"/>
                </a:gs>
              </a:gsLst>
              <a:lin ang="18900000" scaled="1"/>
            </a:gradFill>
            <a:ln w="9525">
              <a:solidFill>
                <a:srgbClr val="FF99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C88495B0-E45C-45D5-8EC2-3D2B33C40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4"/>
              <a:ext cx="26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pattFill prst="trellis">
                    <a:fgClr>
                      <a:srgbClr val="CC3300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 </a:t>
              </a: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第一型曲面积分的计算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5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5061" grpId="0" autoUpdateAnimBg="0"/>
      <p:bldP spid="45066" grpId="0" autoUpdateAnimBg="0"/>
      <p:bldP spid="1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3">
            <a:extLst>
              <a:ext uri="{FF2B5EF4-FFF2-40B4-BE49-F238E27FC236}">
                <a16:creationId xmlns:a16="http://schemas.microsoft.com/office/drawing/2014/main" id="{4A304847-DD2B-403A-93FB-3DAC630E4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7858"/>
              </p:ext>
            </p:extLst>
          </p:nvPr>
        </p:nvGraphicFramePr>
        <p:xfrm>
          <a:off x="4286375" y="825351"/>
          <a:ext cx="18272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4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3" name="Object 13">
                        <a:extLst>
                          <a:ext uri="{FF2B5EF4-FFF2-40B4-BE49-F238E27FC236}">
                            <a16:creationId xmlns:a16="http://schemas.microsoft.com/office/drawing/2014/main" id="{4A304847-DD2B-403A-93FB-3DAC630E4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75" y="825351"/>
                        <a:ext cx="18272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18BCD42-8522-478D-B293-96E03C58A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820714"/>
              </p:ext>
            </p:extLst>
          </p:nvPr>
        </p:nvGraphicFramePr>
        <p:xfrm>
          <a:off x="179512" y="3057376"/>
          <a:ext cx="87153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5" name="Equation" r:id="rId5" imgW="4483080" imgH="545760" progId="Equation.DSMT4">
                  <p:embed/>
                </p:oleObj>
              </mc:Choice>
              <mc:Fallback>
                <p:oleObj name="Equation" r:id="rId5" imgW="4483080" imgH="54576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018BCD42-8522-478D-B293-96E03C58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057376"/>
                        <a:ext cx="87153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9A3F186-CE12-4D32-AE88-EEC7AD572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88828"/>
              </p:ext>
            </p:extLst>
          </p:nvPr>
        </p:nvGraphicFramePr>
        <p:xfrm>
          <a:off x="1978150" y="2071539"/>
          <a:ext cx="26082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6" name="Equation" r:id="rId7" imgW="2463800" imgH="812800" progId="Equation.DSMT4">
                  <p:embed/>
                </p:oleObj>
              </mc:Choice>
              <mc:Fallback>
                <p:oleObj name="Equation" r:id="rId7" imgW="2463800" imgH="8128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19A3F186-CE12-4D32-AE88-EEC7AD572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150" y="2071539"/>
                        <a:ext cx="26082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1D8F17F3-194F-451A-9CBC-76F8BEAF6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22457"/>
              </p:ext>
            </p:extLst>
          </p:nvPr>
        </p:nvGraphicFramePr>
        <p:xfrm>
          <a:off x="885950" y="404664"/>
          <a:ext cx="34290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7" name="Equation" r:id="rId9" imgW="1600200" imgH="698400" progId="Equation.DSMT4">
                  <p:embed/>
                </p:oleObj>
              </mc:Choice>
              <mc:Fallback>
                <p:oleObj name="Equation" r:id="rId9" imgW="1600200" imgH="698400" progId="Equation.DSMT4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1D8F17F3-194F-451A-9CBC-76F8BEAF6A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50" y="404664"/>
                        <a:ext cx="34290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FFCD5860-3C1F-44C7-8DE1-30AF2CEF7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137" y="216837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11558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58" name="Object 2">
            <a:extLst>
              <a:ext uri="{FF2B5EF4-FFF2-40B4-BE49-F238E27FC236}">
                <a16:creationId xmlns:a16="http://schemas.microsoft.com/office/drawing/2014/main" id="{351027C4-E7FF-4DCD-8C80-2EE35F332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338132"/>
              </p:ext>
            </p:extLst>
          </p:nvPr>
        </p:nvGraphicFramePr>
        <p:xfrm>
          <a:off x="395536" y="333375"/>
          <a:ext cx="75596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4" name="Equation" r:id="rId3" imgW="8001000" imgH="812520" progId="Equation.DSMT4">
                  <p:embed/>
                </p:oleObj>
              </mc:Choice>
              <mc:Fallback>
                <p:oleObj name="Equation" r:id="rId3" imgW="8001000" imgH="812520" progId="Equation.DSMT4">
                  <p:embed/>
                  <p:pic>
                    <p:nvPicPr>
                      <p:cNvPr id="2681858" name="Object 2">
                        <a:extLst>
                          <a:ext uri="{FF2B5EF4-FFF2-40B4-BE49-F238E27FC236}">
                            <a16:creationId xmlns:a16="http://schemas.microsoft.com/office/drawing/2014/main" id="{351027C4-E7FF-4DCD-8C80-2EE35F332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3375"/>
                        <a:ext cx="75596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81859" name="Group 3">
            <a:extLst>
              <a:ext uri="{FF2B5EF4-FFF2-40B4-BE49-F238E27FC236}">
                <a16:creationId xmlns:a16="http://schemas.microsoft.com/office/drawing/2014/main" id="{7078A511-761F-4B05-8964-16FCEA352E9C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884238"/>
            <a:ext cx="2989263" cy="3049587"/>
            <a:chOff x="3470" y="663"/>
            <a:chExt cx="1883" cy="1921"/>
          </a:xfrm>
        </p:grpSpPr>
        <p:grpSp>
          <p:nvGrpSpPr>
            <p:cNvPr id="2681860" name="Group 4">
              <a:extLst>
                <a:ext uri="{FF2B5EF4-FFF2-40B4-BE49-F238E27FC236}">
                  <a16:creationId xmlns:a16="http://schemas.microsoft.com/office/drawing/2014/main" id="{DE801570-2368-4B59-A57C-19C7DF45F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709"/>
              <a:ext cx="1860" cy="1769"/>
              <a:chOff x="1474" y="935"/>
              <a:chExt cx="1860" cy="1769"/>
            </a:xfrm>
          </p:grpSpPr>
          <p:sp>
            <p:nvSpPr>
              <p:cNvPr id="2681861" name="Line 5">
                <a:extLst>
                  <a:ext uri="{FF2B5EF4-FFF2-40B4-BE49-F238E27FC236}">
                    <a16:creationId xmlns:a16="http://schemas.microsoft.com/office/drawing/2014/main" id="{12D7D308-201B-4112-99B7-36C53E710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069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1862" name="Line 6">
                <a:extLst>
                  <a:ext uri="{FF2B5EF4-FFF2-40B4-BE49-F238E27FC236}">
                    <a16:creationId xmlns:a16="http://schemas.microsoft.com/office/drawing/2014/main" id="{7E1C7896-DE50-4D46-9274-A22575C2A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0" y="935"/>
                <a:ext cx="0" cy="11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1863" name="Line 7">
                <a:extLst>
                  <a:ext uri="{FF2B5EF4-FFF2-40B4-BE49-F238E27FC236}">
                    <a16:creationId xmlns:a16="http://schemas.microsoft.com/office/drawing/2014/main" id="{3D119184-A88F-40EE-98A2-B15DC3605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4" y="2069"/>
                <a:ext cx="726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1864" name="Freeform 8">
                <a:extLst>
                  <a:ext uri="{FF2B5EF4-FFF2-40B4-BE49-F238E27FC236}">
                    <a16:creationId xmlns:a16="http://schemas.microsoft.com/office/drawing/2014/main" id="{BB6507CC-FC69-457F-A1D9-E64C132B9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0" y="1253"/>
                <a:ext cx="1326" cy="1249"/>
              </a:xfrm>
              <a:custGeom>
                <a:avLst/>
                <a:gdLst>
                  <a:gd name="T0" fmla="*/ 510 w 1326"/>
                  <a:gd name="T1" fmla="*/ 0 h 1249"/>
                  <a:gd name="T2" fmla="*/ 1326 w 1326"/>
                  <a:gd name="T3" fmla="*/ 816 h 1249"/>
                  <a:gd name="T4" fmla="*/ 0 w 1326"/>
                  <a:gd name="T5" fmla="*/ 1249 h 1249"/>
                  <a:gd name="T6" fmla="*/ 510 w 1326"/>
                  <a:gd name="T7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6" h="1249">
                    <a:moveTo>
                      <a:pt x="510" y="0"/>
                    </a:moveTo>
                    <a:lnTo>
                      <a:pt x="1326" y="816"/>
                    </a:lnTo>
                    <a:lnTo>
                      <a:pt x="0" y="1249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F3300">
                  <a:alpha val="30000"/>
                </a:srgbClr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681865" name="Object 9">
              <a:extLst>
                <a:ext uri="{FF2B5EF4-FFF2-40B4-BE49-F238E27FC236}">
                  <a16:creationId xmlns:a16="http://schemas.microsoft.com/office/drawing/2014/main" id="{58040BA0-D4E5-4F54-B18C-BD5A269F7C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243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45" name="Equation" r:id="rId5" imgW="253800" imgH="241200" progId="Equation.DSMT4">
                    <p:embed/>
                  </p:oleObj>
                </mc:Choice>
                <mc:Fallback>
                  <p:oleObj name="Equation" r:id="rId5" imgW="253800" imgH="241200" progId="Equation.DSMT4">
                    <p:embed/>
                    <p:pic>
                      <p:nvPicPr>
                        <p:cNvPr id="2681865" name="Object 9">
                          <a:extLst>
                            <a:ext uri="{FF2B5EF4-FFF2-40B4-BE49-F238E27FC236}">
                              <a16:creationId xmlns:a16="http://schemas.microsoft.com/office/drawing/2014/main" id="{58040BA0-D4E5-4F54-B18C-BD5A269F7C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432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1866" name="Object 10">
              <a:extLst>
                <a:ext uri="{FF2B5EF4-FFF2-40B4-BE49-F238E27FC236}">
                  <a16:creationId xmlns:a16="http://schemas.microsoft.com/office/drawing/2014/main" id="{AC7009C2-6F88-423B-A73D-700BA709E0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663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46" name="Equation" r:id="rId7" imgW="203040" imgH="253800" progId="Equation.DSMT4">
                    <p:embed/>
                  </p:oleObj>
                </mc:Choice>
                <mc:Fallback>
                  <p:oleObj name="Equation" r:id="rId7" imgW="203040" imgH="253800" progId="Equation.DSMT4">
                    <p:embed/>
                    <p:pic>
                      <p:nvPicPr>
                        <p:cNvPr id="2681866" name="Object 10">
                          <a:extLst>
                            <a:ext uri="{FF2B5EF4-FFF2-40B4-BE49-F238E27FC236}">
                              <a16:creationId xmlns:a16="http://schemas.microsoft.com/office/drawing/2014/main" id="{AC7009C2-6F88-423B-A73D-700BA709E0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663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1867" name="Object 11">
              <a:extLst>
                <a:ext uri="{FF2B5EF4-FFF2-40B4-BE49-F238E27FC236}">
                  <a16:creationId xmlns:a16="http://schemas.microsoft.com/office/drawing/2014/main" id="{F466B21D-8E97-4181-98E3-E98F3B26A2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3" y="1888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47" name="Equation" r:id="rId9" imgW="253800" imgH="317160" progId="Equation.DSMT4">
                    <p:embed/>
                  </p:oleObj>
                </mc:Choice>
                <mc:Fallback>
                  <p:oleObj name="Equation" r:id="rId9" imgW="253800" imgH="317160" progId="Equation.DSMT4">
                    <p:embed/>
                    <p:pic>
                      <p:nvPicPr>
                        <p:cNvPr id="2681867" name="Object 11">
                          <a:extLst>
                            <a:ext uri="{FF2B5EF4-FFF2-40B4-BE49-F238E27FC236}">
                              <a16:creationId xmlns:a16="http://schemas.microsoft.com/office/drawing/2014/main" id="{F466B21D-8E97-4181-98E3-E98F3B26A2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888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81868" name="Freeform 12" descr="大棋盘">
            <a:extLst>
              <a:ext uri="{FF2B5EF4-FFF2-40B4-BE49-F238E27FC236}">
                <a16:creationId xmlns:a16="http://schemas.microsoft.com/office/drawing/2014/main" id="{C2DB3C90-AE96-44B1-9F6F-CEC4EEB4B761}"/>
              </a:ext>
            </a:extLst>
          </p:cNvPr>
          <p:cNvSpPr>
            <a:spLocks/>
          </p:cNvSpPr>
          <p:nvPr/>
        </p:nvSpPr>
        <p:spPr bwMode="auto">
          <a:xfrm>
            <a:off x="6588125" y="2755900"/>
            <a:ext cx="1944688" cy="649288"/>
          </a:xfrm>
          <a:custGeom>
            <a:avLst/>
            <a:gdLst>
              <a:gd name="T0" fmla="*/ 453 w 1225"/>
              <a:gd name="T1" fmla="*/ 0 h 409"/>
              <a:gd name="T2" fmla="*/ 1225 w 1225"/>
              <a:gd name="T3" fmla="*/ 0 h 409"/>
              <a:gd name="T4" fmla="*/ 0 w 1225"/>
              <a:gd name="T5" fmla="*/ 409 h 409"/>
              <a:gd name="T6" fmla="*/ 453 w 1225"/>
              <a:gd name="T7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5" h="409">
                <a:moveTo>
                  <a:pt x="453" y="0"/>
                </a:moveTo>
                <a:lnTo>
                  <a:pt x="1225" y="0"/>
                </a:lnTo>
                <a:lnTo>
                  <a:pt x="0" y="409"/>
                </a:lnTo>
                <a:lnTo>
                  <a:pt x="453" y="0"/>
                </a:ln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81869" name="Object 13">
            <a:extLst>
              <a:ext uri="{FF2B5EF4-FFF2-40B4-BE49-F238E27FC236}">
                <a16:creationId xmlns:a16="http://schemas.microsoft.com/office/drawing/2014/main" id="{D3E7E375-F343-4FDB-B098-AA7A9044F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2973388"/>
          <a:ext cx="52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8" name="Equation" r:id="rId11" imgW="520560" imgH="482400" progId="Equation.DSMT4">
                  <p:embed/>
                </p:oleObj>
              </mc:Choice>
              <mc:Fallback>
                <p:oleObj name="Equation" r:id="rId11" imgW="520560" imgH="482400" progId="Equation.DSMT4">
                  <p:embed/>
                  <p:pic>
                    <p:nvPicPr>
                      <p:cNvPr id="2681869" name="Object 13">
                        <a:extLst>
                          <a:ext uri="{FF2B5EF4-FFF2-40B4-BE49-F238E27FC236}">
                            <a16:creationId xmlns:a16="http://schemas.microsoft.com/office/drawing/2014/main" id="{D3E7E375-F343-4FDB-B098-AA7A9044F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973388"/>
                        <a:ext cx="520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870" name="Object 14">
            <a:extLst>
              <a:ext uri="{FF2B5EF4-FFF2-40B4-BE49-F238E27FC236}">
                <a16:creationId xmlns:a16="http://schemas.microsoft.com/office/drawing/2014/main" id="{CFFECCFC-6A79-44CB-95BB-42C555A23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412875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9" name="Equation" r:id="rId13" imgW="2412720" imgH="393480" progId="Equation.DSMT4">
                  <p:embed/>
                </p:oleObj>
              </mc:Choice>
              <mc:Fallback>
                <p:oleObj name="Equation" r:id="rId13" imgW="2412720" imgH="393480" progId="Equation.DSMT4">
                  <p:embed/>
                  <p:pic>
                    <p:nvPicPr>
                      <p:cNvPr id="2681870" name="Object 14">
                        <a:extLst>
                          <a:ext uri="{FF2B5EF4-FFF2-40B4-BE49-F238E27FC236}">
                            <a16:creationId xmlns:a16="http://schemas.microsoft.com/office/drawing/2014/main" id="{CFFECCFC-6A79-44CB-95BB-42C555A23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241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871" name="Object 15">
            <a:extLst>
              <a:ext uri="{FF2B5EF4-FFF2-40B4-BE49-F238E27FC236}">
                <a16:creationId xmlns:a16="http://schemas.microsoft.com/office/drawing/2014/main" id="{7417639D-5117-4C0E-A6C0-A26890923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419225"/>
          <a:ext cx="264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0" name="Equation" r:id="rId15" imgW="2641320" imgH="482400" progId="Equation.DSMT4">
                  <p:embed/>
                </p:oleObj>
              </mc:Choice>
              <mc:Fallback>
                <p:oleObj name="Equation" r:id="rId15" imgW="2641320" imgH="482400" progId="Equation.DSMT4">
                  <p:embed/>
                  <p:pic>
                    <p:nvPicPr>
                      <p:cNvPr id="2681871" name="Object 15">
                        <a:extLst>
                          <a:ext uri="{FF2B5EF4-FFF2-40B4-BE49-F238E27FC236}">
                            <a16:creationId xmlns:a16="http://schemas.microsoft.com/office/drawing/2014/main" id="{7417639D-5117-4C0E-A6C0-A26890923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19225"/>
                        <a:ext cx="264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872" name="Object 16">
            <a:extLst>
              <a:ext uri="{FF2B5EF4-FFF2-40B4-BE49-F238E27FC236}">
                <a16:creationId xmlns:a16="http://schemas.microsoft.com/office/drawing/2014/main" id="{E3548101-A1FD-4299-ADA1-FDF4553B0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060575"/>
          <a:ext cx="2997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1" name="Equation" r:id="rId17" imgW="2997000" imgH="634680" progId="Equation.DSMT4">
                  <p:embed/>
                </p:oleObj>
              </mc:Choice>
              <mc:Fallback>
                <p:oleObj name="Equation" r:id="rId17" imgW="2997000" imgH="634680" progId="Equation.DSMT4">
                  <p:embed/>
                  <p:pic>
                    <p:nvPicPr>
                      <p:cNvPr id="2681872" name="Object 16">
                        <a:extLst>
                          <a:ext uri="{FF2B5EF4-FFF2-40B4-BE49-F238E27FC236}">
                            <a16:creationId xmlns:a16="http://schemas.microsoft.com/office/drawing/2014/main" id="{E3548101-A1FD-4299-ADA1-FDF4553B0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2997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873" name="Object 17">
            <a:extLst>
              <a:ext uri="{FF2B5EF4-FFF2-40B4-BE49-F238E27FC236}">
                <a16:creationId xmlns:a16="http://schemas.microsoft.com/office/drawing/2014/main" id="{C2AF7240-D5BB-4B8D-BC89-E938E6148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924175"/>
          <a:ext cx="5054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2" name="Equation" r:id="rId19" imgW="5054400" imgH="812520" progId="Equation.DSMT4">
                  <p:embed/>
                </p:oleObj>
              </mc:Choice>
              <mc:Fallback>
                <p:oleObj name="Equation" r:id="rId19" imgW="5054400" imgH="812520" progId="Equation.DSMT4">
                  <p:embed/>
                  <p:pic>
                    <p:nvPicPr>
                      <p:cNvPr id="2681873" name="Object 17">
                        <a:extLst>
                          <a:ext uri="{FF2B5EF4-FFF2-40B4-BE49-F238E27FC236}">
                            <a16:creationId xmlns:a16="http://schemas.microsoft.com/office/drawing/2014/main" id="{C2AF7240-D5BB-4B8D-BC89-E938E6148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24175"/>
                        <a:ext cx="5054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81874" name="Group 18">
            <a:extLst>
              <a:ext uri="{FF2B5EF4-FFF2-40B4-BE49-F238E27FC236}">
                <a16:creationId xmlns:a16="http://schemas.microsoft.com/office/drawing/2014/main" id="{5B68044A-3615-4757-99CC-52C1A02980A9}"/>
              </a:ext>
            </a:extLst>
          </p:cNvPr>
          <p:cNvGrpSpPr>
            <a:grpSpLocks/>
          </p:cNvGrpSpPr>
          <p:nvPr/>
        </p:nvGrpSpPr>
        <p:grpSpPr bwMode="auto">
          <a:xfrm>
            <a:off x="6583363" y="3573463"/>
            <a:ext cx="2560637" cy="2278062"/>
            <a:chOff x="3786" y="2568"/>
            <a:chExt cx="1613" cy="1435"/>
          </a:xfrm>
        </p:grpSpPr>
        <p:sp>
          <p:nvSpPr>
            <p:cNvPr id="2681875" name="Line 19">
              <a:extLst>
                <a:ext uri="{FF2B5EF4-FFF2-40B4-BE49-F238E27FC236}">
                  <a16:creationId xmlns:a16="http://schemas.microsoft.com/office/drawing/2014/main" id="{67A0780C-8D2D-4732-8E4C-BD8958E49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" y="3793"/>
              <a:ext cx="1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81876" name="Line 20">
              <a:extLst>
                <a:ext uri="{FF2B5EF4-FFF2-40B4-BE49-F238E27FC236}">
                  <a16:creationId xmlns:a16="http://schemas.microsoft.com/office/drawing/2014/main" id="{961BA5E4-3A58-4415-BE38-6E4C7653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614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81877" name="AutoShape 21">
              <a:extLst>
                <a:ext uri="{FF2B5EF4-FFF2-40B4-BE49-F238E27FC236}">
                  <a16:creationId xmlns:a16="http://schemas.microsoft.com/office/drawing/2014/main" id="{FF4F504E-CFAD-4CF3-A331-21E429E9A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886"/>
              <a:ext cx="952" cy="907"/>
            </a:xfrm>
            <a:prstGeom prst="rtTriangle">
              <a:avLst/>
            </a:prstGeom>
            <a:solidFill>
              <a:schemeClr val="accent1">
                <a:alpha val="62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681878" name="Object 22">
              <a:extLst>
                <a:ext uri="{FF2B5EF4-FFF2-40B4-BE49-F238E27FC236}">
                  <a16:creationId xmlns:a16="http://schemas.microsoft.com/office/drawing/2014/main" id="{8F743880-E2A6-4507-A090-58DDCCB81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9" y="383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53" name="Equation" r:id="rId21" imgW="253800" imgH="241200" progId="Equation.DSMT4">
                    <p:embed/>
                  </p:oleObj>
                </mc:Choice>
                <mc:Fallback>
                  <p:oleObj name="Equation" r:id="rId21" imgW="253800" imgH="241200" progId="Equation.DSMT4">
                    <p:embed/>
                    <p:pic>
                      <p:nvPicPr>
                        <p:cNvPr id="2681878" name="Object 22">
                          <a:extLst>
                            <a:ext uri="{FF2B5EF4-FFF2-40B4-BE49-F238E27FC236}">
                              <a16:creationId xmlns:a16="http://schemas.microsoft.com/office/drawing/2014/main" id="{8F743880-E2A6-4507-A090-58DDCCB81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83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1879" name="Object 23">
              <a:extLst>
                <a:ext uri="{FF2B5EF4-FFF2-40B4-BE49-F238E27FC236}">
                  <a16:creationId xmlns:a16="http://schemas.microsoft.com/office/drawing/2014/main" id="{C59CF3C9-8A41-4941-8543-60C86C5BC2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2568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54" name="Equation" r:id="rId23" imgW="253800" imgH="317160" progId="Equation.DSMT4">
                    <p:embed/>
                  </p:oleObj>
                </mc:Choice>
                <mc:Fallback>
                  <p:oleObj name="Equation" r:id="rId23" imgW="253800" imgH="317160" progId="Equation.DSMT4">
                    <p:embed/>
                    <p:pic>
                      <p:nvPicPr>
                        <p:cNvPr id="2681879" name="Object 23">
                          <a:extLst>
                            <a:ext uri="{FF2B5EF4-FFF2-40B4-BE49-F238E27FC236}">
                              <a16:creationId xmlns:a16="http://schemas.microsoft.com/office/drawing/2014/main" id="{C59CF3C9-8A41-4941-8543-60C86C5BC2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568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1880" name="Object 24">
              <a:extLst>
                <a:ext uri="{FF2B5EF4-FFF2-40B4-BE49-F238E27FC236}">
                  <a16:creationId xmlns:a16="http://schemas.microsoft.com/office/drawing/2014/main" id="{2226276D-C32A-4574-B617-FB0A80AD01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7" y="3811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55" name="Equation" r:id="rId25" imgW="177480" imgH="304560" progId="Equation.DSMT4">
                    <p:embed/>
                  </p:oleObj>
                </mc:Choice>
                <mc:Fallback>
                  <p:oleObj name="Equation" r:id="rId25" imgW="177480" imgH="304560" progId="Equation.DSMT4">
                    <p:embed/>
                    <p:pic>
                      <p:nvPicPr>
                        <p:cNvPr id="2681880" name="Object 24">
                          <a:extLst>
                            <a:ext uri="{FF2B5EF4-FFF2-40B4-BE49-F238E27FC236}">
                              <a16:creationId xmlns:a16="http://schemas.microsoft.com/office/drawing/2014/main" id="{2226276D-C32A-4574-B617-FB0A80AD01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3811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1881" name="Object 25">
              <a:extLst>
                <a:ext uri="{FF2B5EF4-FFF2-40B4-BE49-F238E27FC236}">
                  <a16:creationId xmlns:a16="http://schemas.microsoft.com/office/drawing/2014/main" id="{EA04441B-99C8-4AA0-A485-215E683734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284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56" name="Equation" r:id="rId27" imgW="177480" imgH="304560" progId="Equation.DSMT4">
                    <p:embed/>
                  </p:oleObj>
                </mc:Choice>
                <mc:Fallback>
                  <p:oleObj name="Equation" r:id="rId27" imgW="177480" imgH="304560" progId="Equation.DSMT4">
                    <p:embed/>
                    <p:pic>
                      <p:nvPicPr>
                        <p:cNvPr id="2681881" name="Object 25">
                          <a:extLst>
                            <a:ext uri="{FF2B5EF4-FFF2-40B4-BE49-F238E27FC236}">
                              <a16:creationId xmlns:a16="http://schemas.microsoft.com/office/drawing/2014/main" id="{EA04441B-99C8-4AA0-A485-215E683734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84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81882" name="Object 26">
            <a:extLst>
              <a:ext uri="{FF2B5EF4-FFF2-40B4-BE49-F238E27FC236}">
                <a16:creationId xmlns:a16="http://schemas.microsoft.com/office/drawing/2014/main" id="{4A5D5074-8B9C-46EF-A734-F02FBECCB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5013325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7" name="Equation" r:id="rId29" imgW="317160" imgH="291960" progId="Equation.DSMT4">
                  <p:embed/>
                </p:oleObj>
              </mc:Choice>
              <mc:Fallback>
                <p:oleObj name="Equation" r:id="rId29" imgW="317160" imgH="291960" progId="Equation.DSMT4">
                  <p:embed/>
                  <p:pic>
                    <p:nvPicPr>
                      <p:cNvPr id="2681882" name="Object 26">
                        <a:extLst>
                          <a:ext uri="{FF2B5EF4-FFF2-40B4-BE49-F238E27FC236}">
                            <a16:creationId xmlns:a16="http://schemas.microsoft.com/office/drawing/2014/main" id="{4A5D5074-8B9C-46EF-A734-F02FBECCB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013325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883" name="Object 27">
            <a:extLst>
              <a:ext uri="{FF2B5EF4-FFF2-40B4-BE49-F238E27FC236}">
                <a16:creationId xmlns:a16="http://schemas.microsoft.com/office/drawing/2014/main" id="{0D5AB178-9BEF-4D7F-B213-019C7760B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860800"/>
          <a:ext cx="4292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8" name="Equation" r:id="rId31" imgW="4292280" imgH="698400" progId="Equation.DSMT4">
                  <p:embed/>
                </p:oleObj>
              </mc:Choice>
              <mc:Fallback>
                <p:oleObj name="Equation" r:id="rId31" imgW="4292280" imgH="698400" progId="Equation.DSMT4">
                  <p:embed/>
                  <p:pic>
                    <p:nvPicPr>
                      <p:cNvPr id="2681883" name="Object 27">
                        <a:extLst>
                          <a:ext uri="{FF2B5EF4-FFF2-40B4-BE49-F238E27FC236}">
                            <a16:creationId xmlns:a16="http://schemas.microsoft.com/office/drawing/2014/main" id="{0D5AB178-9BEF-4D7F-B213-019C7760B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4292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884" name="Object 28">
            <a:extLst>
              <a:ext uri="{FF2B5EF4-FFF2-40B4-BE49-F238E27FC236}">
                <a16:creationId xmlns:a16="http://schemas.microsoft.com/office/drawing/2014/main" id="{8545AF63-DE2B-4C21-A597-3FCE508BB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581525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9" name="Equation" r:id="rId33" imgW="2895480" imgH="914400" progId="Equation.DSMT4">
                  <p:embed/>
                </p:oleObj>
              </mc:Choice>
              <mc:Fallback>
                <p:oleObj name="Equation" r:id="rId33" imgW="2895480" imgH="914400" progId="Equation.DSMT4">
                  <p:embed/>
                  <p:pic>
                    <p:nvPicPr>
                      <p:cNvPr id="2681884" name="Object 28">
                        <a:extLst>
                          <a:ext uri="{FF2B5EF4-FFF2-40B4-BE49-F238E27FC236}">
                            <a16:creationId xmlns:a16="http://schemas.microsoft.com/office/drawing/2014/main" id="{8545AF63-DE2B-4C21-A597-3FCE508BB5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81525"/>
                        <a:ext cx="289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885" name="Object 29">
            <a:extLst>
              <a:ext uri="{FF2B5EF4-FFF2-40B4-BE49-F238E27FC236}">
                <a16:creationId xmlns:a16="http://schemas.microsoft.com/office/drawing/2014/main" id="{EABBB8CB-9F64-43CA-8E29-6FB6C674A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516563"/>
          <a:ext cx="453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0" name="Equation" r:id="rId35" imgW="4533840" imgH="914400" progId="Equation.DSMT4">
                  <p:embed/>
                </p:oleObj>
              </mc:Choice>
              <mc:Fallback>
                <p:oleObj name="Equation" r:id="rId35" imgW="4533840" imgH="914400" progId="Equation.DSMT4">
                  <p:embed/>
                  <p:pic>
                    <p:nvPicPr>
                      <p:cNvPr id="2681885" name="Object 29">
                        <a:extLst>
                          <a:ext uri="{FF2B5EF4-FFF2-40B4-BE49-F238E27FC236}">
                            <a16:creationId xmlns:a16="http://schemas.microsoft.com/office/drawing/2014/main" id="{EABBB8CB-9F64-43CA-8E29-6FB6C674A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16563"/>
                        <a:ext cx="4533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886" name="Object 30">
            <a:extLst>
              <a:ext uri="{FF2B5EF4-FFF2-40B4-BE49-F238E27FC236}">
                <a16:creationId xmlns:a16="http://schemas.microsoft.com/office/drawing/2014/main" id="{BB337862-A64D-459A-933A-217B0FA8E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5538788"/>
          <a:ext cx="100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1" name="Equation" r:id="rId37" imgW="1002960" imgH="914400" progId="Equation.DSMT4">
                  <p:embed/>
                </p:oleObj>
              </mc:Choice>
              <mc:Fallback>
                <p:oleObj name="Equation" r:id="rId37" imgW="1002960" imgH="914400" progId="Equation.DSMT4">
                  <p:embed/>
                  <p:pic>
                    <p:nvPicPr>
                      <p:cNvPr id="2681886" name="Object 30">
                        <a:extLst>
                          <a:ext uri="{FF2B5EF4-FFF2-40B4-BE49-F238E27FC236}">
                            <a16:creationId xmlns:a16="http://schemas.microsoft.com/office/drawing/2014/main" id="{BB337862-A64D-459A-933A-217B0FA8E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38788"/>
                        <a:ext cx="1003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887" name="Object 31">
            <a:extLst>
              <a:ext uri="{FF2B5EF4-FFF2-40B4-BE49-F238E27FC236}">
                <a16:creationId xmlns:a16="http://schemas.microsoft.com/office/drawing/2014/main" id="{C757AFB6-88CB-49B2-9A85-8DDED5328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897438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2" name="Equation" r:id="rId39" imgW="1930320" imgH="393480" progId="Equation.DSMT4">
                  <p:embed/>
                </p:oleObj>
              </mc:Choice>
              <mc:Fallback>
                <p:oleObj name="Equation" r:id="rId39" imgW="1930320" imgH="393480" progId="Equation.DSMT4">
                  <p:embed/>
                  <p:pic>
                    <p:nvPicPr>
                      <p:cNvPr id="2681887" name="Object 31">
                        <a:extLst>
                          <a:ext uri="{FF2B5EF4-FFF2-40B4-BE49-F238E27FC236}">
                            <a16:creationId xmlns:a16="http://schemas.microsoft.com/office/drawing/2014/main" id="{C757AFB6-88CB-49B2-9A85-8DDED5328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897438"/>
                        <a:ext cx="193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79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8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8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8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8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8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8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8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8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8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8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68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8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68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68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68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3">
            <a:extLst>
              <a:ext uri="{FF2B5EF4-FFF2-40B4-BE49-F238E27FC236}">
                <a16:creationId xmlns:a16="http://schemas.microsoft.com/office/drawing/2014/main" id="{D364368D-49A2-4ECD-8F32-9612C99E2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" y="333375"/>
          <a:ext cx="87947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3" name="文档" r:id="rId3" imgW="9050308" imgH="1889200" progId="Word.Document.8">
                  <p:embed/>
                </p:oleObj>
              </mc:Choice>
              <mc:Fallback>
                <p:oleObj name="文档" r:id="rId3" imgW="9050308" imgH="1889200" progId="Word.Document.8">
                  <p:embed/>
                  <p:pic>
                    <p:nvPicPr>
                      <p:cNvPr id="35842" name="Object 3">
                        <a:extLst>
                          <a:ext uri="{FF2B5EF4-FFF2-40B4-BE49-F238E27FC236}">
                            <a16:creationId xmlns:a16="http://schemas.microsoft.com/office/drawing/2014/main" id="{D364368D-49A2-4ECD-8F32-9612C99E2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33375"/>
                        <a:ext cx="87947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4">
            <a:extLst>
              <a:ext uri="{FF2B5EF4-FFF2-40B4-BE49-F238E27FC236}">
                <a16:creationId xmlns:a16="http://schemas.microsoft.com/office/drawing/2014/main" id="{2D54F293-92ED-4402-9B11-69F52E6F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730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0F2F6141-761E-463E-9747-190B21FB6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011363"/>
            <a:ext cx="108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3802" name="Object 10">
            <a:extLst>
              <a:ext uri="{FF2B5EF4-FFF2-40B4-BE49-F238E27FC236}">
                <a16:creationId xmlns:a16="http://schemas.microsoft.com/office/drawing/2014/main" id="{4E0AD8F3-F5A2-4C86-8FC6-6CB074DCC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860800"/>
          <a:ext cx="57753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4" name="文档" r:id="rId5" imgW="5725339" imgH="684651" progId="Word.Document.8">
                  <p:embed/>
                </p:oleObj>
              </mc:Choice>
              <mc:Fallback>
                <p:oleObj name="文档" r:id="rId5" imgW="5725339" imgH="684651" progId="Word.Document.8">
                  <p:embed/>
                  <p:pic>
                    <p:nvPicPr>
                      <p:cNvPr id="33802" name="Object 10">
                        <a:extLst>
                          <a:ext uri="{FF2B5EF4-FFF2-40B4-BE49-F238E27FC236}">
                            <a16:creationId xmlns:a16="http://schemas.microsoft.com/office/drawing/2014/main" id="{4E0AD8F3-F5A2-4C86-8FC6-6CB074DCC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577532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>
            <a:extLst>
              <a:ext uri="{FF2B5EF4-FFF2-40B4-BE49-F238E27FC236}">
                <a16:creationId xmlns:a16="http://schemas.microsoft.com/office/drawing/2014/main" id="{B36087CB-C60E-44D4-ADFC-B61334F3C3E8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500438"/>
            <a:ext cx="1873250" cy="1728787"/>
            <a:chOff x="4195" y="2205"/>
            <a:chExt cx="1180" cy="1089"/>
          </a:xfrm>
        </p:grpSpPr>
        <p:sp>
          <p:nvSpPr>
            <p:cNvPr id="35869" name="Line 16">
              <a:extLst>
                <a:ext uri="{FF2B5EF4-FFF2-40B4-BE49-F238E27FC236}">
                  <a16:creationId xmlns:a16="http://schemas.microsoft.com/office/drawing/2014/main" id="{10199A32-6106-470E-BA6E-C76F83E9D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2205"/>
              <a:ext cx="59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17">
              <a:extLst>
                <a:ext uri="{FF2B5EF4-FFF2-40B4-BE49-F238E27FC236}">
                  <a16:creationId xmlns:a16="http://schemas.microsoft.com/office/drawing/2014/main" id="{6169326A-1A88-4199-8A34-248787964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205"/>
              <a:ext cx="59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20">
              <a:extLst>
                <a:ext uri="{FF2B5EF4-FFF2-40B4-BE49-F238E27FC236}">
                  <a16:creationId xmlns:a16="http://schemas.microsoft.com/office/drawing/2014/main" id="{BD3E0A04-9473-4FE0-A7E9-ADB7E1DA6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205"/>
              <a:ext cx="408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21">
              <a:extLst>
                <a:ext uri="{FF2B5EF4-FFF2-40B4-BE49-F238E27FC236}">
                  <a16:creationId xmlns:a16="http://schemas.microsoft.com/office/drawing/2014/main" id="{84701E39-CCA8-46BE-A42E-D8A899080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2478"/>
              <a:ext cx="998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22">
              <a:extLst>
                <a:ext uri="{FF2B5EF4-FFF2-40B4-BE49-F238E27FC236}">
                  <a16:creationId xmlns:a16="http://schemas.microsoft.com/office/drawing/2014/main" id="{4EE30477-CF1A-4734-AD03-5103EFD1C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2478"/>
              <a:ext cx="182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23">
              <a:extLst>
                <a:ext uri="{FF2B5EF4-FFF2-40B4-BE49-F238E27FC236}">
                  <a16:creationId xmlns:a16="http://schemas.microsoft.com/office/drawing/2014/main" id="{905598A3-EB5D-40B9-85F2-183B3CE00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886"/>
              <a:ext cx="182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24">
              <a:extLst>
                <a:ext uri="{FF2B5EF4-FFF2-40B4-BE49-F238E27FC236}">
                  <a16:creationId xmlns:a16="http://schemas.microsoft.com/office/drawing/2014/main" id="{8A11D635-1A96-4DFE-9ABB-94213DE1B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2886"/>
              <a:ext cx="998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25">
              <a:extLst>
                <a:ext uri="{FF2B5EF4-FFF2-40B4-BE49-F238E27FC236}">
                  <a16:creationId xmlns:a16="http://schemas.microsoft.com/office/drawing/2014/main" id="{53DE84DA-B1B8-4E9B-BD77-1FEB7BBA6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2205"/>
              <a:ext cx="408" cy="10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07247C27-240A-4655-A677-200FCCF8DB47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860800"/>
            <a:ext cx="1873250" cy="1801813"/>
            <a:chOff x="4195" y="2432"/>
            <a:chExt cx="1180" cy="1135"/>
          </a:xfrm>
        </p:grpSpPr>
        <p:sp>
          <p:nvSpPr>
            <p:cNvPr id="35865" name="Line 18">
              <a:extLst>
                <a:ext uri="{FF2B5EF4-FFF2-40B4-BE49-F238E27FC236}">
                  <a16:creationId xmlns:a16="http://schemas.microsoft.com/office/drawing/2014/main" id="{36170862-337A-4EB9-B8C9-50C5F4470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886"/>
              <a:ext cx="59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19">
              <a:extLst>
                <a:ext uri="{FF2B5EF4-FFF2-40B4-BE49-F238E27FC236}">
                  <a16:creationId xmlns:a16="http://schemas.microsoft.com/office/drawing/2014/main" id="{44D4BCE0-46A1-4E4F-95CA-E9C263A23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2886"/>
              <a:ext cx="590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26">
              <a:extLst>
                <a:ext uri="{FF2B5EF4-FFF2-40B4-BE49-F238E27FC236}">
                  <a16:creationId xmlns:a16="http://schemas.microsoft.com/office/drawing/2014/main" id="{5ABDD1A0-EFAC-4538-8C1B-6F7B0A0E6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7" y="3294"/>
              <a:ext cx="408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27">
              <a:extLst>
                <a:ext uri="{FF2B5EF4-FFF2-40B4-BE49-F238E27FC236}">
                  <a16:creationId xmlns:a16="http://schemas.microsoft.com/office/drawing/2014/main" id="{14DA1ECA-97CA-4669-95E3-7085B7C6B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2432"/>
              <a:ext cx="408" cy="11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07903B67-788D-441E-A274-7E61C04A55F1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2924175"/>
            <a:ext cx="2446337" cy="3168650"/>
            <a:chOff x="4059" y="1842"/>
            <a:chExt cx="1541" cy="1996"/>
          </a:xfrm>
        </p:grpSpPr>
        <p:grpSp>
          <p:nvGrpSpPr>
            <p:cNvPr id="35857" name="Group 15">
              <a:extLst>
                <a:ext uri="{FF2B5EF4-FFF2-40B4-BE49-F238E27FC236}">
                  <a16:creationId xmlns:a16="http://schemas.microsoft.com/office/drawing/2014/main" id="{38CA0327-5B4B-4984-A503-535326A75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887"/>
              <a:ext cx="1497" cy="1951"/>
              <a:chOff x="4059" y="1887"/>
              <a:chExt cx="1497" cy="1951"/>
            </a:xfrm>
          </p:grpSpPr>
          <p:sp>
            <p:nvSpPr>
              <p:cNvPr id="35861" name="Line 11">
                <a:extLst>
                  <a:ext uri="{FF2B5EF4-FFF2-40B4-BE49-F238E27FC236}">
                    <a16:creationId xmlns:a16="http://schemas.microsoft.com/office/drawing/2014/main" id="{B5C32FB2-FFB3-4E08-A5E4-543215D40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2886"/>
                <a:ext cx="14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2" name="Line 12">
                <a:extLst>
                  <a:ext uri="{FF2B5EF4-FFF2-40B4-BE49-F238E27FC236}">
                    <a16:creationId xmlns:a16="http://schemas.microsoft.com/office/drawing/2014/main" id="{39ABF4E5-7B51-44F6-9F63-AD9E24DCD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5" y="1887"/>
                <a:ext cx="0" cy="19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Line 13">
                <a:extLst>
                  <a:ext uri="{FF2B5EF4-FFF2-40B4-BE49-F238E27FC236}">
                    <a16:creationId xmlns:a16="http://schemas.microsoft.com/office/drawing/2014/main" id="{B457E429-9BC3-4947-A707-01E0C9ACF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1" y="2433"/>
                <a:ext cx="998" cy="9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864" name="Object 14">
                <a:extLst>
                  <a:ext uri="{FF2B5EF4-FFF2-40B4-BE49-F238E27FC236}">
                    <a16:creationId xmlns:a16="http://schemas.microsoft.com/office/drawing/2014/main" id="{E35C73CE-6B28-43B7-B1AF-FA8DDD17DB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58" y="2659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85" name="Equation" r:id="rId7" imgW="126835" imgH="139518" progId="Equation.DSMT4">
                      <p:embed/>
                    </p:oleObj>
                  </mc:Choice>
                  <mc:Fallback>
                    <p:oleObj name="Equation" r:id="rId7" imgW="126835" imgH="139518" progId="Equation.DSMT4">
                      <p:embed/>
                      <p:pic>
                        <p:nvPicPr>
                          <p:cNvPr id="35864" name="Object 14">
                            <a:extLst>
                              <a:ext uri="{FF2B5EF4-FFF2-40B4-BE49-F238E27FC236}">
                                <a16:creationId xmlns:a16="http://schemas.microsoft.com/office/drawing/2014/main" id="{E35C73CE-6B28-43B7-B1AF-FA8DDD17DB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8" y="2659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58" name="Object 30">
              <a:extLst>
                <a:ext uri="{FF2B5EF4-FFF2-40B4-BE49-F238E27FC236}">
                  <a16:creationId xmlns:a16="http://schemas.microsoft.com/office/drawing/2014/main" id="{1521CB76-B4A9-4F7F-A669-D4D321D3F5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5" y="2911"/>
            <a:ext cx="22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86" name="Equation" r:id="rId9" imgW="139579" imgH="164957" progId="Equation.DSMT4">
                    <p:embed/>
                  </p:oleObj>
                </mc:Choice>
                <mc:Fallback>
                  <p:oleObj name="Equation" r:id="rId9" imgW="139579" imgH="164957" progId="Equation.DSMT4">
                    <p:embed/>
                    <p:pic>
                      <p:nvPicPr>
                        <p:cNvPr id="35858" name="Object 30">
                          <a:extLst>
                            <a:ext uri="{FF2B5EF4-FFF2-40B4-BE49-F238E27FC236}">
                              <a16:creationId xmlns:a16="http://schemas.microsoft.com/office/drawing/2014/main" id="{1521CB76-B4A9-4F7F-A669-D4D321D3F5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2911"/>
                          <a:ext cx="22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9" name="Object 31">
              <a:extLst>
                <a:ext uri="{FF2B5EF4-FFF2-40B4-BE49-F238E27FC236}">
                  <a16:creationId xmlns:a16="http://schemas.microsoft.com/office/drawing/2014/main" id="{077FEEDB-1A45-45C1-A30B-E38FC358E7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0" y="1842"/>
            <a:ext cx="18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87" name="Equation" r:id="rId11" imgW="114201" imgH="139579" progId="Equation.DSMT4">
                    <p:embed/>
                  </p:oleObj>
                </mc:Choice>
                <mc:Fallback>
                  <p:oleObj name="Equation" r:id="rId11" imgW="114201" imgH="139579" progId="Equation.DSMT4">
                    <p:embed/>
                    <p:pic>
                      <p:nvPicPr>
                        <p:cNvPr id="35859" name="Object 31">
                          <a:extLst>
                            <a:ext uri="{FF2B5EF4-FFF2-40B4-BE49-F238E27FC236}">
                              <a16:creationId xmlns:a16="http://schemas.microsoft.com/office/drawing/2014/main" id="{077FEEDB-1A45-45C1-A30B-E38FC358E7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0" y="1842"/>
                          <a:ext cx="18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0" name="Object 32">
              <a:extLst>
                <a:ext uri="{FF2B5EF4-FFF2-40B4-BE49-F238E27FC236}">
                  <a16:creationId xmlns:a16="http://schemas.microsoft.com/office/drawing/2014/main" id="{055F816D-6479-43BA-B459-0C51F6A646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430"/>
            <a:ext cx="2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88" name="Equation" r:id="rId13" imgW="139700" imgH="139700" progId="Equation.DSMT4">
                    <p:embed/>
                  </p:oleObj>
                </mc:Choice>
                <mc:Fallback>
                  <p:oleObj name="Equation" r:id="rId13" imgW="139700" imgH="139700" progId="Equation.DSMT4">
                    <p:embed/>
                    <p:pic>
                      <p:nvPicPr>
                        <p:cNvPr id="35860" name="Object 32">
                          <a:extLst>
                            <a:ext uri="{FF2B5EF4-FFF2-40B4-BE49-F238E27FC236}">
                              <a16:creationId xmlns:a16="http://schemas.microsoft.com/office/drawing/2014/main" id="{055F816D-6479-43BA-B459-0C51F6A646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430"/>
                          <a:ext cx="22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30" name="Freeform 38">
            <a:extLst>
              <a:ext uri="{FF2B5EF4-FFF2-40B4-BE49-F238E27FC236}">
                <a16:creationId xmlns:a16="http://schemas.microsoft.com/office/drawing/2014/main" id="{122F0313-5395-48F5-9E29-96AFC1CF94F1}"/>
              </a:ext>
            </a:extLst>
          </p:cNvPr>
          <p:cNvSpPr>
            <a:spLocks/>
          </p:cNvSpPr>
          <p:nvPr/>
        </p:nvSpPr>
        <p:spPr bwMode="auto">
          <a:xfrm>
            <a:off x="6948488" y="3500438"/>
            <a:ext cx="1584325" cy="1728787"/>
          </a:xfrm>
          <a:custGeom>
            <a:avLst/>
            <a:gdLst>
              <a:gd name="T0" fmla="*/ 2147483647 w 998"/>
              <a:gd name="T1" fmla="*/ 0 h 1089"/>
              <a:gd name="T2" fmla="*/ 0 w 998"/>
              <a:gd name="T3" fmla="*/ 2147483647 h 1089"/>
              <a:gd name="T4" fmla="*/ 2147483647 w 998"/>
              <a:gd name="T5" fmla="*/ 2147483647 h 1089"/>
              <a:gd name="T6" fmla="*/ 2147483647 w 998"/>
              <a:gd name="T7" fmla="*/ 0 h 1089"/>
              <a:gd name="T8" fmla="*/ 0 60000 65536"/>
              <a:gd name="T9" fmla="*/ 0 60000 65536"/>
              <a:gd name="T10" fmla="*/ 0 60000 65536"/>
              <a:gd name="T11" fmla="*/ 0 60000 65536"/>
              <a:gd name="T12" fmla="*/ 0 w 998"/>
              <a:gd name="T13" fmla="*/ 0 h 1089"/>
              <a:gd name="T14" fmla="*/ 998 w 998"/>
              <a:gd name="T15" fmla="*/ 1089 h 10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8" h="1089">
                <a:moveTo>
                  <a:pt x="408" y="0"/>
                </a:moveTo>
                <a:lnTo>
                  <a:pt x="0" y="1089"/>
                </a:lnTo>
                <a:lnTo>
                  <a:pt x="998" y="681"/>
                </a:lnTo>
                <a:lnTo>
                  <a:pt x="408" y="0"/>
                </a:lnTo>
                <a:close/>
              </a:path>
            </a:pathLst>
          </a:custGeom>
          <a:solidFill>
            <a:srgbClr val="FFCCCC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31" name="Object 39">
            <a:extLst>
              <a:ext uri="{FF2B5EF4-FFF2-40B4-BE49-F238E27FC236}">
                <a16:creationId xmlns:a16="http://schemas.microsoft.com/office/drawing/2014/main" id="{F5CDC4A9-5B08-4835-ABE1-8412C5BFF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3141663"/>
          <a:ext cx="455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9" name="Equation" r:id="rId15" imgW="177646" imgH="228402" progId="Equation.DSMT4">
                  <p:embed/>
                </p:oleObj>
              </mc:Choice>
              <mc:Fallback>
                <p:oleObj name="Equation" r:id="rId15" imgW="177646" imgH="228402" progId="Equation.DSMT4">
                  <p:embed/>
                  <p:pic>
                    <p:nvPicPr>
                      <p:cNvPr id="33831" name="Object 39">
                        <a:extLst>
                          <a:ext uri="{FF2B5EF4-FFF2-40B4-BE49-F238E27FC236}">
                            <a16:creationId xmlns:a16="http://schemas.microsoft.com/office/drawing/2014/main" id="{F5CDC4A9-5B08-4835-ABE1-8412C5BFF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3141663"/>
                        <a:ext cx="4556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Line 40">
            <a:extLst>
              <a:ext uri="{FF2B5EF4-FFF2-40B4-BE49-F238E27FC236}">
                <a16:creationId xmlns:a16="http://schemas.microsoft.com/office/drawing/2014/main" id="{F8E55383-7490-40BD-AD30-FFEC49486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2088" y="3573463"/>
            <a:ext cx="360362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33" name="Object 41">
            <a:extLst>
              <a:ext uri="{FF2B5EF4-FFF2-40B4-BE49-F238E27FC236}">
                <a16:creationId xmlns:a16="http://schemas.microsoft.com/office/drawing/2014/main" id="{0E524406-77FD-4E6E-9370-4E93FC8EA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373688"/>
          <a:ext cx="51911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0" name="文档" r:id="rId17" imgW="5272710" imgH="1211882" progId="Word.Document.8">
                  <p:embed/>
                </p:oleObj>
              </mc:Choice>
              <mc:Fallback>
                <p:oleObj name="文档" r:id="rId17" imgW="5272710" imgH="1211882" progId="Word.Document.8">
                  <p:embed/>
                  <p:pic>
                    <p:nvPicPr>
                      <p:cNvPr id="33833" name="Object 41">
                        <a:extLst>
                          <a:ext uri="{FF2B5EF4-FFF2-40B4-BE49-F238E27FC236}">
                            <a16:creationId xmlns:a16="http://schemas.microsoft.com/office/drawing/2014/main" id="{0E524406-77FD-4E6E-9370-4E93FC8EA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3688"/>
                        <a:ext cx="519112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42">
            <a:extLst>
              <a:ext uri="{FF2B5EF4-FFF2-40B4-BE49-F238E27FC236}">
                <a16:creationId xmlns:a16="http://schemas.microsoft.com/office/drawing/2014/main" id="{CB9DDAF6-E292-4DF8-B6CD-433486BD0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936750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由轮换对称性，</a:t>
            </a:r>
          </a:p>
        </p:txBody>
      </p:sp>
      <p:sp>
        <p:nvSpPr>
          <p:cNvPr id="35854" name="Rectangle 44">
            <a:extLst>
              <a:ext uri="{FF2B5EF4-FFF2-40B4-BE49-F238E27FC236}">
                <a16:creationId xmlns:a16="http://schemas.microsoft.com/office/drawing/2014/main" id="{C09B22BC-27AE-46BA-A738-D408FD31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55" name="Object 43">
            <a:extLst>
              <a:ext uri="{FF2B5EF4-FFF2-40B4-BE49-F238E27FC236}">
                <a16:creationId xmlns:a16="http://schemas.microsoft.com/office/drawing/2014/main" id="{8310945A-492E-4F9B-B9AE-A1326A20B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636838"/>
          <a:ext cx="50419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1" name="Equation" r:id="rId19" imgW="1993900" imgH="381000" progId="Equation.DSMT4">
                  <p:embed/>
                </p:oleObj>
              </mc:Choice>
              <mc:Fallback>
                <p:oleObj name="Equation" r:id="rId19" imgW="1993900" imgH="381000" progId="Equation.DSMT4">
                  <p:embed/>
                  <p:pic>
                    <p:nvPicPr>
                      <p:cNvPr id="35855" name="Object 43">
                        <a:extLst>
                          <a:ext uri="{FF2B5EF4-FFF2-40B4-BE49-F238E27FC236}">
                            <a16:creationId xmlns:a16="http://schemas.microsoft.com/office/drawing/2014/main" id="{8310945A-492E-4F9B-B9AE-A1326A20B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50419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45">
            <a:extLst>
              <a:ext uri="{FF2B5EF4-FFF2-40B4-BE49-F238E27FC236}">
                <a16:creationId xmlns:a16="http://schemas.microsoft.com/office/drawing/2014/main" id="{01CEADE4-6553-4154-B2D4-FB3394D1D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581525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再由对称性，</a:t>
            </a:r>
          </a:p>
        </p:txBody>
      </p:sp>
    </p:spTree>
    <p:extLst>
      <p:ext uri="{BB962C8B-B14F-4D97-AF65-F5344CB8AC3E}">
        <p14:creationId xmlns:p14="http://schemas.microsoft.com/office/powerpoint/2010/main" val="216667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D0ECD481-55F4-4293-8D4F-FB0653B5A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76250"/>
          <a:ext cx="6191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6" name="文档" r:id="rId3" imgW="6138886" imgH="624917" progId="Word.Document.8">
                  <p:embed/>
                </p:oleObj>
              </mc:Choice>
              <mc:Fallback>
                <p:oleObj name="文档" r:id="rId3" imgW="6138886" imgH="624917" progId="Word.Document.8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D0ECD481-55F4-4293-8D4F-FB0653B5A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61912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11D66E0C-4726-48CF-B354-69A12B75B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1482725"/>
          <a:ext cx="38417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7" name="公式" r:id="rId5" imgW="3987800" imgH="596900" progId="Equation.3">
                  <p:embed/>
                </p:oleObj>
              </mc:Choice>
              <mc:Fallback>
                <p:oleObj name="公式" r:id="rId5" imgW="3987800" imgH="596900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11D66E0C-4726-48CF-B354-69A12B75B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482725"/>
                        <a:ext cx="38417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183895CF-9DE0-4E93-BFA3-26273FCDB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558925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8" name="公式" r:id="rId7" imgW="1524000" imgH="469900" progId="Equation.3">
                  <p:embed/>
                </p:oleObj>
              </mc:Choice>
              <mc:Fallback>
                <p:oleObj name="公式" r:id="rId7" imgW="1524000" imgH="46990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183895CF-9DE0-4E93-BFA3-26273FCDB4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58925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16DF8DE4-5DB3-43FA-91B4-E69446184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403475"/>
          <a:ext cx="3165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9" name="Equation" r:id="rId9" imgW="1371600" imgH="381000" progId="Equation.DSMT4">
                  <p:embed/>
                </p:oleObj>
              </mc:Choice>
              <mc:Fallback>
                <p:oleObj name="Equation" r:id="rId9" imgW="1371600" imgH="381000" progId="Equation.DSMT4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16DF8DE4-5DB3-43FA-91B4-E69446184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03475"/>
                        <a:ext cx="31654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B0DEF85F-FA9B-4D91-863A-C40D6C107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420938"/>
          <a:ext cx="18113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0" name="Equation" r:id="rId11" imgW="799753" imgH="406224" progId="Equation.DSMT4">
                  <p:embed/>
                </p:oleObj>
              </mc:Choice>
              <mc:Fallback>
                <p:oleObj name="Equation" r:id="rId11" imgW="799753" imgH="406224" progId="Equation.DSMT4">
                  <p:embed/>
                  <p:pic>
                    <p:nvPicPr>
                      <p:cNvPr id="35846" name="Object 6">
                        <a:extLst>
                          <a:ext uri="{FF2B5EF4-FFF2-40B4-BE49-F238E27FC236}">
                            <a16:creationId xmlns:a16="http://schemas.microsoft.com/office/drawing/2014/main" id="{B0DEF85F-FA9B-4D91-863A-C40D6C107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420938"/>
                        <a:ext cx="18113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66F0591F-EC6C-4350-A21D-349CD8000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475" y="3573463"/>
          <a:ext cx="2938463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1" name="Equation" r:id="rId13" imgW="1206500" imgH="419100" progId="Equation.DSMT4">
                  <p:embed/>
                </p:oleObj>
              </mc:Choice>
              <mc:Fallback>
                <p:oleObj name="Equation" r:id="rId13" imgW="1206500" imgH="419100" progId="Equation.DSMT4">
                  <p:embed/>
                  <p:pic>
                    <p:nvPicPr>
                      <p:cNvPr id="35847" name="Object 7">
                        <a:extLst>
                          <a:ext uri="{FF2B5EF4-FFF2-40B4-BE49-F238E27FC236}">
                            <a16:creationId xmlns:a16="http://schemas.microsoft.com/office/drawing/2014/main" id="{66F0591F-EC6C-4350-A21D-349CD8000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573463"/>
                        <a:ext cx="2938463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663787DA-5D78-4F31-8DE0-CBD52D84E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734050"/>
          <a:ext cx="1304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2" name="公式" r:id="rId15" imgW="1332921" imgH="406224" progId="Equation.3">
                  <p:embed/>
                </p:oleObj>
              </mc:Choice>
              <mc:Fallback>
                <p:oleObj name="公式" r:id="rId15" imgW="1332921" imgH="406224" progId="Equation.3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id="{663787DA-5D78-4F31-8DE0-CBD52D84E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13049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>
            <a:extLst>
              <a:ext uri="{FF2B5EF4-FFF2-40B4-BE49-F238E27FC236}">
                <a16:creationId xmlns:a16="http://schemas.microsoft.com/office/drawing/2014/main" id="{1C9FD891-6A3F-4ED3-8520-03D07405B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508500"/>
          <a:ext cx="34337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3" name="Equation" r:id="rId17" imgW="1409088" imgH="330057" progId="Equation.DSMT4">
                  <p:embed/>
                </p:oleObj>
              </mc:Choice>
              <mc:Fallback>
                <p:oleObj name="Equation" r:id="rId17" imgW="1409088" imgH="330057" progId="Equation.DSMT4">
                  <p:embed/>
                  <p:pic>
                    <p:nvPicPr>
                      <p:cNvPr id="35851" name="Object 11">
                        <a:extLst>
                          <a:ext uri="{FF2B5EF4-FFF2-40B4-BE49-F238E27FC236}">
                            <a16:creationId xmlns:a16="http://schemas.microsoft.com/office/drawing/2014/main" id="{1C9FD891-6A3F-4ED3-8520-03D07405B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08500"/>
                        <a:ext cx="343376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>
            <a:extLst>
              <a:ext uri="{FF2B5EF4-FFF2-40B4-BE49-F238E27FC236}">
                <a16:creationId xmlns:a16="http://schemas.microsoft.com/office/drawing/2014/main" id="{E0C2E93C-4651-43C2-BC16-039430B614ED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657475"/>
            <a:ext cx="3132137" cy="3508375"/>
            <a:chOff x="3651" y="1674"/>
            <a:chExt cx="1973" cy="2210"/>
          </a:xfrm>
        </p:grpSpPr>
        <p:grpSp>
          <p:nvGrpSpPr>
            <p:cNvPr id="36875" name="Group 12">
              <a:extLst>
                <a:ext uri="{FF2B5EF4-FFF2-40B4-BE49-F238E27FC236}">
                  <a16:creationId xmlns:a16="http://schemas.microsoft.com/office/drawing/2014/main" id="{7A42A65D-D8F8-4034-A8C4-59670C466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1674"/>
              <a:ext cx="1973" cy="2210"/>
              <a:chOff x="3787" y="1129"/>
              <a:chExt cx="1973" cy="2210"/>
            </a:xfrm>
          </p:grpSpPr>
          <p:sp>
            <p:nvSpPr>
              <p:cNvPr id="36882" name="Line 13">
                <a:extLst>
                  <a:ext uri="{FF2B5EF4-FFF2-40B4-BE49-F238E27FC236}">
                    <a16:creationId xmlns:a16="http://schemas.microsoft.com/office/drawing/2014/main" id="{8A8161D9-8B88-479C-BA5B-8E217DE21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659"/>
                <a:ext cx="19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Line 14">
                <a:extLst>
                  <a:ext uri="{FF2B5EF4-FFF2-40B4-BE49-F238E27FC236}">
                    <a16:creationId xmlns:a16="http://schemas.microsoft.com/office/drawing/2014/main" id="{5624B9A2-DB55-45E6-8591-3947579C2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9" y="1207"/>
                <a:ext cx="0" cy="21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Text Box 15">
                <a:extLst>
                  <a:ext uri="{FF2B5EF4-FFF2-40B4-BE49-F238E27FC236}">
                    <a16:creationId xmlns:a16="http://schemas.microsoft.com/office/drawing/2014/main" id="{4F069AB9-E691-4C4B-AEE6-26630BAA6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0" y="262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o</a:t>
                </a:r>
              </a:p>
            </p:txBody>
          </p:sp>
          <p:sp>
            <p:nvSpPr>
              <p:cNvPr id="36885" name="Text Box 16">
                <a:extLst>
                  <a:ext uri="{FF2B5EF4-FFF2-40B4-BE49-F238E27FC236}">
                    <a16:creationId xmlns:a16="http://schemas.microsoft.com/office/drawing/2014/main" id="{2BAD7AD7-702B-4B0D-8997-7311E262D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2" y="112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y</a:t>
                </a:r>
              </a:p>
            </p:txBody>
          </p:sp>
          <p:sp>
            <p:nvSpPr>
              <p:cNvPr id="36886" name="Text Box 17">
                <a:extLst>
                  <a:ext uri="{FF2B5EF4-FFF2-40B4-BE49-F238E27FC236}">
                    <a16:creationId xmlns:a16="http://schemas.microsoft.com/office/drawing/2014/main" id="{C342562E-18D6-4B43-B07D-148C3B62D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4" y="267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</a:p>
            </p:txBody>
          </p:sp>
        </p:grpSp>
        <p:sp>
          <p:nvSpPr>
            <p:cNvPr id="36876" name="Line 18">
              <a:extLst>
                <a:ext uri="{FF2B5EF4-FFF2-40B4-BE49-F238E27FC236}">
                  <a16:creationId xmlns:a16="http://schemas.microsoft.com/office/drawing/2014/main" id="{5BFD1442-BB08-4E7F-ADD3-F2E20731B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3203"/>
              <a:ext cx="131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20">
              <a:extLst>
                <a:ext uri="{FF2B5EF4-FFF2-40B4-BE49-F238E27FC236}">
                  <a16:creationId xmlns:a16="http://schemas.microsoft.com/office/drawing/2014/main" id="{28998F0A-CDE1-49FD-AA4B-2F6AFB470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160"/>
              <a:ext cx="0" cy="14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26">
              <a:extLst>
                <a:ext uri="{FF2B5EF4-FFF2-40B4-BE49-F238E27FC236}">
                  <a16:creationId xmlns:a16="http://schemas.microsoft.com/office/drawing/2014/main" id="{BC461F36-D544-40FF-B2B6-D32A85CAB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205"/>
              <a:ext cx="1315" cy="13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Text Box 27">
              <a:extLst>
                <a:ext uri="{FF2B5EF4-FFF2-40B4-BE49-F238E27FC236}">
                  <a16:creationId xmlns:a16="http://schemas.microsoft.com/office/drawing/2014/main" id="{D9D6BE0E-5ABD-4266-8E2E-9340194ED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069"/>
              <a:ext cx="4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3300"/>
                  </a:solidFill>
                </a:rPr>
                <a:t>y=a-x</a:t>
              </a:r>
            </a:p>
          </p:txBody>
        </p:sp>
        <p:sp>
          <p:nvSpPr>
            <p:cNvPr id="36880" name="Text Box 28">
              <a:extLst>
                <a:ext uri="{FF2B5EF4-FFF2-40B4-BE49-F238E27FC236}">
                  <a16:creationId xmlns:a16="http://schemas.microsoft.com/office/drawing/2014/main" id="{67C56581-9797-49C8-B6C9-A55EF7D08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795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accent2"/>
                  </a:solidFill>
                  <a:latin typeface="MS PMincho" panose="020B0400000000000000" pitchFamily="18" charset="-128"/>
                  <a:ea typeface="MS PMincho" panose="020B0400000000000000" pitchFamily="18" charset="-128"/>
                </a:rPr>
                <a:t>D</a:t>
              </a:r>
              <a:r>
                <a:rPr lang="en-US" altLang="zh-CN" b="1" i="1">
                  <a:solidFill>
                    <a:schemeClr val="accent2"/>
                  </a:solidFill>
                  <a:latin typeface="MS PMincho" panose="020B0400000000000000" pitchFamily="18" charset="-128"/>
                  <a:ea typeface="MS PMincho" panose="020B0400000000000000" pitchFamily="18" charset="-128"/>
                </a:rPr>
                <a:t>xy</a:t>
              </a:r>
            </a:p>
          </p:txBody>
        </p:sp>
        <p:sp>
          <p:nvSpPr>
            <p:cNvPr id="36881" name="Text Box 29">
              <a:extLst>
                <a:ext uri="{FF2B5EF4-FFF2-40B4-BE49-F238E27FC236}">
                  <a16:creationId xmlns:a16="http://schemas.microsoft.com/office/drawing/2014/main" id="{98E091EC-44F3-451C-A957-C8F661986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0" y="32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8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>
            <a:extLst>
              <a:ext uri="{FF2B5EF4-FFF2-40B4-BE49-F238E27FC236}">
                <a16:creationId xmlns:a16="http://schemas.microsoft.com/office/drawing/2014/main" id="{F8013F77-87F9-4098-B551-C4703367D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38200"/>
            <a:ext cx="3352800" cy="533400"/>
          </a:xfrm>
          <a:prstGeom prst="parallelogram">
            <a:avLst>
              <a:gd name="adj" fmla="val 38995"/>
            </a:avLst>
          </a:prstGeom>
          <a:gradFill rotWithShape="0">
            <a:gsLst>
              <a:gs pos="0">
                <a:srgbClr val="007647"/>
              </a:gs>
              <a:gs pos="50000">
                <a:srgbClr val="00FF99"/>
              </a:gs>
              <a:gs pos="100000">
                <a:srgbClr val="007647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C8AEF125-84CA-4CBD-8F57-733B5BEF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838200"/>
            <a:ext cx="1221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55D794D1-E97A-47AB-9241-563DF0522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4363" y="850900"/>
          <a:ext cx="16271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4" name="Equation" r:id="rId3" imgW="1600200" imgH="812800" progId="Equation.3">
                  <p:embed/>
                </p:oleObj>
              </mc:Choice>
              <mc:Fallback>
                <p:oleObj name="Equation" r:id="rId3" imgW="1600200" imgH="812800" progId="Equation.3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55D794D1-E97A-47AB-9241-563DF0522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850900"/>
                        <a:ext cx="162718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686C322A-6774-4C04-997A-08A91F9CD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838200"/>
          <a:ext cx="307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5" name="Equation" r:id="rId5" imgW="2959100" imgH="469900" progId="Equation.3">
                  <p:embed/>
                </p:oleObj>
              </mc:Choice>
              <mc:Fallback>
                <p:oleObj name="Equation" r:id="rId5" imgW="2959100" imgH="469900" progId="Equation.3">
                  <p:embed/>
                  <p:pic>
                    <p:nvPicPr>
                      <p:cNvPr id="81925" name="Object 5">
                        <a:extLst>
                          <a:ext uri="{FF2B5EF4-FFF2-40B4-BE49-F238E27FC236}">
                            <a16:creationId xmlns:a16="http://schemas.microsoft.com/office/drawing/2014/main" id="{686C322A-6774-4C04-997A-08A91F9CD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838200"/>
                        <a:ext cx="3073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Text Box 6">
            <a:extLst>
              <a:ext uri="{FF2B5EF4-FFF2-40B4-BE49-F238E27FC236}">
                <a16:creationId xmlns:a16="http://schemas.microsoft.com/office/drawing/2014/main" id="{4EE0B49D-7D4E-4911-832F-28275FF5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71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5062B3A3-83B0-4D7F-B5D5-BB64B22C7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04963"/>
            <a:ext cx="2514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积分曲面方程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9005C7DB-A97A-4EAA-BD4C-C181C7A4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71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轮换</a:t>
            </a:r>
            <a:r>
              <a:rPr kumimoji="1"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对称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1929" name="Object 9">
            <a:extLst>
              <a:ext uri="{FF2B5EF4-FFF2-40B4-BE49-F238E27FC236}">
                <a16:creationId xmlns:a16="http://schemas.microsoft.com/office/drawing/2014/main" id="{1FBE0508-6060-4F11-B1DA-731D35779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994025"/>
          <a:ext cx="27765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6" name="Equation" r:id="rId7" imgW="2794000" imgH="812800" progId="Equation.3">
                  <p:embed/>
                </p:oleObj>
              </mc:Choice>
              <mc:Fallback>
                <p:oleObj name="Equation" r:id="rId7" imgW="2794000" imgH="812800" progId="Equation.3">
                  <p:embed/>
                  <p:pic>
                    <p:nvPicPr>
                      <p:cNvPr id="81929" name="Object 9">
                        <a:extLst>
                          <a:ext uri="{FF2B5EF4-FFF2-40B4-BE49-F238E27FC236}">
                            <a16:creationId xmlns:a16="http://schemas.microsoft.com/office/drawing/2014/main" id="{1FBE0508-6060-4F11-B1DA-731D35779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94025"/>
                        <a:ext cx="277653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>
            <a:extLst>
              <a:ext uri="{FF2B5EF4-FFF2-40B4-BE49-F238E27FC236}">
                <a16:creationId xmlns:a16="http://schemas.microsoft.com/office/drawing/2014/main" id="{BA2D081E-04AE-48A0-8900-C89ACF4D7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822700"/>
          <a:ext cx="46212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7" name="Equation" r:id="rId9" imgW="4521200" imgH="952500" progId="Equation.3">
                  <p:embed/>
                </p:oleObj>
              </mc:Choice>
              <mc:Fallback>
                <p:oleObj name="Equation" r:id="rId9" imgW="4521200" imgH="952500" progId="Equation.3">
                  <p:embed/>
                  <p:pic>
                    <p:nvPicPr>
                      <p:cNvPr id="81930" name="Object 10">
                        <a:extLst>
                          <a:ext uri="{FF2B5EF4-FFF2-40B4-BE49-F238E27FC236}">
                            <a16:creationId xmlns:a16="http://schemas.microsoft.com/office/drawing/2014/main" id="{BA2D081E-04AE-48A0-8900-C89ACF4D7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22700"/>
                        <a:ext cx="462121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>
            <a:extLst>
              <a:ext uri="{FF2B5EF4-FFF2-40B4-BE49-F238E27FC236}">
                <a16:creationId xmlns:a16="http://schemas.microsoft.com/office/drawing/2014/main" id="{05308E02-D9B2-485E-8C7A-871E0220B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6225" y="4916488"/>
          <a:ext cx="11461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8" name="Equation" r:id="rId11" imgW="1079032" imgH="952087" progId="Equation.3">
                  <p:embed/>
                </p:oleObj>
              </mc:Choice>
              <mc:Fallback>
                <p:oleObj name="Equation" r:id="rId11" imgW="1079032" imgH="952087" progId="Equation.3">
                  <p:embed/>
                  <p:pic>
                    <p:nvPicPr>
                      <p:cNvPr id="81931" name="Object 11">
                        <a:extLst>
                          <a:ext uri="{FF2B5EF4-FFF2-40B4-BE49-F238E27FC236}">
                            <a16:creationId xmlns:a16="http://schemas.microsoft.com/office/drawing/2014/main" id="{05308E02-D9B2-485E-8C7A-871E0220BD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4916488"/>
                        <a:ext cx="11461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2" name="Rectangle 12">
            <a:extLst>
              <a:ext uri="{FF2B5EF4-FFF2-40B4-BE49-F238E27FC236}">
                <a16:creationId xmlns:a16="http://schemas.microsoft.com/office/drawing/2014/main" id="{7A2C29D0-2107-41D0-8DBD-295F844B6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1690688"/>
            <a:ext cx="1008062" cy="5191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提示</a:t>
            </a:r>
          </a:p>
        </p:txBody>
      </p:sp>
      <p:sp>
        <p:nvSpPr>
          <p:cNvPr id="81933" name="Rectangle 13">
            <a:extLst>
              <a:ext uri="{FF2B5EF4-FFF2-40B4-BE49-F238E27FC236}">
                <a16:creationId xmlns:a16="http://schemas.microsoft.com/office/drawing/2014/main" id="{EB65720C-1E5D-42E2-BCA9-DA0ADD5C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002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即三个变量轮换位置方程不变.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34" name="Object 14">
            <a:extLst>
              <a:ext uri="{FF2B5EF4-FFF2-40B4-BE49-F238E27FC236}">
                <a16:creationId xmlns:a16="http://schemas.microsoft.com/office/drawing/2014/main" id="{C1F10BC0-9194-4AB5-BEA2-B5A922F11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6313" y="2984500"/>
          <a:ext cx="16462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9" name="Equation" r:id="rId13" imgW="1600200" imgH="812800" progId="Equation.3">
                  <p:embed/>
                </p:oleObj>
              </mc:Choice>
              <mc:Fallback>
                <p:oleObj name="Equation" r:id="rId13" imgW="1600200" imgH="812800" progId="Equation.3">
                  <p:embed/>
                  <p:pic>
                    <p:nvPicPr>
                      <p:cNvPr id="81934" name="Object 14">
                        <a:extLst>
                          <a:ext uri="{FF2B5EF4-FFF2-40B4-BE49-F238E27FC236}">
                            <a16:creationId xmlns:a16="http://schemas.microsoft.com/office/drawing/2014/main" id="{C1F10BC0-9194-4AB5-BEA2-B5A922F111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2984500"/>
                        <a:ext cx="16462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>
            <a:extLst>
              <a:ext uri="{FF2B5EF4-FFF2-40B4-BE49-F238E27FC236}">
                <a16:creationId xmlns:a16="http://schemas.microsoft.com/office/drawing/2014/main" id="{2DDB0579-F642-488B-ABB1-99D9FB145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800600"/>
          <a:ext cx="157003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0" name="公式" r:id="rId15" imgW="647700" imgH="419100" progId="Equation.3">
                  <p:embed/>
                </p:oleObj>
              </mc:Choice>
              <mc:Fallback>
                <p:oleObj name="公式" r:id="rId15" imgW="647700" imgH="419100" progId="Equation.3">
                  <p:embed/>
                  <p:pic>
                    <p:nvPicPr>
                      <p:cNvPr id="81935" name="Object 15">
                        <a:extLst>
                          <a:ext uri="{FF2B5EF4-FFF2-40B4-BE49-F238E27FC236}">
                            <a16:creationId xmlns:a16="http://schemas.microsoft.com/office/drawing/2014/main" id="{2DDB0579-F642-488B-ABB1-99D9FB145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00600"/>
                        <a:ext cx="157003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6" name="Rectangle 16">
            <a:extLst>
              <a:ext uri="{FF2B5EF4-FFF2-40B4-BE49-F238E27FC236}">
                <a16:creationId xmlns:a16="http://schemas.microsoft.com/office/drawing/2014/main" id="{6FDDA1AC-60BC-4EA7-8856-029A17BB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604963"/>
            <a:ext cx="12525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具有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7" name="Rectangle 17">
            <a:extLst>
              <a:ext uri="{FF2B5EF4-FFF2-40B4-BE49-F238E27FC236}">
                <a16:creationId xmlns:a16="http://schemas.microsoft.com/office/drawing/2014/main" id="{5008F159-78BC-42D8-850C-8D0B1C932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2286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轮换对称性,</a:t>
            </a:r>
            <a:endParaRPr kumimoji="1" lang="en-US" altLang="zh-CN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38" name="Rectangle 18">
            <a:extLst>
              <a:ext uri="{FF2B5EF4-FFF2-40B4-BE49-F238E27FC236}">
                <a16:creationId xmlns:a16="http://schemas.microsoft.com/office/drawing/2014/main" id="{969D543B-56D6-4F65-8C0C-03C515E6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6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中的变量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</a:p>
        </p:txBody>
      </p:sp>
      <p:graphicFrame>
        <p:nvGraphicFramePr>
          <p:cNvPr id="81939" name="Object 19">
            <a:extLst>
              <a:ext uri="{FF2B5EF4-FFF2-40B4-BE49-F238E27FC236}">
                <a16:creationId xmlns:a16="http://schemas.microsoft.com/office/drawing/2014/main" id="{23D8CBE5-0A9E-4AB0-B687-ED583D146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31242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1" name="Equation" r:id="rId17" imgW="205733" imgH="297234" progId="Equation.3">
                  <p:embed/>
                </p:oleObj>
              </mc:Choice>
              <mc:Fallback>
                <p:oleObj name="Equation" r:id="rId17" imgW="205733" imgH="297234" progId="Equation.3">
                  <p:embed/>
                  <p:pic>
                    <p:nvPicPr>
                      <p:cNvPr id="81939" name="Object 19">
                        <a:extLst>
                          <a:ext uri="{FF2B5EF4-FFF2-40B4-BE49-F238E27FC236}">
                            <a16:creationId xmlns:a16="http://schemas.microsoft.com/office/drawing/2014/main" id="{23D8CBE5-0A9E-4AB0-B687-ED583D1468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31242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0" name="Object 20">
            <a:extLst>
              <a:ext uri="{FF2B5EF4-FFF2-40B4-BE49-F238E27FC236}">
                <a16:creationId xmlns:a16="http://schemas.microsoft.com/office/drawing/2014/main" id="{36FB5BC9-0084-442F-A2B9-C8B46AD03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1150" y="5181600"/>
          <a:ext cx="4635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2" name="Equation" r:id="rId19" imgW="457002" imgH="317362" progId="Equation.3">
                  <p:embed/>
                </p:oleObj>
              </mc:Choice>
              <mc:Fallback>
                <p:oleObj name="Equation" r:id="rId19" imgW="457002" imgH="317362" progId="Equation.3">
                  <p:embed/>
                  <p:pic>
                    <p:nvPicPr>
                      <p:cNvPr id="81940" name="Object 20">
                        <a:extLst>
                          <a:ext uri="{FF2B5EF4-FFF2-40B4-BE49-F238E27FC236}">
                            <a16:creationId xmlns:a16="http://schemas.microsoft.com/office/drawing/2014/main" id="{36FB5BC9-0084-442F-A2B9-C8B46AD03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5181600"/>
                        <a:ext cx="4635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Object 21">
            <a:extLst>
              <a:ext uri="{FF2B5EF4-FFF2-40B4-BE49-F238E27FC236}">
                <a16:creationId xmlns:a16="http://schemas.microsoft.com/office/drawing/2014/main" id="{3FF7769D-25DD-4535-A9BD-85A02871C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105400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3" name="Equation" r:id="rId21" imgW="327617" imgH="373326" progId="Equation.3">
                  <p:embed/>
                </p:oleObj>
              </mc:Choice>
              <mc:Fallback>
                <p:oleObj name="Equation" r:id="rId21" imgW="327617" imgH="373326" progId="Equation.3">
                  <p:embed/>
                  <p:pic>
                    <p:nvPicPr>
                      <p:cNvPr id="81941" name="Object 21">
                        <a:extLst>
                          <a:ext uri="{FF2B5EF4-FFF2-40B4-BE49-F238E27FC236}">
                            <a16:creationId xmlns:a16="http://schemas.microsoft.com/office/drawing/2014/main" id="{3FF7769D-25DD-4535-A9BD-85A02871C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05400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88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nimBg="1"/>
      <p:bldP spid="81926" grpId="0" autoUpdateAnimBg="0"/>
      <p:bldP spid="81927" grpId="0" autoUpdateAnimBg="0"/>
      <p:bldP spid="81928" grpId="0" autoUpdateAnimBg="0"/>
      <p:bldP spid="81932" grpId="0" animBg="1" autoUpdateAnimBg="0"/>
      <p:bldP spid="81933" grpId="0" autoUpdateAnimBg="0"/>
      <p:bldP spid="81936" grpId="0" autoUpdateAnimBg="0"/>
      <p:bldP spid="81937" grpId="0" autoUpdateAnimBg="0"/>
      <p:bldP spid="8193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AB253E73-1696-4214-B4E6-B5B324A8D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46238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96C3317-E195-4116-8AAA-E8DD47337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60638"/>
            <a:ext cx="63246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在对面积的曲面积分化为二重积分的公式中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有因子              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试说明这个因子的几何意义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AF839D3A-DF76-45A5-83CD-E086DF417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997200"/>
          <a:ext cx="1866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公式" r:id="rId3" imgW="1866900" imgH="596900" progId="Equation.3">
                  <p:embed/>
                </p:oleObj>
              </mc:Choice>
              <mc:Fallback>
                <p:oleObj name="公式" r:id="rId3" imgW="1866900" imgH="596900" progId="Equation.3">
                  <p:embed/>
                  <p:pic>
                    <p:nvPicPr>
                      <p:cNvPr id="38916" name="Object 4">
                        <a:extLst>
                          <a:ext uri="{FF2B5EF4-FFF2-40B4-BE49-F238E27FC236}">
                            <a16:creationId xmlns:a16="http://schemas.microsoft.com/office/drawing/2014/main" id="{AF839D3A-DF76-45A5-83CD-E086DF417B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97200"/>
                        <a:ext cx="1866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4075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2E273347-6987-42C4-BBBA-EEE2035DB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思考题解答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C2765CF-2EF8-441F-98A7-6863FB112D5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482850"/>
            <a:ext cx="4267200" cy="519113"/>
            <a:chOff x="816" y="1296"/>
            <a:chExt cx="2688" cy="327"/>
          </a:xfrm>
        </p:grpSpPr>
        <p:sp>
          <p:nvSpPr>
            <p:cNvPr id="39945" name="Text Box 4">
              <a:extLst>
                <a:ext uri="{FF2B5EF4-FFF2-40B4-BE49-F238E27FC236}">
                  <a16:creationId xmlns:a16="http://schemas.microsoft.com/office/drawing/2014/main" id="{C1B56860-DED1-403B-B458-9C83ABAA8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296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是曲面元的面积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39946" name="Object 5">
              <a:extLst>
                <a:ext uri="{FF2B5EF4-FFF2-40B4-BE49-F238E27FC236}">
                  <a16:creationId xmlns:a16="http://schemas.microsoft.com/office/drawing/2014/main" id="{B712B1EB-6361-4107-B93E-ECA8AD4E68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376"/>
            <a:ext cx="28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0" name="公式" r:id="rId3" imgW="457200" imgH="330200" progId="Equation.3">
                    <p:embed/>
                  </p:oleObj>
                </mc:Choice>
                <mc:Fallback>
                  <p:oleObj name="公式" r:id="rId3" imgW="457200" imgH="330200" progId="Equation.3">
                    <p:embed/>
                    <p:pic>
                      <p:nvPicPr>
                        <p:cNvPr id="39946" name="Object 5">
                          <a:extLst>
                            <a:ext uri="{FF2B5EF4-FFF2-40B4-BE49-F238E27FC236}">
                              <a16:creationId xmlns:a16="http://schemas.microsoft.com/office/drawing/2014/main" id="{B712B1EB-6361-4107-B93E-ECA8AD4E68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76"/>
                          <a:ext cx="28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614C7295-55F1-4B1D-8129-90A4761E1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254250"/>
          <a:ext cx="358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1" name="公式" r:id="rId5" imgW="3581400" imgH="1066800" progId="Equation.3">
                  <p:embed/>
                </p:oleObj>
              </mc:Choice>
              <mc:Fallback>
                <p:oleObj name="公式" r:id="rId5" imgW="3581400" imgH="1066800" progId="Equation.3">
                  <p:embed/>
                  <p:pic>
                    <p:nvPicPr>
                      <p:cNvPr id="43014" name="Object 6">
                        <a:extLst>
                          <a:ext uri="{FF2B5EF4-FFF2-40B4-BE49-F238E27FC236}">
                            <a16:creationId xmlns:a16="http://schemas.microsoft.com/office/drawing/2014/main" id="{614C7295-55F1-4B1D-8129-90A4761E1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54250"/>
                        <a:ext cx="3581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DF46E981-E003-4E92-9AA2-D980E4302FE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625850"/>
            <a:ext cx="7086600" cy="946150"/>
            <a:chOff x="816" y="2016"/>
            <a:chExt cx="4464" cy="596"/>
          </a:xfrm>
        </p:grpSpPr>
        <p:graphicFrame>
          <p:nvGraphicFramePr>
            <p:cNvPr id="39942" name="Object 8">
              <a:extLst>
                <a:ext uri="{FF2B5EF4-FFF2-40B4-BE49-F238E27FC236}">
                  <a16:creationId xmlns:a16="http://schemas.microsoft.com/office/drawing/2014/main" id="{AB605FAC-AAE2-452D-AC46-C1B3840E9A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016"/>
            <a:ext cx="117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2" name="公式" r:id="rId7" imgW="1866900" imgH="596900" progId="Equation.3">
                    <p:embed/>
                  </p:oleObj>
                </mc:Choice>
                <mc:Fallback>
                  <p:oleObj name="公式" r:id="rId7" imgW="1866900" imgH="596900" progId="Equation.3">
                    <p:embed/>
                    <p:pic>
                      <p:nvPicPr>
                        <p:cNvPr id="39942" name="Object 8">
                          <a:extLst>
                            <a:ext uri="{FF2B5EF4-FFF2-40B4-BE49-F238E27FC236}">
                              <a16:creationId xmlns:a16="http://schemas.microsoft.com/office/drawing/2014/main" id="{AB605FAC-AAE2-452D-AC46-C1B3840E9A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016"/>
                          <a:ext cx="117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Text Box 9">
              <a:extLst>
                <a:ext uri="{FF2B5EF4-FFF2-40B4-BE49-F238E27FC236}">
                  <a16:creationId xmlns:a16="http://schemas.microsoft.com/office/drawing/2014/main" id="{A30A7A3D-508B-4468-A267-9A77FACD8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16"/>
              <a:ext cx="446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故                      是曲面法线与   轴夹角的余弦的倒数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9944" name="Object 10">
              <a:extLst>
                <a:ext uri="{FF2B5EF4-FFF2-40B4-BE49-F238E27FC236}">
                  <a16:creationId xmlns:a16="http://schemas.microsoft.com/office/drawing/2014/main" id="{D2453327-2CBA-4089-9317-B5C7405E28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5" y="2116"/>
            <a:ext cx="135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3" name="公式" r:id="rId9" imgW="215619" imgH="266353" progId="Equation.3">
                    <p:embed/>
                  </p:oleObj>
                </mc:Choice>
                <mc:Fallback>
                  <p:oleObj name="公式" r:id="rId9" imgW="215619" imgH="266353" progId="Equation.3">
                    <p:embed/>
                    <p:pic>
                      <p:nvPicPr>
                        <p:cNvPr id="39944" name="Object 10">
                          <a:extLst>
                            <a:ext uri="{FF2B5EF4-FFF2-40B4-BE49-F238E27FC236}">
                              <a16:creationId xmlns:a16="http://schemas.microsoft.com/office/drawing/2014/main" id="{D2453327-2CBA-4089-9317-B5C7405E28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5" y="2116"/>
                          <a:ext cx="135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89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2">
            <a:extLst>
              <a:ext uri="{FF2B5EF4-FFF2-40B4-BE49-F238E27FC236}">
                <a16:creationId xmlns:a16="http://schemas.microsoft.com/office/drawing/2014/main" id="{10B39A8B-5E94-4834-9F25-8FE7A30C6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19200"/>
            <a:ext cx="1295400" cy="457200"/>
          </a:xfrm>
          <a:prstGeom prst="parallelogram">
            <a:avLst>
              <a:gd name="adj" fmla="val 25907"/>
            </a:avLst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D45433F3-9524-4DB4-AA8B-7E8FBAFE5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325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28D30DC1-FE41-4C4A-9A4A-8457D3C87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87450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定积分、二重积分、三重积分、对弧长的曲线积分、对面积的曲面积分可统一表示为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893CC16B-3703-4628-979B-B3C09338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37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是非题</a:t>
            </a:r>
          </a:p>
        </p:txBody>
      </p:sp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id="{2F4658EF-F474-4E12-B23A-100242DEC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467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4" name="Equation" r:id="rId3" imgW="4673600" imgH="952500" progId="Equation.3">
                  <p:embed/>
                </p:oleObj>
              </mc:Choice>
              <mc:Fallback>
                <p:oleObj name="Equation" r:id="rId3" imgW="4673600" imgH="952500" progId="Equation.3">
                  <p:embed/>
                  <p:pic>
                    <p:nvPicPr>
                      <p:cNvPr id="40966" name="Object 6">
                        <a:extLst>
                          <a:ext uri="{FF2B5EF4-FFF2-40B4-BE49-F238E27FC236}">
                            <a16:creationId xmlns:a16="http://schemas.microsoft.com/office/drawing/2014/main" id="{2F4658EF-F474-4E12-B23A-100242DEC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4673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425B24FE-B421-4B5D-B2D4-3E61ACE28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124200"/>
          <a:ext cx="541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5" name="Equation" r:id="rId5" imgW="5410200" imgH="444500" progId="Equation.3">
                  <p:embed/>
                </p:oleObj>
              </mc:Choice>
              <mc:Fallback>
                <p:oleObj name="Equation" r:id="rId5" imgW="5410200" imgH="444500" progId="Equation.3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id="{425B24FE-B421-4B5D-B2D4-3E61ACE28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541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>
            <a:extLst>
              <a:ext uri="{FF2B5EF4-FFF2-40B4-BE49-F238E27FC236}">
                <a16:creationId xmlns:a16="http://schemas.microsoft.com/office/drawing/2014/main" id="{54025F5D-C0BD-4556-938E-924F5137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85006" name="Text Box 14">
            <a:extLst>
              <a:ext uri="{FF2B5EF4-FFF2-40B4-BE49-F238E27FC236}">
                <a16:creationId xmlns:a16="http://schemas.microsoft.com/office/drawing/2014/main" id="{F101D2ED-0942-4CC1-9E8F-E9788B894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956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因为若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为直线上的区间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],</a:t>
            </a:r>
          </a:p>
        </p:txBody>
      </p:sp>
      <p:graphicFrame>
        <p:nvGraphicFramePr>
          <p:cNvPr id="85007" name="Object 15">
            <a:extLst>
              <a:ext uri="{FF2B5EF4-FFF2-40B4-BE49-F238E27FC236}">
                <a16:creationId xmlns:a16="http://schemas.microsoft.com/office/drawing/2014/main" id="{3AA47017-433D-4DD7-8E30-16AC6A8E9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419100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6" name="Equation" r:id="rId7" imgW="2019300" imgH="393700" progId="Equation.3">
                  <p:embed/>
                </p:oleObj>
              </mc:Choice>
              <mc:Fallback>
                <p:oleObj name="Equation" r:id="rId7" imgW="2019300" imgH="393700" progId="Equation.3">
                  <p:embed/>
                  <p:pic>
                    <p:nvPicPr>
                      <p:cNvPr id="85007" name="Object 15">
                        <a:extLst>
                          <a:ext uri="{FF2B5EF4-FFF2-40B4-BE49-F238E27FC236}">
                            <a16:creationId xmlns:a16="http://schemas.microsoft.com/office/drawing/2014/main" id="{3AA47017-433D-4DD7-8E30-16AC6A8E9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191000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Text Box 16">
            <a:extLst>
              <a:ext uri="{FF2B5EF4-FFF2-40B4-BE49-F238E27FC236}">
                <a16:creationId xmlns:a16="http://schemas.microsoft.com/office/drawing/2014/main" id="{376520D3-A317-4C99-9997-55680983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F17477E8-409F-482C-AF33-86F5D9A5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052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故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5010" name="Object 18">
            <a:extLst>
              <a:ext uri="{FF2B5EF4-FFF2-40B4-BE49-F238E27FC236}">
                <a16:creationId xmlns:a16="http://schemas.microsoft.com/office/drawing/2014/main" id="{3876CC49-9552-4867-AF2A-DDA6F9E29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533900"/>
          <a:ext cx="6540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7" name="Equation" r:id="rId9" imgW="6540500" imgH="952500" progId="Equation.3">
                  <p:embed/>
                </p:oleObj>
              </mc:Choice>
              <mc:Fallback>
                <p:oleObj name="Equation" r:id="rId9" imgW="6540500" imgH="952500" progId="Equation.3">
                  <p:embed/>
                  <p:pic>
                    <p:nvPicPr>
                      <p:cNvPr id="85010" name="Object 18">
                        <a:extLst>
                          <a:ext uri="{FF2B5EF4-FFF2-40B4-BE49-F238E27FC236}">
                            <a16:creationId xmlns:a16="http://schemas.microsoft.com/office/drawing/2014/main" id="{3876CC49-9552-4867-AF2A-DDA6F9E292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33900"/>
                        <a:ext cx="6540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46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/>
      <p:bldP spid="85000" grpId="0" autoUpdateAnimBg="0"/>
      <p:bldP spid="85006" grpId="0" autoUpdateAnimBg="0"/>
      <p:bldP spid="85008" grpId="0" autoUpdateAnimBg="0"/>
      <p:bldP spid="85009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3">
            <a:extLst>
              <a:ext uri="{FF2B5EF4-FFF2-40B4-BE49-F238E27FC236}">
                <a16:creationId xmlns:a16="http://schemas.microsoft.com/office/drawing/2014/main" id="{7CC6374F-A56A-4C07-A24A-AD98E207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111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97E4C799-AE54-4926-A1D7-EB920E9BD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254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是平面区域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6031" name="Object 15">
            <a:extLst>
              <a:ext uri="{FF2B5EF4-FFF2-40B4-BE49-F238E27FC236}">
                <a16:creationId xmlns:a16="http://schemas.microsoft.com/office/drawing/2014/main" id="{5AB674AE-8A4B-46D6-AE3A-37539C6AD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87388"/>
          <a:ext cx="236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2" name="Equation" r:id="rId3" imgW="2362200" imgH="393700" progId="Equation.3">
                  <p:embed/>
                </p:oleObj>
              </mc:Choice>
              <mc:Fallback>
                <p:oleObj name="Equation" r:id="rId3" imgW="2362200" imgH="393700" progId="Equation.3">
                  <p:embed/>
                  <p:pic>
                    <p:nvPicPr>
                      <p:cNvPr id="86031" name="Object 15">
                        <a:extLst>
                          <a:ext uri="{FF2B5EF4-FFF2-40B4-BE49-F238E27FC236}">
                            <a16:creationId xmlns:a16="http://schemas.microsoft.com/office/drawing/2014/main" id="{5AB674AE-8A4B-46D6-AE3A-37539C6AD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87388"/>
                        <a:ext cx="236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Text Box 16">
            <a:extLst>
              <a:ext uri="{FF2B5EF4-FFF2-40B4-BE49-F238E27FC236}">
                <a16:creationId xmlns:a16="http://schemas.microsoft.com/office/drawing/2014/main" id="{9D139419-D961-434C-9A11-7C535AD72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111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3" name="Text Box 17">
            <a:extLst>
              <a:ext uri="{FF2B5EF4-FFF2-40B4-BE49-F238E27FC236}">
                <a16:creationId xmlns:a16="http://schemas.microsoft.com/office/drawing/2014/main" id="{5C1F34AC-C1F1-4493-B623-D691C740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492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故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6034" name="Object 18">
            <a:extLst>
              <a:ext uri="{FF2B5EF4-FFF2-40B4-BE49-F238E27FC236}">
                <a16:creationId xmlns:a16="http://schemas.microsoft.com/office/drawing/2014/main" id="{722E0F6F-74D8-41A3-86B4-7CE8C4893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1144588"/>
          <a:ext cx="6197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3" name="Equation" r:id="rId5" imgW="6197600" imgH="952500" progId="Equation.3">
                  <p:embed/>
                </p:oleObj>
              </mc:Choice>
              <mc:Fallback>
                <p:oleObj name="Equation" r:id="rId5" imgW="6197600" imgH="952500" progId="Equation.3">
                  <p:embed/>
                  <p:pic>
                    <p:nvPicPr>
                      <p:cNvPr id="86034" name="Object 18">
                        <a:extLst>
                          <a:ext uri="{FF2B5EF4-FFF2-40B4-BE49-F238E27FC236}">
                            <a16:creationId xmlns:a16="http://schemas.microsoft.com/office/drawing/2014/main" id="{722E0F6F-74D8-41A3-86B4-7CE8C4893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144588"/>
                        <a:ext cx="6197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>
            <a:extLst>
              <a:ext uri="{FF2B5EF4-FFF2-40B4-BE49-F238E27FC236}">
                <a16:creationId xmlns:a16="http://schemas.microsoft.com/office/drawing/2014/main" id="{DA28AA65-1DFA-4E21-BD66-856ED808B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300288"/>
          <a:ext cx="2590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4" name="Equation" r:id="rId7" imgW="2590800" imgH="812800" progId="Equation.3">
                  <p:embed/>
                </p:oleObj>
              </mc:Choice>
              <mc:Fallback>
                <p:oleObj name="Equation" r:id="rId7" imgW="2590800" imgH="812800" progId="Equation.3">
                  <p:embed/>
                  <p:pic>
                    <p:nvPicPr>
                      <p:cNvPr id="86036" name="Object 20">
                        <a:extLst>
                          <a:ext uri="{FF2B5EF4-FFF2-40B4-BE49-F238E27FC236}">
                            <a16:creationId xmlns:a16="http://schemas.microsoft.com/office/drawing/2014/main" id="{DA28AA65-1DFA-4E21-BD66-856ED808B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00288"/>
                        <a:ext cx="2590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21">
            <a:extLst>
              <a:ext uri="{FF2B5EF4-FFF2-40B4-BE49-F238E27FC236}">
                <a16:creationId xmlns:a16="http://schemas.microsoft.com/office/drawing/2014/main" id="{23C73A12-0868-4E04-AC45-748AD1F1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0D88AD1B-D98A-460C-8AAE-8823D223B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95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是空间区域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6039" name="Object 23">
            <a:extLst>
              <a:ext uri="{FF2B5EF4-FFF2-40B4-BE49-F238E27FC236}">
                <a16:creationId xmlns:a16="http://schemas.microsoft.com/office/drawing/2014/main" id="{EC3B27F6-CC61-46EB-930E-EED5E561F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57600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5" name="Equation" r:id="rId9" imgW="2654300" imgH="393700" progId="Equation.3">
                  <p:embed/>
                </p:oleObj>
              </mc:Choice>
              <mc:Fallback>
                <p:oleObj name="Equation" r:id="rId9" imgW="2654300" imgH="393700" progId="Equation.3">
                  <p:embed/>
                  <p:pic>
                    <p:nvPicPr>
                      <p:cNvPr id="86039" name="Object 23">
                        <a:extLst>
                          <a:ext uri="{FF2B5EF4-FFF2-40B4-BE49-F238E27FC236}">
                            <a16:creationId xmlns:a16="http://schemas.microsoft.com/office/drawing/2014/main" id="{EC3B27F6-CC61-46EB-930E-EED5E561FA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7600"/>
                        <a:ext cx="265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0" name="Text Box 24">
            <a:extLst>
              <a:ext uri="{FF2B5EF4-FFF2-40B4-BE49-F238E27FC236}">
                <a16:creationId xmlns:a16="http://schemas.microsoft.com/office/drawing/2014/main" id="{CA80FB56-A5FB-4928-8C5E-9508A5AA7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30A6676E-09A8-4872-B75F-D7A94311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81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故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6042" name="Object 26">
            <a:extLst>
              <a:ext uri="{FF2B5EF4-FFF2-40B4-BE49-F238E27FC236}">
                <a16:creationId xmlns:a16="http://schemas.microsoft.com/office/drawing/2014/main" id="{C7AD32E2-2E19-4385-9C4B-D0C7EB680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4114800"/>
          <a:ext cx="6629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6" name="Equation" r:id="rId11" imgW="6629400" imgH="952500" progId="Equation.3">
                  <p:embed/>
                </p:oleObj>
              </mc:Choice>
              <mc:Fallback>
                <p:oleObj name="Equation" r:id="rId11" imgW="6629400" imgH="952500" progId="Equation.3">
                  <p:embed/>
                  <p:pic>
                    <p:nvPicPr>
                      <p:cNvPr id="86042" name="Object 26">
                        <a:extLst>
                          <a:ext uri="{FF2B5EF4-FFF2-40B4-BE49-F238E27FC236}">
                            <a16:creationId xmlns:a16="http://schemas.microsoft.com/office/drawing/2014/main" id="{C7AD32E2-2E19-4385-9C4B-D0C7EB680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114800"/>
                        <a:ext cx="6629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3" name="Object 27">
            <a:extLst>
              <a:ext uri="{FF2B5EF4-FFF2-40B4-BE49-F238E27FC236}">
                <a16:creationId xmlns:a16="http://schemas.microsoft.com/office/drawing/2014/main" id="{D0D9BF52-407A-4B6B-8B27-A09C84B7C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257800"/>
          <a:ext cx="3378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7" name="Equation" r:id="rId13" imgW="3378200" imgH="812800" progId="Equation.3">
                  <p:embed/>
                </p:oleObj>
              </mc:Choice>
              <mc:Fallback>
                <p:oleObj name="Equation" r:id="rId13" imgW="3378200" imgH="812800" progId="Equation.3">
                  <p:embed/>
                  <p:pic>
                    <p:nvPicPr>
                      <p:cNvPr id="86043" name="Object 27">
                        <a:extLst>
                          <a:ext uri="{FF2B5EF4-FFF2-40B4-BE49-F238E27FC236}">
                            <a16:creationId xmlns:a16="http://schemas.microsoft.com/office/drawing/2014/main" id="{D0D9BF52-407A-4B6B-8B27-A09C84B7C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57800"/>
                        <a:ext cx="3378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53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0" grpId="0" autoUpdateAnimBg="0"/>
      <p:bldP spid="86032" grpId="0" autoUpdateAnimBg="0"/>
      <p:bldP spid="86033" grpId="0" autoUpdateAnimBg="0"/>
      <p:bldP spid="41993" grpId="0"/>
      <p:bldP spid="86038" grpId="0" autoUpdateAnimBg="0"/>
      <p:bldP spid="86040" grpId="0" autoUpdateAnimBg="0"/>
      <p:bldP spid="8604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Text Box 2"/>
          <p:cNvSpPr txBox="1">
            <a:spLocks noChangeArrowheads="1"/>
          </p:cNvSpPr>
          <p:nvPr/>
        </p:nvSpPr>
        <p:spPr bwMode="auto">
          <a:xfrm>
            <a:off x="611188" y="92075"/>
            <a:ext cx="788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、 两类曲面积分之间的关系</a:t>
            </a:r>
          </a:p>
        </p:txBody>
      </p:sp>
      <p:graphicFrame>
        <p:nvGraphicFramePr>
          <p:cNvPr id="816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21337"/>
              </p:ext>
            </p:extLst>
          </p:nvPr>
        </p:nvGraphicFramePr>
        <p:xfrm>
          <a:off x="744538" y="631825"/>
          <a:ext cx="307181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" name="Equation" r:id="rId3" imgW="1625400" imgH="368280" progId="Equation.DSMT4">
                  <p:embed/>
                </p:oleObj>
              </mc:Choice>
              <mc:Fallback>
                <p:oleObj name="Equation" r:id="rId3" imgW="1625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631825"/>
                        <a:ext cx="3071812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7227"/>
              </p:ext>
            </p:extLst>
          </p:nvPr>
        </p:nvGraphicFramePr>
        <p:xfrm>
          <a:off x="3851275" y="631825"/>
          <a:ext cx="41275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" name="Equation" r:id="rId5" imgW="2184120" imgH="368280" progId="Equation.DSMT4">
                  <p:embed/>
                </p:oleObj>
              </mc:Choice>
              <mc:Fallback>
                <p:oleObj name="Equation" r:id="rId5" imgW="2184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631825"/>
                        <a:ext cx="41275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43810"/>
              </p:ext>
            </p:extLst>
          </p:nvPr>
        </p:nvGraphicFramePr>
        <p:xfrm>
          <a:off x="125413" y="1412875"/>
          <a:ext cx="86344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" name="Equation" r:id="rId7" imgW="4533840" imgH="215640" progId="Equation.DSMT4">
                  <p:embed/>
                </p:oleObj>
              </mc:Choice>
              <mc:Fallback>
                <p:oleObj name="Equation" r:id="rId7" imgW="4533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1412875"/>
                        <a:ext cx="863441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539536"/>
              </p:ext>
            </p:extLst>
          </p:nvPr>
        </p:nvGraphicFramePr>
        <p:xfrm>
          <a:off x="95250" y="1928813"/>
          <a:ext cx="7016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2" name="Equation" r:id="rId9" imgW="368280" imgH="203040" progId="Equation.DSMT4">
                  <p:embed/>
                </p:oleObj>
              </mc:Choice>
              <mc:Fallback>
                <p:oleObj name="Equation" r:id="rId9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1928813"/>
                        <a:ext cx="7016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25999"/>
              </p:ext>
            </p:extLst>
          </p:nvPr>
        </p:nvGraphicFramePr>
        <p:xfrm>
          <a:off x="708025" y="2420938"/>
          <a:ext cx="2755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" name="Equation" r:id="rId11" imgW="1447560" imgH="241200" progId="Equation.DSMT4">
                  <p:embed/>
                </p:oleObj>
              </mc:Choice>
              <mc:Fallback>
                <p:oleObj name="Equation" r:id="rId11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420938"/>
                        <a:ext cx="27559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899721"/>
              </p:ext>
            </p:extLst>
          </p:nvPr>
        </p:nvGraphicFramePr>
        <p:xfrm>
          <a:off x="3382963" y="2481263"/>
          <a:ext cx="3482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" name="Equation" r:id="rId13" imgW="1828800" imgH="203040" progId="Equation.DSMT4">
                  <p:embed/>
                </p:oleObj>
              </mc:Choice>
              <mc:Fallback>
                <p:oleObj name="Equation" r:id="rId13" imgW="1828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2481263"/>
                        <a:ext cx="3482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74703"/>
              </p:ext>
            </p:extLst>
          </p:nvPr>
        </p:nvGraphicFramePr>
        <p:xfrm>
          <a:off x="3430588" y="3033713"/>
          <a:ext cx="28543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" name="Equation" r:id="rId15" imgW="1498320" imgH="203040" progId="Equation.DSMT4">
                  <p:embed/>
                </p:oleObj>
              </mc:Choice>
              <mc:Fallback>
                <p:oleObj name="Equation" r:id="rId15" imgW="1498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033713"/>
                        <a:ext cx="28543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79944"/>
              </p:ext>
            </p:extLst>
          </p:nvPr>
        </p:nvGraphicFramePr>
        <p:xfrm>
          <a:off x="6251575" y="3033713"/>
          <a:ext cx="869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" name="Equation" r:id="rId17" imgW="457200" imgH="228600" progId="Equation.DSMT4">
                  <p:embed/>
                </p:oleObj>
              </mc:Choice>
              <mc:Fallback>
                <p:oleObj name="Equation" r:id="rId17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3033713"/>
                        <a:ext cx="869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321411"/>
              </p:ext>
            </p:extLst>
          </p:nvPr>
        </p:nvGraphicFramePr>
        <p:xfrm>
          <a:off x="142875" y="3478213"/>
          <a:ext cx="6216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" name="Equation" r:id="rId19" imgW="3263760" imgH="228600" progId="Equation.DSMT4">
                  <p:embed/>
                </p:oleObj>
              </mc:Choice>
              <mc:Fallback>
                <p:oleObj name="Equation" r:id="rId19" imgW="326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478213"/>
                        <a:ext cx="62166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77754"/>
              </p:ext>
            </p:extLst>
          </p:nvPr>
        </p:nvGraphicFramePr>
        <p:xfrm>
          <a:off x="6432550" y="3419475"/>
          <a:ext cx="2538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" name="Equation" r:id="rId21" imgW="1333440" imgH="241200" progId="Equation.DSMT4">
                  <p:embed/>
                </p:oleObj>
              </mc:Choice>
              <mc:Fallback>
                <p:oleObj name="Equation" r:id="rId21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3419475"/>
                        <a:ext cx="25384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19129"/>
              </p:ext>
            </p:extLst>
          </p:nvPr>
        </p:nvGraphicFramePr>
        <p:xfrm>
          <a:off x="455613" y="4087813"/>
          <a:ext cx="3071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" name="Equation" r:id="rId23" imgW="1625400" imgH="368280" progId="Equation.DSMT4">
                  <p:embed/>
                </p:oleObj>
              </mc:Choice>
              <mc:Fallback>
                <p:oleObj name="Equation" r:id="rId23" imgW="1625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087813"/>
                        <a:ext cx="30718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74266"/>
              </p:ext>
            </p:extLst>
          </p:nvPr>
        </p:nvGraphicFramePr>
        <p:xfrm>
          <a:off x="3516313" y="4087813"/>
          <a:ext cx="12715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0" name="Equation" r:id="rId25" imgW="672840" imgH="368280" progId="Equation.DSMT4">
                  <p:embed/>
                </p:oleObj>
              </mc:Choice>
              <mc:Fallback>
                <p:oleObj name="Equation" r:id="rId25" imgW="672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4087813"/>
                        <a:ext cx="12715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610296"/>
              </p:ext>
            </p:extLst>
          </p:nvPr>
        </p:nvGraphicFramePr>
        <p:xfrm>
          <a:off x="4814888" y="4087813"/>
          <a:ext cx="1533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1" name="Equation" r:id="rId27" imgW="812520" imgH="368280" progId="Equation.DSMT4">
                  <p:embed/>
                </p:oleObj>
              </mc:Choice>
              <mc:Fallback>
                <p:oleObj name="Equation" r:id="rId27" imgW="8125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4087813"/>
                        <a:ext cx="15335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44" name="Text Box 16"/>
          <p:cNvSpPr txBox="1">
            <a:spLocks noChangeArrowheads="1"/>
          </p:cNvSpPr>
          <p:nvPr/>
        </p:nvSpPr>
        <p:spPr bwMode="auto">
          <a:xfrm>
            <a:off x="611188" y="4797425"/>
            <a:ext cx="356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4</a:t>
            </a:r>
            <a:r>
              <a:rPr lang="zh-CN" altLang="en-US" sz="2400" b="1">
                <a:solidFill>
                  <a:srgbClr val="FF0000"/>
                </a:solidFill>
              </a:rPr>
              <a:t>、高斯公式</a:t>
            </a:r>
          </a:p>
        </p:txBody>
      </p:sp>
      <p:graphicFrame>
        <p:nvGraphicFramePr>
          <p:cNvPr id="8161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71768"/>
              </p:ext>
            </p:extLst>
          </p:nvPr>
        </p:nvGraphicFramePr>
        <p:xfrm>
          <a:off x="923925" y="5337175"/>
          <a:ext cx="31734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" name="Equation" r:id="rId29" imgW="1663560" imgH="368280" progId="Equation.DSMT4">
                  <p:embed/>
                </p:oleObj>
              </mc:Choice>
              <mc:Fallback>
                <p:oleObj name="Equation" r:id="rId29" imgW="1663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337175"/>
                        <a:ext cx="31734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937327"/>
              </p:ext>
            </p:extLst>
          </p:nvPr>
        </p:nvGraphicFramePr>
        <p:xfrm>
          <a:off x="4070350" y="5208588"/>
          <a:ext cx="28813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" name="Equation" r:id="rId31" imgW="1511280" imgH="431640" progId="Equation.DSMT4">
                  <p:embed/>
                </p:oleObj>
              </mc:Choice>
              <mc:Fallback>
                <p:oleObj name="Equation" r:id="rId31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208588"/>
                        <a:ext cx="28813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889386"/>
              </p:ext>
            </p:extLst>
          </p:nvPr>
        </p:nvGraphicFramePr>
        <p:xfrm>
          <a:off x="46038" y="6200775"/>
          <a:ext cx="48656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" name="Equation" r:id="rId33" imgW="2552400" imgH="368280" progId="Equation.DSMT4">
                  <p:embed/>
                </p:oleObj>
              </mc:Choice>
              <mc:Fallback>
                <p:oleObj name="Equation" r:id="rId33" imgW="2552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" y="6200775"/>
                        <a:ext cx="48656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502344"/>
              </p:ext>
            </p:extLst>
          </p:nvPr>
        </p:nvGraphicFramePr>
        <p:xfrm>
          <a:off x="4938713" y="6072188"/>
          <a:ext cx="28813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" name="Equation" r:id="rId35" imgW="1511280" imgH="431640" progId="Equation.DSMT4">
                  <p:embed/>
                </p:oleObj>
              </mc:Choice>
              <mc:Fallback>
                <p:oleObj name="Equation" r:id="rId35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6072188"/>
                        <a:ext cx="28813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96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1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1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81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8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81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81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81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816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81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81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8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81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9">
            <a:extLst>
              <a:ext uri="{FF2B5EF4-FFF2-40B4-BE49-F238E27FC236}">
                <a16:creationId xmlns:a16="http://schemas.microsoft.com/office/drawing/2014/main" id="{5EEBDA43-FFF4-47C0-B937-186C0236E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33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id="{BA2A8154-1584-4338-B0BA-7FBBE4D14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41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为平面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空间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曲线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075" name="Object 11">
            <a:extLst>
              <a:ext uri="{FF2B5EF4-FFF2-40B4-BE49-F238E27FC236}">
                <a16:creationId xmlns:a16="http://schemas.microsoft.com/office/drawing/2014/main" id="{A7B68DAB-C37E-4D76-96B7-F9A1A8311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60375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6" name="Equation" r:id="rId3" imgW="2273300" imgH="393700" progId="Equation.3">
                  <p:embed/>
                </p:oleObj>
              </mc:Choice>
              <mc:Fallback>
                <p:oleObj name="Equation" r:id="rId3" imgW="2273300" imgH="393700" progId="Equation.3">
                  <p:embed/>
                  <p:pic>
                    <p:nvPicPr>
                      <p:cNvPr id="88075" name="Object 11">
                        <a:extLst>
                          <a:ext uri="{FF2B5EF4-FFF2-40B4-BE49-F238E27FC236}">
                            <a16:creationId xmlns:a16="http://schemas.microsoft.com/office/drawing/2014/main" id="{A7B68DAB-C37E-4D76-96B7-F9A1A8311C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60375"/>
                        <a:ext cx="227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12">
            <a:extLst>
              <a:ext uri="{FF2B5EF4-FFF2-40B4-BE49-F238E27FC236}">
                <a16:creationId xmlns:a16="http://schemas.microsoft.com/office/drawing/2014/main" id="{0817D293-C641-405B-A378-31D797021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41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077" name="Object 13">
            <a:extLst>
              <a:ext uri="{FF2B5EF4-FFF2-40B4-BE49-F238E27FC236}">
                <a16:creationId xmlns:a16="http://schemas.microsoft.com/office/drawing/2014/main" id="{C00A1402-14E2-4830-B546-2DC60AACB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124075"/>
          <a:ext cx="177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7" name="Equation" r:id="rId5" imgW="1777229" imgH="622030" progId="Equation.3">
                  <p:embed/>
                </p:oleObj>
              </mc:Choice>
              <mc:Fallback>
                <p:oleObj name="Equation" r:id="rId5" imgW="1777229" imgH="622030" progId="Equation.3">
                  <p:embed/>
                  <p:pic>
                    <p:nvPicPr>
                      <p:cNvPr id="88077" name="Object 13">
                        <a:extLst>
                          <a:ext uri="{FF2B5EF4-FFF2-40B4-BE49-F238E27FC236}">
                            <a16:creationId xmlns:a16="http://schemas.microsoft.com/office/drawing/2014/main" id="{C00A1402-14E2-4830-B546-2DC60AACB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24075"/>
                        <a:ext cx="1778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>
            <a:extLst>
              <a:ext uri="{FF2B5EF4-FFF2-40B4-BE49-F238E27FC236}">
                <a16:creationId xmlns:a16="http://schemas.microsoft.com/office/drawing/2014/main" id="{3C4A0863-01FA-4684-AF72-E4E92067C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942975"/>
          <a:ext cx="330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8" name="Equation" r:id="rId7" imgW="3302000" imgH="431800" progId="Equation.3">
                  <p:embed/>
                </p:oleObj>
              </mc:Choice>
              <mc:Fallback>
                <p:oleObj name="Equation" r:id="rId7" imgW="3302000" imgH="431800" progId="Equation.3">
                  <p:embed/>
                  <p:pic>
                    <p:nvPicPr>
                      <p:cNvPr id="88084" name="Object 20">
                        <a:extLst>
                          <a:ext uri="{FF2B5EF4-FFF2-40B4-BE49-F238E27FC236}">
                            <a16:creationId xmlns:a16="http://schemas.microsoft.com/office/drawing/2014/main" id="{3C4A0863-01FA-4684-AF72-E4E92067C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42975"/>
                        <a:ext cx="330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5" name="Text Box 21">
            <a:extLst>
              <a:ext uri="{FF2B5EF4-FFF2-40B4-BE49-F238E27FC236}">
                <a16:creationId xmlns:a16="http://schemas.microsoft.com/office/drawing/2014/main" id="{134BED7C-75FA-4C0D-9925-BA7475B8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5097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部分和式的极限为曲线积分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086" name="Object 22">
            <a:extLst>
              <a:ext uri="{FF2B5EF4-FFF2-40B4-BE49-F238E27FC236}">
                <a16:creationId xmlns:a16="http://schemas.microsoft.com/office/drawing/2014/main" id="{A78CE728-2B51-4797-931E-5E4F16821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942975"/>
          <a:ext cx="382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9" name="Equation" r:id="rId9" imgW="3822700" imgH="431800" progId="Equation.3">
                  <p:embed/>
                </p:oleObj>
              </mc:Choice>
              <mc:Fallback>
                <p:oleObj name="Equation" r:id="rId9" imgW="3822700" imgH="431800" progId="Equation.3">
                  <p:embed/>
                  <p:pic>
                    <p:nvPicPr>
                      <p:cNvPr id="88086" name="Object 22">
                        <a:extLst>
                          <a:ext uri="{FF2B5EF4-FFF2-40B4-BE49-F238E27FC236}">
                            <a16:creationId xmlns:a16="http://schemas.microsoft.com/office/drawing/2014/main" id="{A78CE728-2B51-4797-931E-5E4F16821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42975"/>
                        <a:ext cx="382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7" name="Object 23">
            <a:extLst>
              <a:ext uri="{FF2B5EF4-FFF2-40B4-BE49-F238E27FC236}">
                <a16:creationId xmlns:a16="http://schemas.microsoft.com/office/drawing/2014/main" id="{F4DF77E7-8FEE-4E61-97CF-D3FC3F5CE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136775"/>
          <a:ext cx="2743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0" name="Equation" r:id="rId11" imgW="2743200" imgH="622300" progId="Equation.3">
                  <p:embed/>
                </p:oleObj>
              </mc:Choice>
              <mc:Fallback>
                <p:oleObj name="Equation" r:id="rId11" imgW="2743200" imgH="622300" progId="Equation.3">
                  <p:embed/>
                  <p:pic>
                    <p:nvPicPr>
                      <p:cNvPr id="88087" name="Object 23">
                        <a:extLst>
                          <a:ext uri="{FF2B5EF4-FFF2-40B4-BE49-F238E27FC236}">
                            <a16:creationId xmlns:a16="http://schemas.microsoft.com/office/drawing/2014/main" id="{F4DF77E7-8FEE-4E61-97CF-D3FC3F5CE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36775"/>
                        <a:ext cx="2743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24">
            <a:extLst>
              <a:ext uri="{FF2B5EF4-FFF2-40B4-BE49-F238E27FC236}">
                <a16:creationId xmlns:a16="http://schemas.microsoft.com/office/drawing/2014/main" id="{BD41F8F7-1492-4835-81DC-3ABC304FA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30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88089" name="Text Box 25">
            <a:extLst>
              <a:ext uri="{FF2B5EF4-FFF2-40B4-BE49-F238E27FC236}">
                <a16:creationId xmlns:a16="http://schemas.microsoft.com/office/drawing/2014/main" id="{BEF67AF5-1269-429D-9E65-03701D55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814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为曲面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Σ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0" name="Text Box 26">
            <a:extLst>
              <a:ext uri="{FF2B5EF4-FFF2-40B4-BE49-F238E27FC236}">
                <a16:creationId xmlns:a16="http://schemas.microsoft.com/office/drawing/2014/main" id="{E89262B4-EB48-4FCC-8847-DFF675051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194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则上述部分和式的极限就是</a:t>
            </a:r>
          </a:p>
        </p:txBody>
      </p:sp>
      <p:graphicFrame>
        <p:nvGraphicFramePr>
          <p:cNvPr id="88091" name="Object 27">
            <a:extLst>
              <a:ext uri="{FF2B5EF4-FFF2-40B4-BE49-F238E27FC236}">
                <a16:creationId xmlns:a16="http://schemas.microsoft.com/office/drawing/2014/main" id="{CC17AAB8-7DC1-45A0-9D47-9A5F12EA7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648200"/>
          <a:ext cx="2273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1" name="Equation" r:id="rId13" imgW="2273300" imgH="812800" progId="Equation.3">
                  <p:embed/>
                </p:oleObj>
              </mc:Choice>
              <mc:Fallback>
                <p:oleObj name="Equation" r:id="rId13" imgW="2273300" imgH="812800" progId="Equation.3">
                  <p:embed/>
                  <p:pic>
                    <p:nvPicPr>
                      <p:cNvPr id="88091" name="Object 27">
                        <a:extLst>
                          <a:ext uri="{FF2B5EF4-FFF2-40B4-BE49-F238E27FC236}">
                            <a16:creationId xmlns:a16="http://schemas.microsoft.com/office/drawing/2014/main" id="{CC17AAB8-7DC1-45A0-9D47-9A5F12EA7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48200"/>
                        <a:ext cx="2273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2" name="Text Box 28">
            <a:extLst>
              <a:ext uri="{FF2B5EF4-FFF2-40B4-BE49-F238E27FC236}">
                <a16:creationId xmlns:a16="http://schemas.microsoft.com/office/drawing/2014/main" id="{EB9FF6E0-3349-4EB4-881C-A8AE8B391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52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曲面积分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 autoUpdateAnimBg="0"/>
      <p:bldP spid="88076" grpId="0" autoUpdateAnimBg="0"/>
      <p:bldP spid="88085" grpId="0" autoUpdateAnimBg="0"/>
      <p:bldP spid="43019" grpId="0"/>
      <p:bldP spid="88089" grpId="0" autoUpdateAnimBg="0"/>
      <p:bldP spid="88090" grpId="0" autoUpdateAnimBg="0"/>
      <p:bldP spid="88092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ACD9B7A-7E1A-4282-B6A5-7E670A262A8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057400"/>
            <a:ext cx="2286000" cy="2286000"/>
            <a:chOff x="336" y="2592"/>
            <a:chExt cx="1440" cy="1440"/>
          </a:xfrm>
        </p:grpSpPr>
        <p:pic>
          <p:nvPicPr>
            <p:cNvPr id="44062" name="Picture 3" descr="lc-10-4-9">
              <a:extLst>
                <a:ext uri="{FF2B5EF4-FFF2-40B4-BE49-F238E27FC236}">
                  <a16:creationId xmlns:a16="http://schemas.microsoft.com/office/drawing/2014/main" id="{CA3AAB09-799A-430C-9615-DD595828F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592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63" name="Group 4">
              <a:extLst>
                <a:ext uri="{FF2B5EF4-FFF2-40B4-BE49-F238E27FC236}">
                  <a16:creationId xmlns:a16="http://schemas.microsoft.com/office/drawing/2014/main" id="{3AF8B861-62B9-4A81-B02B-C7C2C6B682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704"/>
              <a:ext cx="1037" cy="1328"/>
              <a:chOff x="4080" y="2880"/>
              <a:chExt cx="1037" cy="1328"/>
            </a:xfrm>
          </p:grpSpPr>
          <p:grpSp>
            <p:nvGrpSpPr>
              <p:cNvPr id="44064" name="Group 5">
                <a:extLst>
                  <a:ext uri="{FF2B5EF4-FFF2-40B4-BE49-F238E27FC236}">
                    <a16:creationId xmlns:a16="http://schemas.microsoft.com/office/drawing/2014/main" id="{39755B61-6086-44CC-982E-7A9866EE9D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880"/>
                <a:ext cx="192" cy="912"/>
                <a:chOff x="4320" y="2880"/>
                <a:chExt cx="192" cy="912"/>
              </a:xfrm>
            </p:grpSpPr>
            <p:sp>
              <p:nvSpPr>
                <p:cNvPr id="44071" name="Line 6">
                  <a:extLst>
                    <a:ext uri="{FF2B5EF4-FFF2-40B4-BE49-F238E27FC236}">
                      <a16:creationId xmlns:a16="http://schemas.microsoft.com/office/drawing/2014/main" id="{B533FE21-0CE2-4245-B813-05C1705E6D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2" y="3360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72" name="Line 7">
                  <a:extLst>
                    <a:ext uri="{FF2B5EF4-FFF2-40B4-BE49-F238E27FC236}">
                      <a16:creationId xmlns:a16="http://schemas.microsoft.com/office/drawing/2014/main" id="{9C2A080E-A39E-4353-A2F9-85DC3C7667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2" y="2886"/>
                  <a:ext cx="0" cy="4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4073" name="Object 8">
                  <a:extLst>
                    <a:ext uri="{FF2B5EF4-FFF2-40B4-BE49-F238E27FC236}">
                      <a16:creationId xmlns:a16="http://schemas.microsoft.com/office/drawing/2014/main" id="{1BDA6C1B-5DF6-4E7C-9D8D-CD4D54D94A9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20" y="2880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14" name="Equation" r:id="rId4" imgW="114201" imgH="139579" progId="Equation.3">
                        <p:embed/>
                      </p:oleObj>
                    </mc:Choice>
                    <mc:Fallback>
                      <p:oleObj name="Equation" r:id="rId4" imgW="114201" imgH="139579" progId="Equation.3">
                        <p:embed/>
                        <p:pic>
                          <p:nvPicPr>
                            <p:cNvPr id="44073" name="Object 8">
                              <a:extLst>
                                <a:ext uri="{FF2B5EF4-FFF2-40B4-BE49-F238E27FC236}">
                                  <a16:creationId xmlns:a16="http://schemas.microsoft.com/office/drawing/2014/main" id="{1BDA6C1B-5DF6-4E7C-9D8D-CD4D54D94A9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2880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4065" name="Group 9">
                <a:extLst>
                  <a:ext uri="{FF2B5EF4-FFF2-40B4-BE49-F238E27FC236}">
                    <a16:creationId xmlns:a16="http://schemas.microsoft.com/office/drawing/2014/main" id="{32741537-16DE-4163-8FAF-A94492D07A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3792"/>
                <a:ext cx="1037" cy="416"/>
                <a:chOff x="4080" y="3792"/>
                <a:chExt cx="1037" cy="416"/>
              </a:xfrm>
            </p:grpSpPr>
            <p:graphicFrame>
              <p:nvGraphicFramePr>
                <p:cNvPr id="44066" name="Object 10">
                  <a:extLst>
                    <a:ext uri="{FF2B5EF4-FFF2-40B4-BE49-F238E27FC236}">
                      <a16:creationId xmlns:a16="http://schemas.microsoft.com/office/drawing/2014/main" id="{0EE51905-0DF5-44D7-BCB4-599AF45D301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80" y="4032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15" name="Equation" r:id="rId6" imgW="139700" imgH="139700" progId="Equation.3">
                        <p:embed/>
                      </p:oleObj>
                    </mc:Choice>
                    <mc:Fallback>
                      <p:oleObj name="Equation" r:id="rId6" imgW="139700" imgH="139700" progId="Equation.3">
                        <p:embed/>
                        <p:pic>
                          <p:nvPicPr>
                            <p:cNvPr id="44066" name="Object 10">
                              <a:extLst>
                                <a:ext uri="{FF2B5EF4-FFF2-40B4-BE49-F238E27FC236}">
                                  <a16:creationId xmlns:a16="http://schemas.microsoft.com/office/drawing/2014/main" id="{0EE51905-0DF5-44D7-BCB4-599AF45D301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4032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67" name="Object 11">
                  <a:extLst>
                    <a:ext uri="{FF2B5EF4-FFF2-40B4-BE49-F238E27FC236}">
                      <a16:creationId xmlns:a16="http://schemas.microsoft.com/office/drawing/2014/main" id="{48261180-7BE8-4043-A6F0-C96A9B4FBC0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44" y="3968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16" name="Equation" r:id="rId8" imgW="139579" imgH="164957" progId="Equation.3">
                        <p:embed/>
                      </p:oleObj>
                    </mc:Choice>
                    <mc:Fallback>
                      <p:oleObj name="Equation" r:id="rId8" imgW="139579" imgH="164957" progId="Equation.3">
                        <p:embed/>
                        <p:pic>
                          <p:nvPicPr>
                            <p:cNvPr id="44067" name="Object 11">
                              <a:extLst>
                                <a:ext uri="{FF2B5EF4-FFF2-40B4-BE49-F238E27FC236}">
                                  <a16:creationId xmlns:a16="http://schemas.microsoft.com/office/drawing/2014/main" id="{48261180-7BE8-4043-A6F0-C96A9B4FBC0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3968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68" name="Object 12">
                  <a:extLst>
                    <a:ext uri="{FF2B5EF4-FFF2-40B4-BE49-F238E27FC236}">
                      <a16:creationId xmlns:a16="http://schemas.microsoft.com/office/drawing/2014/main" id="{59E73AFA-8B3A-4AB0-89B7-9DED811F3D7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16" y="3805"/>
                <a:ext cx="163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17" name="Equation" r:id="rId10" imgW="164814" imgH="177492" progId="Equation.3">
                        <p:embed/>
                      </p:oleObj>
                    </mc:Choice>
                    <mc:Fallback>
                      <p:oleObj name="Equation" r:id="rId10" imgW="164814" imgH="177492" progId="Equation.3">
                        <p:embed/>
                        <p:pic>
                          <p:nvPicPr>
                            <p:cNvPr id="44068" name="Object 12">
                              <a:extLst>
                                <a:ext uri="{FF2B5EF4-FFF2-40B4-BE49-F238E27FC236}">
                                  <a16:creationId xmlns:a16="http://schemas.microsoft.com/office/drawing/2014/main" id="{59E73AFA-8B3A-4AB0-89B7-9DED811F3D7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3805"/>
                              <a:ext cx="163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069" name="Line 13">
                  <a:extLst>
                    <a:ext uri="{FF2B5EF4-FFF2-40B4-BE49-F238E27FC236}">
                      <a16:creationId xmlns:a16="http://schemas.microsoft.com/office/drawing/2014/main" id="{101A716D-452A-40B2-AB7E-275E6BF4A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3792"/>
                  <a:ext cx="576" cy="14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70" name="Line 14">
                  <a:extLst>
                    <a:ext uri="{FF2B5EF4-FFF2-40B4-BE49-F238E27FC236}">
                      <a16:creationId xmlns:a16="http://schemas.microsoft.com/office/drawing/2014/main" id="{57E91A49-EAE7-495A-B1BC-125723DC7C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80" y="3792"/>
                  <a:ext cx="432" cy="24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4035" name="Group 46">
            <a:extLst>
              <a:ext uri="{FF2B5EF4-FFF2-40B4-BE49-F238E27FC236}">
                <a16:creationId xmlns:a16="http://schemas.microsoft.com/office/drawing/2014/main" id="{A66793C1-955E-4E9C-8D1D-5A3725C7A27D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268413"/>
            <a:ext cx="6397625" cy="549275"/>
            <a:chOff x="521" y="816"/>
            <a:chExt cx="4030" cy="346"/>
          </a:xfrm>
        </p:grpSpPr>
        <p:sp>
          <p:nvSpPr>
            <p:cNvPr id="44059" name="Text Box 17">
              <a:extLst>
                <a:ext uri="{FF2B5EF4-FFF2-40B4-BE49-F238E27FC236}">
                  <a16:creationId xmlns:a16="http://schemas.microsoft.com/office/drawing/2014/main" id="{36E53D53-A959-4FD4-9A83-B10226DB2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816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其中</a:t>
              </a:r>
              <a:r>
                <a:rPr kumimoji="1" lang="en-US" altLang="zh-CN" sz="2800" b="1" i="1">
                  <a:latin typeface="宋体" panose="02010600030101010101" pitchFamily="2" charset="-122"/>
                </a:rPr>
                <a:t>Σ</a:t>
              </a:r>
              <a:r>
                <a:rPr kumimoji="1" lang="zh-CN" altLang="en-US" sz="2800" b="1">
                  <a:latin typeface="宋体" panose="02010600030101010101" pitchFamily="2" charset="-122"/>
                </a:rPr>
                <a:t>是球面</a:t>
              </a:r>
              <a:endPara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44060" name="Object 18">
              <a:extLst>
                <a:ext uri="{FF2B5EF4-FFF2-40B4-BE49-F238E27FC236}">
                  <a16:creationId xmlns:a16="http://schemas.microsoft.com/office/drawing/2014/main" id="{A04AF423-DAF0-4993-A8BD-A5F9E887CE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816"/>
            <a:ext cx="182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8" name="公式" r:id="rId12" imgW="1206500" imgH="228600" progId="Equation.3">
                    <p:embed/>
                  </p:oleObj>
                </mc:Choice>
                <mc:Fallback>
                  <p:oleObj name="公式" r:id="rId12" imgW="1206500" imgH="228600" progId="Equation.3">
                    <p:embed/>
                    <p:pic>
                      <p:nvPicPr>
                        <p:cNvPr id="44060" name="Object 18">
                          <a:extLst>
                            <a:ext uri="{FF2B5EF4-FFF2-40B4-BE49-F238E27FC236}">
                              <a16:creationId xmlns:a16="http://schemas.microsoft.com/office/drawing/2014/main" id="{A04AF423-DAF0-4993-A8BD-A5F9E887CE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816"/>
                          <a:ext cx="182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1" name="Object 19">
              <a:extLst>
                <a:ext uri="{FF2B5EF4-FFF2-40B4-BE49-F238E27FC236}">
                  <a16:creationId xmlns:a16="http://schemas.microsoft.com/office/drawing/2014/main" id="{A127889E-BEEF-40A8-B460-E5DED721AC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855"/>
            <a:ext cx="66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9" name="公式" r:id="rId14" imgW="457002" imgH="203112" progId="Equation.3">
                    <p:embed/>
                  </p:oleObj>
                </mc:Choice>
                <mc:Fallback>
                  <p:oleObj name="公式" r:id="rId14" imgW="457002" imgH="203112" progId="Equation.3">
                    <p:embed/>
                    <p:pic>
                      <p:nvPicPr>
                        <p:cNvPr id="44061" name="Object 19">
                          <a:extLst>
                            <a:ext uri="{FF2B5EF4-FFF2-40B4-BE49-F238E27FC236}">
                              <a16:creationId xmlns:a16="http://schemas.microsoft.com/office/drawing/2014/main" id="{A127889E-BEEF-40A8-B460-E5DED721AC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855"/>
                          <a:ext cx="66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20" name="Text Box 20">
            <a:extLst>
              <a:ext uri="{FF2B5EF4-FFF2-40B4-BE49-F238E27FC236}">
                <a16:creationId xmlns:a16="http://schemas.microsoft.com/office/drawing/2014/main" id="{9EF751CA-374C-41DB-91A7-440AF85E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19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76821" name="Text Box 21">
            <a:extLst>
              <a:ext uri="{FF2B5EF4-FFF2-40B4-BE49-F238E27FC236}">
                <a16:creationId xmlns:a16="http://schemas.microsoft.com/office/drawing/2014/main" id="{27E82ADF-9FD3-4F21-8B43-A02A2546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19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宋体" panose="02010600030101010101" pitchFamily="2" charset="-122"/>
              </a:rPr>
              <a:t>Σ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的方程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822" name="Text Box 22">
            <a:extLst>
              <a:ext uri="{FF2B5EF4-FFF2-40B4-BE49-F238E27FC236}">
                <a16:creationId xmlns:a16="http://schemas.microsoft.com/office/drawing/2014/main" id="{5A147191-3851-4D98-8B1C-6A30631E6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方程是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23" name="Object 23">
            <a:extLst>
              <a:ext uri="{FF2B5EF4-FFF2-40B4-BE49-F238E27FC236}">
                <a16:creationId xmlns:a16="http://schemas.microsoft.com/office/drawing/2014/main" id="{572D73C9-3FBE-4062-82FF-E0631C8A0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9563" y="3038475"/>
          <a:ext cx="31448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0" name="Equation" r:id="rId16" imgW="3086100" imgH="520700" progId="Equation.3">
                  <p:embed/>
                </p:oleObj>
              </mc:Choice>
              <mc:Fallback>
                <p:oleObj name="Equation" r:id="rId16" imgW="3086100" imgH="520700" progId="Equation.3">
                  <p:embed/>
                  <p:pic>
                    <p:nvPicPr>
                      <p:cNvPr id="76823" name="Object 23">
                        <a:extLst>
                          <a:ext uri="{FF2B5EF4-FFF2-40B4-BE49-F238E27FC236}">
                            <a16:creationId xmlns:a16="http://schemas.microsoft.com/office/drawing/2014/main" id="{572D73C9-3FBE-4062-82FF-E0631C8A0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3038475"/>
                        <a:ext cx="31448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4" name="Text Box 24">
            <a:extLst>
              <a:ext uri="{FF2B5EF4-FFF2-40B4-BE49-F238E27FC236}">
                <a16:creationId xmlns:a16="http://schemas.microsoft.com/office/drawing/2014/main" id="{0DDB0307-9C9D-4331-BE68-682A9D002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657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方程是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5293CF5C-A896-40BD-82EB-727C2F39374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962400"/>
            <a:ext cx="3505200" cy="990600"/>
            <a:chOff x="3312" y="2784"/>
            <a:chExt cx="2208" cy="624"/>
          </a:xfrm>
        </p:grpSpPr>
        <p:sp>
          <p:nvSpPr>
            <p:cNvPr id="44056" name="Text Box 26">
              <a:extLst>
                <a:ext uri="{FF2B5EF4-FFF2-40B4-BE49-F238E27FC236}">
                  <a16:creationId xmlns:a16="http://schemas.microsoft.com/office/drawing/2014/main" id="{E3298292-C43B-4E39-A351-C56F83258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72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投影域</a:t>
              </a:r>
            </a:p>
          </p:txBody>
        </p:sp>
        <p:graphicFrame>
          <p:nvGraphicFramePr>
            <p:cNvPr id="44057" name="Object 27">
              <a:extLst>
                <a:ext uri="{FF2B5EF4-FFF2-40B4-BE49-F238E27FC236}">
                  <a16:creationId xmlns:a16="http://schemas.microsoft.com/office/drawing/2014/main" id="{0FCC94BB-A0FA-48F9-8463-1F1B3764DE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077"/>
            <a:ext cx="148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21" name="公式" r:id="rId18" imgW="1120079" imgH="236274" progId="Equation.3">
                    <p:embed/>
                  </p:oleObj>
                </mc:Choice>
                <mc:Fallback>
                  <p:oleObj name="公式" r:id="rId18" imgW="1120079" imgH="236274" progId="Equation.3">
                    <p:embed/>
                    <p:pic>
                      <p:nvPicPr>
                        <p:cNvPr id="44057" name="Object 27">
                          <a:extLst>
                            <a:ext uri="{FF2B5EF4-FFF2-40B4-BE49-F238E27FC236}">
                              <a16:creationId xmlns:a16="http://schemas.microsoft.com/office/drawing/2014/main" id="{0FCC94BB-A0FA-48F9-8463-1F1B3764DE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077"/>
                          <a:ext cx="148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8" name="Line 28">
              <a:extLst>
                <a:ext uri="{FF2B5EF4-FFF2-40B4-BE49-F238E27FC236}">
                  <a16:creationId xmlns:a16="http://schemas.microsoft.com/office/drawing/2014/main" id="{9A88D3CA-A97D-4454-9708-02E0D9E00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784"/>
              <a:ext cx="96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8B4AB537-9C76-4FB1-A211-7DC53CD0087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919288"/>
            <a:ext cx="990600" cy="671512"/>
            <a:chOff x="4848" y="1152"/>
            <a:chExt cx="624" cy="423"/>
          </a:xfrm>
        </p:grpSpPr>
        <p:sp>
          <p:nvSpPr>
            <p:cNvPr id="44054" name="Text Box 30">
              <a:extLst>
                <a:ext uri="{FF2B5EF4-FFF2-40B4-BE49-F238E27FC236}">
                  <a16:creationId xmlns:a16="http://schemas.microsoft.com/office/drawing/2014/main" id="{DC592A27-6F4E-4E51-AD73-96DF7C811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15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00"/>
                  </a:solidFill>
                  <a:latin typeface="宋体" panose="02010600030101010101" pitchFamily="2" charset="-122"/>
                </a:rPr>
                <a:t>Σ</a:t>
              </a:r>
            </a:p>
          </p:txBody>
        </p:sp>
        <p:sp>
          <p:nvSpPr>
            <p:cNvPr id="44055" name="Line 31">
              <a:extLst>
                <a:ext uri="{FF2B5EF4-FFF2-40B4-BE49-F238E27FC236}">
                  <a16:creationId xmlns:a16="http://schemas.microsoft.com/office/drawing/2014/main" id="{AA38D599-5305-4631-9B0E-DDA474995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8" y="1383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6832" name="Object 32">
            <a:extLst>
              <a:ext uri="{FF2B5EF4-FFF2-40B4-BE49-F238E27FC236}">
                <a16:creationId xmlns:a16="http://schemas.microsoft.com/office/drawing/2014/main" id="{06760C22-498D-45F0-AA7C-75985EC61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4271963"/>
          <a:ext cx="31067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2" name="Equation" r:id="rId20" imgW="3073400" imgH="520700" progId="Equation.3">
                  <p:embed/>
                </p:oleObj>
              </mc:Choice>
              <mc:Fallback>
                <p:oleObj name="Equation" r:id="rId20" imgW="3073400" imgH="520700" progId="Equation.3">
                  <p:embed/>
                  <p:pic>
                    <p:nvPicPr>
                      <p:cNvPr id="76832" name="Object 32">
                        <a:extLst>
                          <a:ext uri="{FF2B5EF4-FFF2-40B4-BE49-F238E27FC236}">
                            <a16:creationId xmlns:a16="http://schemas.microsoft.com/office/drawing/2014/main" id="{06760C22-498D-45F0-AA7C-75985EC61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4271963"/>
                        <a:ext cx="31067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3" name="Text Box 33">
            <a:extLst>
              <a:ext uri="{FF2B5EF4-FFF2-40B4-BE49-F238E27FC236}">
                <a16:creationId xmlns:a16="http://schemas.microsoft.com/office/drawing/2014/main" id="{584D11E5-63A6-463A-8F8A-719F7CEE5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4526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记</a:t>
            </a: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上半球面</a:t>
            </a:r>
            <a:r>
              <a:rPr kumimoji="1" lang="zh-CN" altLang="en-US" sz="2800" b="1">
                <a:latin typeface="宋体" panose="02010600030101010101" pitchFamily="2" charset="-122"/>
              </a:rPr>
              <a:t>为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34" name="Object 34">
            <a:extLst>
              <a:ext uri="{FF2B5EF4-FFF2-40B4-BE49-F238E27FC236}">
                <a16:creationId xmlns:a16="http://schemas.microsoft.com/office/drawing/2014/main" id="{60905BF5-A1F8-4A1D-B93F-92BF67BFB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5525" y="2514600"/>
          <a:ext cx="549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3" name="Equation" r:id="rId22" imgW="495085" imgH="418918" progId="Equation.3">
                  <p:embed/>
                </p:oleObj>
              </mc:Choice>
              <mc:Fallback>
                <p:oleObj name="Equation" r:id="rId22" imgW="495085" imgH="418918" progId="Equation.3">
                  <p:embed/>
                  <p:pic>
                    <p:nvPicPr>
                      <p:cNvPr id="76834" name="Object 34">
                        <a:extLst>
                          <a:ext uri="{FF2B5EF4-FFF2-40B4-BE49-F238E27FC236}">
                            <a16:creationId xmlns:a16="http://schemas.microsoft.com/office/drawing/2014/main" id="{60905BF5-A1F8-4A1D-B93F-92BF67BFB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2514600"/>
                        <a:ext cx="549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5" name="Text Box 35">
            <a:extLst>
              <a:ext uri="{FF2B5EF4-FFF2-40B4-BE49-F238E27FC236}">
                <a16:creationId xmlns:a16="http://schemas.microsoft.com/office/drawing/2014/main" id="{6813E45E-0E34-4A71-8452-BC40DD2C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95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下半球面</a:t>
            </a:r>
            <a:r>
              <a:rPr kumimoji="1" lang="zh-CN" altLang="en-US" sz="2800" b="1">
                <a:latin typeface="宋体" panose="02010600030101010101" pitchFamily="2" charset="-122"/>
              </a:rPr>
              <a:t>为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36" name="Object 36">
            <a:extLst>
              <a:ext uri="{FF2B5EF4-FFF2-40B4-BE49-F238E27FC236}">
                <a16:creationId xmlns:a16="http://schemas.microsoft.com/office/drawing/2014/main" id="{5598DFD3-BAF7-4578-AB6C-220462274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708400"/>
          <a:ext cx="5048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4" name="Equation" r:id="rId24" imgW="520700" imgH="419100" progId="Equation.3">
                  <p:embed/>
                </p:oleObj>
              </mc:Choice>
              <mc:Fallback>
                <p:oleObj name="Equation" r:id="rId24" imgW="520700" imgH="419100" progId="Equation.3">
                  <p:embed/>
                  <p:pic>
                    <p:nvPicPr>
                      <p:cNvPr id="76836" name="Object 36">
                        <a:extLst>
                          <a:ext uri="{FF2B5EF4-FFF2-40B4-BE49-F238E27FC236}">
                            <a16:creationId xmlns:a16="http://schemas.microsoft.com/office/drawing/2014/main" id="{5598DFD3-BAF7-4578-AB6C-220462274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08400"/>
                        <a:ext cx="5048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7" name="Rectangle 37">
            <a:extLst>
              <a:ext uri="{FF2B5EF4-FFF2-40B4-BE49-F238E27FC236}">
                <a16:creationId xmlns:a16="http://schemas.microsoft.com/office/drawing/2014/main" id="{91B2D176-72EA-400B-AC66-4E3101540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1919288"/>
            <a:ext cx="214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不是单值的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44049" name="Group 47">
            <a:extLst>
              <a:ext uri="{FF2B5EF4-FFF2-40B4-BE49-F238E27FC236}">
                <a16:creationId xmlns:a16="http://schemas.microsoft.com/office/drawing/2014/main" id="{E2625C0D-1113-4E61-A50F-9CB7D98DDBAD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533400"/>
            <a:ext cx="6605587" cy="830263"/>
            <a:chOff x="975" y="336"/>
            <a:chExt cx="4161" cy="523"/>
          </a:xfrm>
        </p:grpSpPr>
        <p:sp>
          <p:nvSpPr>
            <p:cNvPr id="44051" name="Text Box 15">
              <a:extLst>
                <a:ext uri="{FF2B5EF4-FFF2-40B4-BE49-F238E27FC236}">
                  <a16:creationId xmlns:a16="http://schemas.microsoft.com/office/drawing/2014/main" id="{814A307F-F694-4A57-990D-C7DE07C8F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36"/>
              <a:ext cx="21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计算曲面积分</a:t>
              </a:r>
              <a:endPara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52" name="Object 16">
              <a:extLst>
                <a:ext uri="{FF2B5EF4-FFF2-40B4-BE49-F238E27FC236}">
                  <a16:creationId xmlns:a16="http://schemas.microsoft.com/office/drawing/2014/main" id="{914D7919-93EA-4BF2-A922-5B8EFD2FDE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359"/>
            <a:ext cx="2064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25" name="Equation" r:id="rId26" imgW="3352800" imgH="812800" progId="Equation.3">
                    <p:embed/>
                  </p:oleObj>
                </mc:Choice>
                <mc:Fallback>
                  <p:oleObj name="Equation" r:id="rId26" imgW="3352800" imgH="812800" progId="Equation.3">
                    <p:embed/>
                    <p:pic>
                      <p:nvPicPr>
                        <p:cNvPr id="44052" name="Object 16">
                          <a:extLst>
                            <a:ext uri="{FF2B5EF4-FFF2-40B4-BE49-F238E27FC236}">
                              <a16:creationId xmlns:a16="http://schemas.microsoft.com/office/drawing/2014/main" id="{914D7919-93EA-4BF2-A922-5B8EFD2FDE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59"/>
                          <a:ext cx="2064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3" name="Rectangle 38">
              <a:extLst>
                <a:ext uri="{FF2B5EF4-FFF2-40B4-BE49-F238E27FC236}">
                  <a16:creationId xmlns:a16="http://schemas.microsoft.com/office/drawing/2014/main" id="{25F32B88-0857-4E0E-ACF1-0B146A8EC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5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的值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44050" name="WordArt 48">
            <a:extLst>
              <a:ext uri="{FF2B5EF4-FFF2-40B4-BE49-F238E27FC236}">
                <a16:creationId xmlns:a16="http://schemas.microsoft.com/office/drawing/2014/main" id="{3374DE88-EFDA-4737-916B-D791FCD185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4213" y="404813"/>
            <a:ext cx="838200" cy="533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09540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76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76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0" grpId="0" autoUpdateAnimBg="0"/>
      <p:bldP spid="76821" grpId="0" autoUpdateAnimBg="0"/>
      <p:bldP spid="76822" grpId="0" autoUpdateAnimBg="0"/>
      <p:bldP spid="76824" grpId="0" autoUpdateAnimBg="0"/>
      <p:bldP spid="76833" grpId="0" autoUpdateAnimBg="0"/>
      <p:bldP spid="76835" grpId="0" autoUpdateAnimBg="0"/>
      <p:bldP spid="76837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66DDA72B-7DF3-4FE1-A187-DB77F0163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2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对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上半球</a:t>
            </a:r>
          </a:p>
        </p:txBody>
      </p:sp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92A6067D-A566-4D2D-94C3-25495BAE8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31702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6" name="Equation" r:id="rId3" imgW="3492500" imgH="596900" progId="Equation.3">
                  <p:embed/>
                </p:oleObj>
              </mc:Choice>
              <mc:Fallback>
                <p:oleObj name="Equation" r:id="rId3" imgW="3492500" imgH="596900" progId="Equation.3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92A6067D-A566-4D2D-94C3-25495BAE8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31702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8151000A-36E1-4744-BB43-4726A6EE1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6613" y="1308100"/>
          <a:ext cx="32019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7" name="Equation" r:id="rId5" imgW="3111500" imgH="952500" progId="Equation.3">
                  <p:embed/>
                </p:oleObj>
              </mc:Choice>
              <mc:Fallback>
                <p:oleObj name="Equation" r:id="rId5" imgW="3111500" imgH="95250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8151000A-36E1-4744-BB43-4726A6EE1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1308100"/>
                        <a:ext cx="32019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>
            <a:extLst>
              <a:ext uri="{FF2B5EF4-FFF2-40B4-BE49-F238E27FC236}">
                <a16:creationId xmlns:a16="http://schemas.microsoft.com/office/drawing/2014/main" id="{66377DF2-D25C-4CAE-ADAD-59E7665D6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7FBEE1D1-2981-4DD9-B897-E5CF7B6A7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565400"/>
          <a:ext cx="31575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8" name="Equation" r:id="rId7" imgW="3073400" imgH="863600" progId="Equation.DSMT4">
                  <p:embed/>
                </p:oleObj>
              </mc:Choice>
              <mc:Fallback>
                <p:oleObj name="Equation" r:id="rId7" imgW="3073400" imgH="863600" progId="Equation.DSMT4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id="{7FBEE1D1-2981-4DD9-B897-E5CF7B6A7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5400"/>
                        <a:ext cx="315753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Text Box 7">
            <a:extLst>
              <a:ext uri="{FF2B5EF4-FFF2-40B4-BE49-F238E27FC236}">
                <a16:creationId xmlns:a16="http://schemas.microsoft.com/office/drawing/2014/main" id="{8986AB86-9C11-44FE-B35B-F66DB7118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703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对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下半球</a:t>
            </a:r>
          </a:p>
        </p:txBody>
      </p:sp>
      <p:graphicFrame>
        <p:nvGraphicFramePr>
          <p:cNvPr id="77832" name="Object 8">
            <a:extLst>
              <a:ext uri="{FF2B5EF4-FFF2-40B4-BE49-F238E27FC236}">
                <a16:creationId xmlns:a16="http://schemas.microsoft.com/office/drawing/2014/main" id="{35D43773-8DA6-4687-BF81-908419312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692650"/>
          <a:ext cx="2743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9" name="Equation" r:id="rId9" imgW="2794000" imgH="863600" progId="Equation.3">
                  <p:embed/>
                </p:oleObj>
              </mc:Choice>
              <mc:Fallback>
                <p:oleObj name="Equation" r:id="rId9" imgW="2794000" imgH="863600" progId="Equation.3">
                  <p:embed/>
                  <p:pic>
                    <p:nvPicPr>
                      <p:cNvPr id="77832" name="Object 8">
                        <a:extLst>
                          <a:ext uri="{FF2B5EF4-FFF2-40B4-BE49-F238E27FC236}">
                            <a16:creationId xmlns:a16="http://schemas.microsoft.com/office/drawing/2014/main" id="{35D43773-8DA6-4687-BF81-908419312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92650"/>
                        <a:ext cx="27432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1B7658F0-96A5-419A-A69C-514A321A6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470400"/>
          <a:ext cx="44196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0" name="Equation" r:id="rId11" imgW="4711700" imgH="1079500" progId="Equation.3">
                  <p:embed/>
                </p:oleObj>
              </mc:Choice>
              <mc:Fallback>
                <p:oleObj name="Equation" r:id="rId11" imgW="4711700" imgH="1079500" progId="Equation.3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id="{1B7658F0-96A5-419A-A69C-514A321A62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70400"/>
                        <a:ext cx="44196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35811308-FA3A-4444-B809-3C3A8FC53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860800"/>
          <a:ext cx="2438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1" name="公式" r:id="rId13" imgW="1120079" imgH="236274" progId="Equation.3">
                  <p:embed/>
                </p:oleObj>
              </mc:Choice>
              <mc:Fallback>
                <p:oleObj name="公式" r:id="rId13" imgW="1120079" imgH="236274" progId="Equation.3">
                  <p:embed/>
                  <p:pic>
                    <p:nvPicPr>
                      <p:cNvPr id="77834" name="Object 10">
                        <a:extLst>
                          <a:ext uri="{FF2B5EF4-FFF2-40B4-BE49-F238E27FC236}">
                            <a16:creationId xmlns:a16="http://schemas.microsoft.com/office/drawing/2014/main" id="{35811308-FA3A-4444-B809-3C3A8FC53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60800"/>
                        <a:ext cx="2438400" cy="5413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FFFF"/>
                          </a:gs>
                          <a:gs pos="50000">
                            <a:srgbClr val="66FF33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>
            <a:extLst>
              <a:ext uri="{FF2B5EF4-FFF2-40B4-BE49-F238E27FC236}">
                <a16:creationId xmlns:a16="http://schemas.microsoft.com/office/drawing/2014/main" id="{81DD4716-D18B-422A-82D1-600E27AC5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7225" y="3155950"/>
          <a:ext cx="4619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2" name="Equation" r:id="rId15" imgW="518223" imgH="449634" progId="Equation.3">
                  <p:embed/>
                </p:oleObj>
              </mc:Choice>
              <mc:Fallback>
                <p:oleObj name="Equation" r:id="rId15" imgW="518223" imgH="449634" progId="Equation.3">
                  <p:embed/>
                  <p:pic>
                    <p:nvPicPr>
                      <p:cNvPr id="77835" name="Object 11">
                        <a:extLst>
                          <a:ext uri="{FF2B5EF4-FFF2-40B4-BE49-F238E27FC236}">
                            <a16:creationId xmlns:a16="http://schemas.microsoft.com/office/drawing/2014/main" id="{81DD4716-D18B-422A-82D1-600E27AC5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3155950"/>
                        <a:ext cx="4619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>
            <a:extLst>
              <a:ext uri="{FF2B5EF4-FFF2-40B4-BE49-F238E27FC236}">
                <a16:creationId xmlns:a16="http://schemas.microsoft.com/office/drawing/2014/main" id="{7DAE3808-09F0-4AF8-B26A-702076079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5229225"/>
          <a:ext cx="457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3" name="Equation" r:id="rId17" imgW="518223" imgH="449634" progId="Equation.3">
                  <p:embed/>
                </p:oleObj>
              </mc:Choice>
              <mc:Fallback>
                <p:oleObj name="Equation" r:id="rId17" imgW="518223" imgH="449634" progId="Equation.3">
                  <p:embed/>
                  <p:pic>
                    <p:nvPicPr>
                      <p:cNvPr id="77836" name="Object 12">
                        <a:extLst>
                          <a:ext uri="{FF2B5EF4-FFF2-40B4-BE49-F238E27FC236}">
                            <a16:creationId xmlns:a16="http://schemas.microsoft.com/office/drawing/2014/main" id="{7DAE3808-09F0-4AF8-B26A-702076079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229225"/>
                        <a:ext cx="457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>
            <a:extLst>
              <a:ext uri="{FF2B5EF4-FFF2-40B4-BE49-F238E27FC236}">
                <a16:creationId xmlns:a16="http://schemas.microsoft.com/office/drawing/2014/main" id="{E8C6658A-500E-4384-A1D3-82D05D6BE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01613"/>
          <a:ext cx="2667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4" name="Equation" r:id="rId19" imgW="2641600" imgH="469900" progId="Equation.3">
                  <p:embed/>
                </p:oleObj>
              </mc:Choice>
              <mc:Fallback>
                <p:oleObj name="Equation" r:id="rId19" imgW="2641600" imgH="469900" progId="Equation.3">
                  <p:embed/>
                  <p:pic>
                    <p:nvPicPr>
                      <p:cNvPr id="45069" name="Object 13">
                        <a:extLst>
                          <a:ext uri="{FF2B5EF4-FFF2-40B4-BE49-F238E27FC236}">
                            <a16:creationId xmlns:a16="http://schemas.microsoft.com/office/drawing/2014/main" id="{E8C6658A-500E-4384-A1D3-82D05D6BE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1613"/>
                        <a:ext cx="2667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14">
            <a:extLst>
              <a:ext uri="{FF2B5EF4-FFF2-40B4-BE49-F238E27FC236}">
                <a16:creationId xmlns:a16="http://schemas.microsoft.com/office/drawing/2014/main" id="{568A8061-9F38-44D4-AA02-3892AEEB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152400"/>
            <a:ext cx="161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宋体" panose="02010600030101010101" pitchFamily="2" charset="-122"/>
              </a:rPr>
              <a:t>Σ</a:t>
            </a:r>
            <a:r>
              <a:rPr kumimoji="1" lang="zh-CN" altLang="en-US" sz="2800" b="1">
                <a:latin typeface="宋体" panose="02010600030101010101" pitchFamily="2" charset="-122"/>
              </a:rPr>
              <a:t>是球面</a:t>
            </a:r>
          </a:p>
        </p:txBody>
      </p:sp>
      <p:sp>
        <p:nvSpPr>
          <p:cNvPr id="45071" name="AutoShape 15">
            <a:extLst>
              <a:ext uri="{FF2B5EF4-FFF2-40B4-BE49-F238E27FC236}">
                <a16:creationId xmlns:a16="http://schemas.microsoft.com/office/drawing/2014/main" id="{D7351A79-7B51-472B-A305-CFD89539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2400"/>
            <a:ext cx="42672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40" name="Object 16">
            <a:extLst>
              <a:ext uri="{FF2B5EF4-FFF2-40B4-BE49-F238E27FC236}">
                <a16:creationId xmlns:a16="http://schemas.microsoft.com/office/drawing/2014/main" id="{F515A09C-D10D-461E-9260-0F9E12509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420938"/>
          <a:ext cx="4368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5" name="Equation" r:id="rId21" imgW="4432300" imgH="1079500" progId="Equation.DSMT4">
                  <p:embed/>
                </p:oleObj>
              </mc:Choice>
              <mc:Fallback>
                <p:oleObj name="Equation" r:id="rId21" imgW="4432300" imgH="1079500" progId="Equation.DSMT4">
                  <p:embed/>
                  <p:pic>
                    <p:nvPicPr>
                      <p:cNvPr id="77840" name="Object 16">
                        <a:extLst>
                          <a:ext uri="{FF2B5EF4-FFF2-40B4-BE49-F238E27FC236}">
                            <a16:creationId xmlns:a16="http://schemas.microsoft.com/office/drawing/2014/main" id="{F515A09C-D10D-461E-9260-0F9E12509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420938"/>
                        <a:ext cx="43688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>
            <a:extLst>
              <a:ext uri="{FF2B5EF4-FFF2-40B4-BE49-F238E27FC236}">
                <a16:creationId xmlns:a16="http://schemas.microsoft.com/office/drawing/2014/main" id="{35985E8A-EC77-476A-9CBA-580279FB3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0163" y="762000"/>
          <a:ext cx="31448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6" name="Equation" r:id="rId23" imgW="3086100" imgH="520700" progId="Equation.3">
                  <p:embed/>
                </p:oleObj>
              </mc:Choice>
              <mc:Fallback>
                <p:oleObj name="Equation" r:id="rId23" imgW="3086100" imgH="520700" progId="Equation.3">
                  <p:embed/>
                  <p:pic>
                    <p:nvPicPr>
                      <p:cNvPr id="77841" name="Object 17">
                        <a:extLst>
                          <a:ext uri="{FF2B5EF4-FFF2-40B4-BE49-F238E27FC236}">
                            <a16:creationId xmlns:a16="http://schemas.microsoft.com/office/drawing/2014/main" id="{35985E8A-EC77-476A-9CBA-580279FB3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762000"/>
                        <a:ext cx="31448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>
            <a:extLst>
              <a:ext uri="{FF2B5EF4-FFF2-40B4-BE49-F238E27FC236}">
                <a16:creationId xmlns:a16="http://schemas.microsoft.com/office/drawing/2014/main" id="{D24EFBBA-37A3-4B53-961D-2D8790319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860800"/>
          <a:ext cx="31067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7" name="Equation" r:id="rId25" imgW="3073400" imgH="520700" progId="Equation.3">
                  <p:embed/>
                </p:oleObj>
              </mc:Choice>
              <mc:Fallback>
                <p:oleObj name="Equation" r:id="rId25" imgW="3073400" imgH="520700" progId="Equation.3">
                  <p:embed/>
                  <p:pic>
                    <p:nvPicPr>
                      <p:cNvPr id="77842" name="Object 18">
                        <a:extLst>
                          <a:ext uri="{FF2B5EF4-FFF2-40B4-BE49-F238E27FC236}">
                            <a16:creationId xmlns:a16="http://schemas.microsoft.com/office/drawing/2014/main" id="{D24EFBBA-37A3-4B53-961D-2D8790319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60800"/>
                        <a:ext cx="310673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0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utoUpdateAnimBg="0"/>
      <p:bldP spid="77831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1133D916-3B0F-48C4-903A-79194CFE7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D1EBBA20-F9D7-4F3E-BB6F-077EE9F6F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4400" y="4943475"/>
          <a:ext cx="3492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0" name="Equation" r:id="rId3" imgW="3441700" imgH="952500" progId="Equation.3">
                  <p:embed/>
                </p:oleObj>
              </mc:Choice>
              <mc:Fallback>
                <p:oleObj name="Equation" r:id="rId3" imgW="3441700" imgH="952500" progId="Equation.3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D1EBBA20-F9D7-4F3E-BB6F-077EE9F6F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943475"/>
                        <a:ext cx="34925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B739E9CF-447A-41E6-B521-8DF1BAA9F74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962400"/>
            <a:ext cx="1905000" cy="685800"/>
            <a:chOff x="3312" y="2256"/>
            <a:chExt cx="1200" cy="432"/>
          </a:xfrm>
        </p:grpSpPr>
        <p:sp>
          <p:nvSpPr>
            <p:cNvPr id="46096" name="AutoShape 5" descr="实心菱形">
              <a:extLst>
                <a:ext uri="{FF2B5EF4-FFF2-40B4-BE49-F238E27FC236}">
                  <a16:creationId xmlns:a16="http://schemas.microsoft.com/office/drawing/2014/main" id="{E9616820-C818-49A2-B9A2-A8D0C29B8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256"/>
              <a:ext cx="1200" cy="432"/>
            </a:xfrm>
            <a:prstGeom prst="diamond">
              <a:avLst/>
            </a:prstGeom>
            <a:pattFill prst="solidDmnd">
              <a:fgClr>
                <a:srgbClr val="FF99FF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97" name="Text Box 6">
              <a:extLst>
                <a:ext uri="{FF2B5EF4-FFF2-40B4-BE49-F238E27FC236}">
                  <a16:creationId xmlns:a16="http://schemas.microsoft.com/office/drawing/2014/main" id="{3CFF4517-2AFD-4ADC-8925-EF4A1FFF2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304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极坐标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2D02E179-9AF6-4FB4-A414-95EFF296D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0"/>
          <a:ext cx="533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1" name="公式" r:id="rId5" imgW="253780" imgH="164957" progId="Equation.3">
                  <p:embed/>
                </p:oleObj>
              </mc:Choice>
              <mc:Fallback>
                <p:oleObj name="公式" r:id="rId5" imgW="253780" imgH="164957" progId="Equation.3">
                  <p:embed/>
                  <p:pic>
                    <p:nvPicPr>
                      <p:cNvPr id="78855" name="Object 7">
                        <a:extLst>
                          <a:ext uri="{FF2B5EF4-FFF2-40B4-BE49-F238E27FC236}">
                            <a16:creationId xmlns:a16="http://schemas.microsoft.com/office/drawing/2014/main" id="{2D02E179-9AF6-4FB4-A414-95EFF296D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533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>
            <a:extLst>
              <a:ext uri="{FF2B5EF4-FFF2-40B4-BE49-F238E27FC236}">
                <a16:creationId xmlns:a16="http://schemas.microsoft.com/office/drawing/2014/main" id="{53A0795B-9D2D-46A2-91D5-DCD151EDF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25" y="762000"/>
          <a:ext cx="54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2" name="Equation" r:id="rId7" imgW="558558" imgH="863225" progId="Equation.3">
                  <p:embed/>
                </p:oleObj>
              </mc:Choice>
              <mc:Fallback>
                <p:oleObj name="Equation" r:id="rId7" imgW="558558" imgH="863225" progId="Equation.3">
                  <p:embed/>
                  <p:pic>
                    <p:nvPicPr>
                      <p:cNvPr id="78856" name="Object 8">
                        <a:extLst>
                          <a:ext uri="{FF2B5EF4-FFF2-40B4-BE49-F238E27FC236}">
                            <a16:creationId xmlns:a16="http://schemas.microsoft.com/office/drawing/2014/main" id="{53A0795B-9D2D-46A2-91D5-DCD151EDF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762000"/>
                        <a:ext cx="546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>
            <a:extLst>
              <a:ext uri="{FF2B5EF4-FFF2-40B4-BE49-F238E27FC236}">
                <a16:creationId xmlns:a16="http://schemas.microsoft.com/office/drawing/2014/main" id="{F68AC66F-1E43-465B-A281-8969EE715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3063" y="762000"/>
          <a:ext cx="8207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3" name="Equation" r:id="rId9" imgW="825500" imgH="863600" progId="Equation.3">
                  <p:embed/>
                </p:oleObj>
              </mc:Choice>
              <mc:Fallback>
                <p:oleObj name="Equation" r:id="rId9" imgW="825500" imgH="863600" progId="Equation.3">
                  <p:embed/>
                  <p:pic>
                    <p:nvPicPr>
                      <p:cNvPr id="78857" name="Object 9">
                        <a:extLst>
                          <a:ext uri="{FF2B5EF4-FFF2-40B4-BE49-F238E27FC236}">
                            <a16:creationId xmlns:a16="http://schemas.microsoft.com/office/drawing/2014/main" id="{F68AC66F-1E43-465B-A281-8969EE715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762000"/>
                        <a:ext cx="8207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>
            <a:extLst>
              <a:ext uri="{FF2B5EF4-FFF2-40B4-BE49-F238E27FC236}">
                <a16:creationId xmlns:a16="http://schemas.microsoft.com/office/drawing/2014/main" id="{81167ABC-7B30-4506-AD23-A4D7FE333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962400"/>
          <a:ext cx="32480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4" name="Equation" r:id="rId11" imgW="3225800" imgH="1003300" progId="Equation.3">
                  <p:embed/>
                </p:oleObj>
              </mc:Choice>
              <mc:Fallback>
                <p:oleObj name="Equation" r:id="rId11" imgW="3225800" imgH="1003300" progId="Equation.3">
                  <p:embed/>
                  <p:pic>
                    <p:nvPicPr>
                      <p:cNvPr id="78858" name="Object 10">
                        <a:extLst>
                          <a:ext uri="{FF2B5EF4-FFF2-40B4-BE49-F238E27FC236}">
                            <a16:creationId xmlns:a16="http://schemas.microsoft.com/office/drawing/2014/main" id="{81167ABC-7B30-4506-AD23-A4D7FE333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32480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>
            <a:extLst>
              <a:ext uri="{FF2B5EF4-FFF2-40B4-BE49-F238E27FC236}">
                <a16:creationId xmlns:a16="http://schemas.microsoft.com/office/drawing/2014/main" id="{E829BB27-BB6E-4E80-B61F-7428C970D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105400"/>
          <a:ext cx="990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5" name="Equation" r:id="rId13" imgW="990170" imgH="393529" progId="Equation.3">
                  <p:embed/>
                </p:oleObj>
              </mc:Choice>
              <mc:Fallback>
                <p:oleObj name="Equation" r:id="rId13" imgW="990170" imgH="393529" progId="Equation.3">
                  <p:embed/>
                  <p:pic>
                    <p:nvPicPr>
                      <p:cNvPr id="78859" name="Object 11">
                        <a:extLst>
                          <a:ext uri="{FF2B5EF4-FFF2-40B4-BE49-F238E27FC236}">
                            <a16:creationId xmlns:a16="http://schemas.microsoft.com/office/drawing/2014/main" id="{E829BB27-BB6E-4E80-B61F-7428C970D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05400"/>
                        <a:ext cx="990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>
            <a:extLst>
              <a:ext uri="{FF2B5EF4-FFF2-40B4-BE49-F238E27FC236}">
                <a16:creationId xmlns:a16="http://schemas.microsoft.com/office/drawing/2014/main" id="{FD79CB79-A059-435D-BF4C-93BC87E2B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0" y="1600200"/>
          <a:ext cx="47196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6" name="Equation" r:id="rId15" imgW="4711700" imgH="1079500" progId="Equation.3">
                  <p:embed/>
                </p:oleObj>
              </mc:Choice>
              <mc:Fallback>
                <p:oleObj name="Equation" r:id="rId15" imgW="4711700" imgH="1079500" progId="Equation.3">
                  <p:embed/>
                  <p:pic>
                    <p:nvPicPr>
                      <p:cNvPr id="78860" name="Object 12">
                        <a:extLst>
                          <a:ext uri="{FF2B5EF4-FFF2-40B4-BE49-F238E27FC236}">
                            <a16:creationId xmlns:a16="http://schemas.microsoft.com/office/drawing/2014/main" id="{FD79CB79-A059-435D-BF4C-93BC87E2B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600200"/>
                        <a:ext cx="471963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>
            <a:extLst>
              <a:ext uri="{FF2B5EF4-FFF2-40B4-BE49-F238E27FC236}">
                <a16:creationId xmlns:a16="http://schemas.microsoft.com/office/drawing/2014/main" id="{A4C06081-D96B-40CA-AE66-6FA41175A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798763"/>
          <a:ext cx="440848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7" name="Equation" r:id="rId17" imgW="4699000" imgH="1079500" progId="Equation.3">
                  <p:embed/>
                </p:oleObj>
              </mc:Choice>
              <mc:Fallback>
                <p:oleObj name="Equation" r:id="rId17" imgW="4699000" imgH="1079500" progId="Equation.3">
                  <p:embed/>
                  <p:pic>
                    <p:nvPicPr>
                      <p:cNvPr id="78861" name="Object 13">
                        <a:extLst>
                          <a:ext uri="{FF2B5EF4-FFF2-40B4-BE49-F238E27FC236}">
                            <a16:creationId xmlns:a16="http://schemas.microsoft.com/office/drawing/2014/main" id="{A4C06081-D96B-40CA-AE66-6FA41175A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98763"/>
                        <a:ext cx="4408487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>
            <a:extLst>
              <a:ext uri="{FF2B5EF4-FFF2-40B4-BE49-F238E27FC236}">
                <a16:creationId xmlns:a16="http://schemas.microsoft.com/office/drawing/2014/main" id="{9E962623-F460-4178-8FCE-6F181AC83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339975"/>
          <a:ext cx="457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8" name="Equation" r:id="rId19" imgW="518223" imgH="449634" progId="Equation.3">
                  <p:embed/>
                </p:oleObj>
              </mc:Choice>
              <mc:Fallback>
                <p:oleObj name="Equation" r:id="rId19" imgW="518223" imgH="449634" progId="Equation.3">
                  <p:embed/>
                  <p:pic>
                    <p:nvPicPr>
                      <p:cNvPr id="78862" name="Object 14">
                        <a:extLst>
                          <a:ext uri="{FF2B5EF4-FFF2-40B4-BE49-F238E27FC236}">
                            <a16:creationId xmlns:a16="http://schemas.microsoft.com/office/drawing/2014/main" id="{9E962623-F460-4178-8FCE-6F181AC83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39975"/>
                        <a:ext cx="457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>
            <a:extLst>
              <a:ext uri="{FF2B5EF4-FFF2-40B4-BE49-F238E27FC236}">
                <a16:creationId xmlns:a16="http://schemas.microsoft.com/office/drawing/2014/main" id="{A58C98E9-410A-4378-B283-A262C3CC4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559175"/>
          <a:ext cx="457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9" name="Equation" r:id="rId21" imgW="518223" imgH="449634" progId="Equation.3">
                  <p:embed/>
                </p:oleObj>
              </mc:Choice>
              <mc:Fallback>
                <p:oleObj name="Equation" r:id="rId21" imgW="518223" imgH="449634" progId="Equation.3">
                  <p:embed/>
                  <p:pic>
                    <p:nvPicPr>
                      <p:cNvPr id="78863" name="Object 15">
                        <a:extLst>
                          <a:ext uri="{FF2B5EF4-FFF2-40B4-BE49-F238E27FC236}">
                            <a16:creationId xmlns:a16="http://schemas.microsoft.com/office/drawing/2014/main" id="{A58C98E9-410A-4378-B283-A262C3CC4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59175"/>
                        <a:ext cx="457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>
            <a:extLst>
              <a:ext uri="{FF2B5EF4-FFF2-40B4-BE49-F238E27FC236}">
                <a16:creationId xmlns:a16="http://schemas.microsoft.com/office/drawing/2014/main" id="{AE127825-42E3-464C-9CB0-523C42DBA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648200"/>
          <a:ext cx="457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0" name="Equation" r:id="rId23" imgW="518223" imgH="449634" progId="Equation.3">
                  <p:embed/>
                </p:oleObj>
              </mc:Choice>
              <mc:Fallback>
                <p:oleObj name="Equation" r:id="rId23" imgW="518223" imgH="449634" progId="Equation.3">
                  <p:embed/>
                  <p:pic>
                    <p:nvPicPr>
                      <p:cNvPr id="78864" name="Object 16">
                        <a:extLst>
                          <a:ext uri="{FF2B5EF4-FFF2-40B4-BE49-F238E27FC236}">
                            <a16:creationId xmlns:a16="http://schemas.microsoft.com/office/drawing/2014/main" id="{AE127825-42E3-464C-9CB0-523C42DBA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457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7">
            <a:extLst>
              <a:ext uri="{FF2B5EF4-FFF2-40B4-BE49-F238E27FC236}">
                <a16:creationId xmlns:a16="http://schemas.microsoft.com/office/drawing/2014/main" id="{1B839C9A-DBC7-4D7D-BB63-5ED286FAE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685800"/>
          <a:ext cx="2438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1" name="公式" r:id="rId25" imgW="1120079" imgH="236274" progId="Equation.3">
                  <p:embed/>
                </p:oleObj>
              </mc:Choice>
              <mc:Fallback>
                <p:oleObj name="公式" r:id="rId25" imgW="1120079" imgH="236274" progId="Equation.3">
                  <p:embed/>
                  <p:pic>
                    <p:nvPicPr>
                      <p:cNvPr id="46095" name="Object 17">
                        <a:extLst>
                          <a:ext uri="{FF2B5EF4-FFF2-40B4-BE49-F238E27FC236}">
                            <a16:creationId xmlns:a16="http://schemas.microsoft.com/office/drawing/2014/main" id="{1B839C9A-DBC7-4D7D-BB63-5ED286FAE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85800"/>
                        <a:ext cx="2438400" cy="5413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FFFF"/>
                          </a:gs>
                          <a:gs pos="50000">
                            <a:srgbClr val="66FF33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9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45DA6F5-5B4F-4D01-9272-ADED973F680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541588"/>
            <a:ext cx="2286000" cy="2336800"/>
            <a:chOff x="0" y="2512"/>
            <a:chExt cx="1440" cy="1472"/>
          </a:xfrm>
        </p:grpSpPr>
        <p:pic>
          <p:nvPicPr>
            <p:cNvPr id="47126" name="Picture 3" descr="lc-10-4-10">
              <a:extLst>
                <a:ext uri="{FF2B5EF4-FFF2-40B4-BE49-F238E27FC236}">
                  <a16:creationId xmlns:a16="http://schemas.microsoft.com/office/drawing/2014/main" id="{B9C5DB2B-EF8B-44B1-901C-367E9DFE7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44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27" name="Group 4">
              <a:extLst>
                <a:ext uri="{FF2B5EF4-FFF2-40B4-BE49-F238E27FC236}">
                  <a16:creationId xmlns:a16="http://schemas.microsoft.com/office/drawing/2014/main" id="{1813DEAF-5BD0-48F0-982F-36CB9FA83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512"/>
              <a:ext cx="1248" cy="1280"/>
              <a:chOff x="144" y="2512"/>
              <a:chExt cx="1248" cy="1280"/>
            </a:xfrm>
          </p:grpSpPr>
          <p:sp>
            <p:nvSpPr>
              <p:cNvPr id="47128" name="Line 5">
                <a:extLst>
                  <a:ext uri="{FF2B5EF4-FFF2-40B4-BE49-F238E27FC236}">
                    <a16:creationId xmlns:a16="http://schemas.microsoft.com/office/drawing/2014/main" id="{E3717D8F-DA9B-431B-B1B2-AA75FC1F2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1" y="292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9" name="Line 6">
                <a:extLst>
                  <a:ext uri="{FF2B5EF4-FFF2-40B4-BE49-F238E27FC236}">
                    <a16:creationId xmlns:a16="http://schemas.microsoft.com/office/drawing/2014/main" id="{00A131A1-3B91-411D-A7AD-2399540C6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1" y="2544"/>
                <a:ext cx="0" cy="3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130" name="Object 7">
                <a:extLst>
                  <a:ext uri="{FF2B5EF4-FFF2-40B4-BE49-F238E27FC236}">
                    <a16:creationId xmlns:a16="http://schemas.microsoft.com/office/drawing/2014/main" id="{5CC5CAFE-D333-4102-8732-670909A524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9" y="251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50" name="Equation" r:id="rId4" imgW="114201" imgH="139579" progId="Equation.3">
                      <p:embed/>
                    </p:oleObj>
                  </mc:Choice>
                  <mc:Fallback>
                    <p:oleObj name="Equation" r:id="rId4" imgW="114201" imgH="139579" progId="Equation.3">
                      <p:embed/>
                      <p:pic>
                        <p:nvPicPr>
                          <p:cNvPr id="47130" name="Object 7">
                            <a:extLst>
                              <a:ext uri="{FF2B5EF4-FFF2-40B4-BE49-F238E27FC236}">
                                <a16:creationId xmlns:a16="http://schemas.microsoft.com/office/drawing/2014/main" id="{5CC5CAFE-D333-4102-8732-670909A524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" y="251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1" name="Object 8">
                <a:extLst>
                  <a:ext uri="{FF2B5EF4-FFF2-40B4-BE49-F238E27FC236}">
                    <a16:creationId xmlns:a16="http://schemas.microsoft.com/office/drawing/2014/main" id="{0FD277AB-1B1A-4D80-99D0-BF4EE604E4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" y="361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51" name="Equation" r:id="rId6" imgW="139700" imgH="139700" progId="Equation.3">
                      <p:embed/>
                    </p:oleObj>
                  </mc:Choice>
                  <mc:Fallback>
                    <p:oleObj name="Equation" r:id="rId6" imgW="139700" imgH="139700" progId="Equation.3">
                      <p:embed/>
                      <p:pic>
                        <p:nvPicPr>
                          <p:cNvPr id="47131" name="Object 8">
                            <a:extLst>
                              <a:ext uri="{FF2B5EF4-FFF2-40B4-BE49-F238E27FC236}">
                                <a16:creationId xmlns:a16="http://schemas.microsoft.com/office/drawing/2014/main" id="{0FD277AB-1B1A-4D80-99D0-BF4EE604E4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361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2" name="Object 9">
                <a:extLst>
                  <a:ext uri="{FF2B5EF4-FFF2-40B4-BE49-F238E27FC236}">
                    <a16:creationId xmlns:a16="http://schemas.microsoft.com/office/drawing/2014/main" id="{30A39753-323D-4EBF-8820-4546FEAE4D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9" y="353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52" name="Equation" r:id="rId8" imgW="139579" imgH="164957" progId="Equation.3">
                      <p:embed/>
                    </p:oleObj>
                  </mc:Choice>
                  <mc:Fallback>
                    <p:oleObj name="Equation" r:id="rId8" imgW="139579" imgH="164957" progId="Equation.3">
                      <p:embed/>
                      <p:pic>
                        <p:nvPicPr>
                          <p:cNvPr id="47132" name="Object 9">
                            <a:extLst>
                              <a:ext uri="{FF2B5EF4-FFF2-40B4-BE49-F238E27FC236}">
                                <a16:creationId xmlns:a16="http://schemas.microsoft.com/office/drawing/2014/main" id="{30A39753-323D-4EBF-8820-4546FEAE4D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9" y="353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3" name="Object 10">
                <a:extLst>
                  <a:ext uri="{FF2B5EF4-FFF2-40B4-BE49-F238E27FC236}">
                    <a16:creationId xmlns:a16="http://schemas.microsoft.com/office/drawing/2014/main" id="{D2C97C4F-EB1B-4120-97E1-B134D25E06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5" y="3373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53" name="Equation" r:id="rId10" imgW="164814" imgH="177492" progId="Equation.3">
                      <p:embed/>
                    </p:oleObj>
                  </mc:Choice>
                  <mc:Fallback>
                    <p:oleObj name="Equation" r:id="rId10" imgW="164814" imgH="177492" progId="Equation.3">
                      <p:embed/>
                      <p:pic>
                        <p:nvPicPr>
                          <p:cNvPr id="47133" name="Object 10">
                            <a:extLst>
                              <a:ext uri="{FF2B5EF4-FFF2-40B4-BE49-F238E27FC236}">
                                <a16:creationId xmlns:a16="http://schemas.microsoft.com/office/drawing/2014/main" id="{D2C97C4F-EB1B-4120-97E1-B134D25E06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5" y="3373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4" name="Line 11">
                <a:extLst>
                  <a:ext uri="{FF2B5EF4-FFF2-40B4-BE49-F238E27FC236}">
                    <a16:creationId xmlns:a16="http://schemas.microsoft.com/office/drawing/2014/main" id="{8A8D0119-07FA-439B-A0ED-61797EF56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3360"/>
                <a:ext cx="509" cy="11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5" name="Line 12">
                <a:extLst>
                  <a:ext uri="{FF2B5EF4-FFF2-40B4-BE49-F238E27FC236}">
                    <a16:creationId xmlns:a16="http://schemas.microsoft.com/office/drawing/2014/main" id="{9FF72520-98AA-4B9E-8089-D9C90DB1D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3360"/>
                <a:ext cx="403" cy="2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6" name="Line 13">
                <a:extLst>
                  <a:ext uri="{FF2B5EF4-FFF2-40B4-BE49-F238E27FC236}">
                    <a16:creationId xmlns:a16="http://schemas.microsoft.com/office/drawing/2014/main" id="{96C6B5CC-8502-40A4-ADFD-B8267F25A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480"/>
                <a:ext cx="144" cy="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7" name="Line 14">
                <a:extLst>
                  <a:ext uri="{FF2B5EF4-FFF2-40B4-BE49-F238E27FC236}">
                    <a16:creationId xmlns:a16="http://schemas.microsoft.com/office/drawing/2014/main" id="{A808EBE1-E773-4379-8E65-9A6D5FEB3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3552"/>
                <a:ext cx="192" cy="10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887" name="Text Box 15">
            <a:extLst>
              <a:ext uri="{FF2B5EF4-FFF2-40B4-BE49-F238E27FC236}">
                <a16:creationId xmlns:a16="http://schemas.microsoft.com/office/drawing/2014/main" id="{B04CFD09-4BB3-468C-B4E3-7B963913F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985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计算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88" name="Object 16">
            <a:extLst>
              <a:ext uri="{FF2B5EF4-FFF2-40B4-BE49-F238E27FC236}">
                <a16:creationId xmlns:a16="http://schemas.microsoft.com/office/drawing/2014/main" id="{BC14D186-EE6E-4F22-B32E-93CB87894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0" y="698500"/>
          <a:ext cx="29337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4" name="Equation" r:id="rId12" imgW="2921000" imgH="812800" progId="Equation.3">
                  <p:embed/>
                </p:oleObj>
              </mc:Choice>
              <mc:Fallback>
                <p:oleObj name="Equation" r:id="rId12" imgW="2921000" imgH="812800" progId="Equation.3">
                  <p:embed/>
                  <p:pic>
                    <p:nvPicPr>
                      <p:cNvPr id="79888" name="Object 16">
                        <a:extLst>
                          <a:ext uri="{FF2B5EF4-FFF2-40B4-BE49-F238E27FC236}">
                            <a16:creationId xmlns:a16="http://schemas.microsoft.com/office/drawing/2014/main" id="{BC14D186-EE6E-4F22-B32E-93CB878947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698500"/>
                        <a:ext cx="29337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Text Box 17">
            <a:extLst>
              <a:ext uri="{FF2B5EF4-FFF2-40B4-BE49-F238E27FC236}">
                <a16:creationId xmlns:a16="http://schemas.microsoft.com/office/drawing/2014/main" id="{5CE22BFB-DED7-4829-8BFD-62B2EC8F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985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其中</a:t>
            </a:r>
            <a:r>
              <a:rPr kumimoji="1" lang="en-US" altLang="zh-CN" sz="2800" b="1" i="1">
                <a:latin typeface="宋体" panose="02010600030101010101" pitchFamily="2" charset="-122"/>
              </a:rPr>
              <a:t>Σ</a:t>
            </a:r>
            <a:r>
              <a:rPr kumimoji="1" lang="zh-CN" altLang="en-US" sz="2800" b="1">
                <a:latin typeface="宋体" panose="02010600030101010101" pitchFamily="2" charset="-122"/>
              </a:rPr>
              <a:t>为球面</a:t>
            </a:r>
          </a:p>
        </p:txBody>
      </p:sp>
      <p:graphicFrame>
        <p:nvGraphicFramePr>
          <p:cNvPr id="79890" name="Object 18">
            <a:extLst>
              <a:ext uri="{FF2B5EF4-FFF2-40B4-BE49-F238E27FC236}">
                <a16:creationId xmlns:a16="http://schemas.microsoft.com/office/drawing/2014/main" id="{43DF723D-28B1-48AC-9F1F-873993A7F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447800"/>
          <a:ext cx="2514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5" name="公式" r:id="rId14" imgW="1143000" imgH="279400" progId="Equation.3">
                  <p:embed/>
                </p:oleObj>
              </mc:Choice>
              <mc:Fallback>
                <p:oleObj name="公式" r:id="rId14" imgW="1143000" imgH="279400" progId="Equation.3">
                  <p:embed/>
                  <p:pic>
                    <p:nvPicPr>
                      <p:cNvPr id="79890" name="Object 18">
                        <a:extLst>
                          <a:ext uri="{FF2B5EF4-FFF2-40B4-BE49-F238E27FC236}">
                            <a16:creationId xmlns:a16="http://schemas.microsoft.com/office/drawing/2014/main" id="{43DF723D-28B1-48AC-9F1F-873993A7FE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2514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1" name="Text Box 19">
            <a:extLst>
              <a:ext uri="{FF2B5EF4-FFF2-40B4-BE49-F238E27FC236}">
                <a16:creationId xmlns:a16="http://schemas.microsoft.com/office/drawing/2014/main" id="{E90C2E3C-93A2-4C51-9FBD-5E7844DAF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4541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之位于平面 </a:t>
            </a:r>
          </a:p>
        </p:txBody>
      </p:sp>
      <p:sp>
        <p:nvSpPr>
          <p:cNvPr id="79892" name="Text Box 20">
            <a:extLst>
              <a:ext uri="{FF2B5EF4-FFF2-40B4-BE49-F238E27FC236}">
                <a16:creationId xmlns:a16="http://schemas.microsoft.com/office/drawing/2014/main" id="{6C33D2AC-B452-47A2-853A-64583BA2C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098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曲面</a:t>
            </a:r>
            <a:r>
              <a:rPr kumimoji="1" lang="en-US" altLang="zh-CN" sz="2800" b="1" i="1">
                <a:latin typeface="宋体" panose="02010600030101010101" pitchFamily="2" charset="-122"/>
              </a:rPr>
              <a:t>Σ</a:t>
            </a:r>
            <a:r>
              <a:rPr kumimoji="1" lang="zh-CN" altLang="en-US" sz="2800" b="1">
                <a:latin typeface="宋体" panose="02010600030101010101" pitchFamily="2" charset="-122"/>
              </a:rPr>
              <a:t>的方程</a:t>
            </a:r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C2E24B35-FA55-4A07-80C5-6098077D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672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宋体" panose="02010600030101010101" pitchFamily="2" charset="-122"/>
              </a:rPr>
              <a:t>Σ</a:t>
            </a:r>
            <a:r>
              <a:rPr kumimoji="1"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xOy</a:t>
            </a:r>
            <a:r>
              <a:rPr kumimoji="1"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面上的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投影域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94" name="Object 22">
            <a:extLst>
              <a:ext uri="{FF2B5EF4-FFF2-40B4-BE49-F238E27FC236}">
                <a16:creationId xmlns:a16="http://schemas.microsoft.com/office/drawing/2014/main" id="{1972131C-070D-4B56-915C-D8B7D769F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4856163"/>
          <a:ext cx="35163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6" name="公式" r:id="rId16" imgW="1394534" imgH="236274" progId="Equation.3">
                  <p:embed/>
                </p:oleObj>
              </mc:Choice>
              <mc:Fallback>
                <p:oleObj name="公式" r:id="rId16" imgW="1394534" imgH="236274" progId="Equation.3">
                  <p:embed/>
                  <p:pic>
                    <p:nvPicPr>
                      <p:cNvPr id="79894" name="Object 22">
                        <a:extLst>
                          <a:ext uri="{FF2B5EF4-FFF2-40B4-BE49-F238E27FC236}">
                            <a16:creationId xmlns:a16="http://schemas.microsoft.com/office/drawing/2014/main" id="{1972131C-070D-4B56-915C-D8B7D769F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856163"/>
                        <a:ext cx="35163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">
            <a:extLst>
              <a:ext uri="{FF2B5EF4-FFF2-40B4-BE49-F238E27FC236}">
                <a16:creationId xmlns:a16="http://schemas.microsoft.com/office/drawing/2014/main" id="{9997895B-8303-4CBA-81F2-70F26EDEBAAC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514600"/>
            <a:ext cx="1219200" cy="671513"/>
            <a:chOff x="5088" y="1737"/>
            <a:chExt cx="768" cy="423"/>
          </a:xfrm>
        </p:grpSpPr>
        <p:sp>
          <p:nvSpPr>
            <p:cNvPr id="47124" name="Text Box 24">
              <a:extLst>
                <a:ext uri="{FF2B5EF4-FFF2-40B4-BE49-F238E27FC236}">
                  <a16:creationId xmlns:a16="http://schemas.microsoft.com/office/drawing/2014/main" id="{DFEF57AD-E47D-498B-BBB3-C80F51096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737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66FF"/>
                  </a:solidFill>
                  <a:latin typeface="宋体" panose="02010600030101010101" pitchFamily="2" charset="-122"/>
                </a:rPr>
                <a:t>Σ</a:t>
              </a:r>
              <a:endParaRPr kumimoji="1" lang="en-US" altLang="zh-CN" sz="2800" b="1" i="1">
                <a:solidFill>
                  <a:srgbClr val="00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7125" name="Line 25">
              <a:extLst>
                <a:ext uri="{FF2B5EF4-FFF2-40B4-BE49-F238E27FC236}">
                  <a16:creationId xmlns:a16="http://schemas.microsoft.com/office/drawing/2014/main" id="{935455F2-8B48-4A30-B477-F8BFC1AD8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920"/>
              <a:ext cx="240" cy="24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98" name="Rectangle 26">
            <a:extLst>
              <a:ext uri="{FF2B5EF4-FFF2-40B4-BE49-F238E27FC236}">
                <a16:creationId xmlns:a16="http://schemas.microsoft.com/office/drawing/2014/main" id="{7B606488-46D8-4334-AE62-B3AF01763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09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47117" name="WordArt 27">
            <a:extLst>
              <a:ext uri="{FF2B5EF4-FFF2-40B4-BE49-F238E27FC236}">
                <a16:creationId xmlns:a16="http://schemas.microsoft.com/office/drawing/2014/main" id="{6C7C5562-7730-49DA-8CDA-7060042EB20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760413"/>
            <a:ext cx="838200" cy="533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练习</a:t>
            </a:r>
          </a:p>
        </p:txBody>
      </p:sp>
      <p:graphicFrame>
        <p:nvGraphicFramePr>
          <p:cNvPr id="79900" name="Object 28">
            <a:extLst>
              <a:ext uri="{FF2B5EF4-FFF2-40B4-BE49-F238E27FC236}">
                <a16:creationId xmlns:a16="http://schemas.microsoft.com/office/drawing/2014/main" id="{4BDA076E-023B-4D4A-9ACE-57A8B81F1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519488"/>
          <a:ext cx="27432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7" name="公式" r:id="rId18" imgW="1143000" imgH="279400" progId="Equation.3">
                  <p:embed/>
                </p:oleObj>
              </mc:Choice>
              <mc:Fallback>
                <p:oleObj name="公式" r:id="rId18" imgW="1143000" imgH="279400" progId="Equation.3">
                  <p:embed/>
                  <p:pic>
                    <p:nvPicPr>
                      <p:cNvPr id="79900" name="Object 28">
                        <a:extLst>
                          <a:ext uri="{FF2B5EF4-FFF2-40B4-BE49-F238E27FC236}">
                            <a16:creationId xmlns:a16="http://schemas.microsoft.com/office/drawing/2014/main" id="{4BDA076E-023B-4D4A-9ACE-57A8B81F1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19488"/>
                        <a:ext cx="27432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>
            <a:extLst>
              <a:ext uri="{FF2B5EF4-FFF2-40B4-BE49-F238E27FC236}">
                <a16:creationId xmlns:a16="http://schemas.microsoft.com/office/drawing/2014/main" id="{0699F569-3F9E-4B9F-A7CE-05DF75C2318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78300"/>
            <a:ext cx="3048000" cy="1231900"/>
            <a:chOff x="3744" y="2928"/>
            <a:chExt cx="1920" cy="776"/>
          </a:xfrm>
        </p:grpSpPr>
        <p:sp>
          <p:nvSpPr>
            <p:cNvPr id="47122" name="Line 30">
              <a:extLst>
                <a:ext uri="{FF2B5EF4-FFF2-40B4-BE49-F238E27FC236}">
                  <a16:creationId xmlns:a16="http://schemas.microsoft.com/office/drawing/2014/main" id="{80FE1A98-DCAB-46B5-8F8D-A615BB730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928"/>
              <a:ext cx="285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3" name="Object 31">
              <a:extLst>
                <a:ext uri="{FF2B5EF4-FFF2-40B4-BE49-F238E27FC236}">
                  <a16:creationId xmlns:a16="http://schemas.microsoft.com/office/drawing/2014/main" id="{33DB4F3C-BA8D-40D4-9380-4EB051C598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360"/>
            <a:ext cx="192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58" name="公式" r:id="rId19" imgW="1394534" imgH="236274" progId="Equation.3">
                    <p:embed/>
                  </p:oleObj>
                </mc:Choice>
                <mc:Fallback>
                  <p:oleObj name="公式" r:id="rId19" imgW="1394534" imgH="236274" progId="Equation.3">
                    <p:embed/>
                    <p:pic>
                      <p:nvPicPr>
                        <p:cNvPr id="47123" name="Object 31">
                          <a:extLst>
                            <a:ext uri="{FF2B5EF4-FFF2-40B4-BE49-F238E27FC236}">
                              <a16:creationId xmlns:a16="http://schemas.microsoft.com/office/drawing/2014/main" id="{33DB4F3C-BA8D-40D4-9380-4EB051C598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360"/>
                          <a:ext cx="192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904" name="Object 32">
            <a:extLst>
              <a:ext uri="{FF2B5EF4-FFF2-40B4-BE49-F238E27FC236}">
                <a16:creationId xmlns:a16="http://schemas.microsoft.com/office/drawing/2014/main" id="{01EB26B4-8502-4A0B-883B-C40CB9041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1530350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9" name="Equation" r:id="rId21" imgW="2324100" imgH="393700" progId="Equation.3">
                  <p:embed/>
                </p:oleObj>
              </mc:Choice>
              <mc:Fallback>
                <p:oleObj name="Equation" r:id="rId21" imgW="2324100" imgH="393700" progId="Equation.3">
                  <p:embed/>
                  <p:pic>
                    <p:nvPicPr>
                      <p:cNvPr id="79904" name="Object 32">
                        <a:extLst>
                          <a:ext uri="{FF2B5EF4-FFF2-40B4-BE49-F238E27FC236}">
                            <a16:creationId xmlns:a16="http://schemas.microsoft.com/office/drawing/2014/main" id="{01EB26B4-8502-4A0B-883B-C40CB9041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1530350"/>
                        <a:ext cx="232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5" name="Rectangle 33">
            <a:extLst>
              <a:ext uri="{FF2B5EF4-FFF2-40B4-BE49-F238E27FC236}">
                <a16:creationId xmlns:a16="http://schemas.microsoft.com/office/drawing/2014/main" id="{3D3660D1-9D0D-4CB0-9F0A-C14010674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2071688"/>
            <a:ext cx="2503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上方的部分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27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utoUpdateAnimBg="0"/>
      <p:bldP spid="79889" grpId="0" autoUpdateAnimBg="0"/>
      <p:bldP spid="79891" grpId="0" autoUpdateAnimBg="0"/>
      <p:bldP spid="79892" grpId="0" autoUpdateAnimBg="0"/>
      <p:bldP spid="79893" grpId="0" autoUpdateAnimBg="0"/>
      <p:bldP spid="79898" grpId="0" autoUpdateAnimBg="0"/>
      <p:bldP spid="79905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>
            <a:extLst>
              <a:ext uri="{FF2B5EF4-FFF2-40B4-BE49-F238E27FC236}">
                <a16:creationId xmlns:a16="http://schemas.microsoft.com/office/drawing/2014/main" id="{F0228914-BEA0-4474-A6C4-3418CD1676A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536700"/>
            <a:ext cx="2286000" cy="2336800"/>
            <a:chOff x="0" y="2512"/>
            <a:chExt cx="1440" cy="1472"/>
          </a:xfrm>
        </p:grpSpPr>
        <p:pic>
          <p:nvPicPr>
            <p:cNvPr id="48154" name="Picture 3" descr="lc-10-4-10">
              <a:extLst>
                <a:ext uri="{FF2B5EF4-FFF2-40B4-BE49-F238E27FC236}">
                  <a16:creationId xmlns:a16="http://schemas.microsoft.com/office/drawing/2014/main" id="{77858E4C-3558-42F3-ACE0-1D82C45B6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44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8155" name="Group 4">
              <a:extLst>
                <a:ext uri="{FF2B5EF4-FFF2-40B4-BE49-F238E27FC236}">
                  <a16:creationId xmlns:a16="http://schemas.microsoft.com/office/drawing/2014/main" id="{282D1C69-ACB8-44AB-821C-8A1EF6830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512"/>
              <a:ext cx="1248" cy="1280"/>
              <a:chOff x="144" y="2512"/>
              <a:chExt cx="1248" cy="1280"/>
            </a:xfrm>
          </p:grpSpPr>
          <p:sp>
            <p:nvSpPr>
              <p:cNvPr id="48156" name="Line 5">
                <a:extLst>
                  <a:ext uri="{FF2B5EF4-FFF2-40B4-BE49-F238E27FC236}">
                    <a16:creationId xmlns:a16="http://schemas.microsoft.com/office/drawing/2014/main" id="{88C8CBD8-54A1-4FD5-B0C1-19358D531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1" y="292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7" name="Line 6">
                <a:extLst>
                  <a:ext uri="{FF2B5EF4-FFF2-40B4-BE49-F238E27FC236}">
                    <a16:creationId xmlns:a16="http://schemas.microsoft.com/office/drawing/2014/main" id="{EC930A49-7459-4EFC-8F87-F3CD2FA12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1" y="2544"/>
                <a:ext cx="0" cy="3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8158" name="Object 7">
                <a:extLst>
                  <a:ext uri="{FF2B5EF4-FFF2-40B4-BE49-F238E27FC236}">
                    <a16:creationId xmlns:a16="http://schemas.microsoft.com/office/drawing/2014/main" id="{6BCED31B-B1FB-4E23-899C-32AC3C1402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9" y="251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34" name="Equation" r:id="rId4" imgW="114201" imgH="139579" progId="Equation.3">
                      <p:embed/>
                    </p:oleObj>
                  </mc:Choice>
                  <mc:Fallback>
                    <p:oleObj name="Equation" r:id="rId4" imgW="114201" imgH="139579" progId="Equation.3">
                      <p:embed/>
                      <p:pic>
                        <p:nvPicPr>
                          <p:cNvPr id="48158" name="Object 7">
                            <a:extLst>
                              <a:ext uri="{FF2B5EF4-FFF2-40B4-BE49-F238E27FC236}">
                                <a16:creationId xmlns:a16="http://schemas.microsoft.com/office/drawing/2014/main" id="{6BCED31B-B1FB-4E23-899C-32AC3C1402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" y="251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59" name="Object 8">
                <a:extLst>
                  <a:ext uri="{FF2B5EF4-FFF2-40B4-BE49-F238E27FC236}">
                    <a16:creationId xmlns:a16="http://schemas.microsoft.com/office/drawing/2014/main" id="{42F7A6AC-099C-4F8D-8944-A8FB9456E59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" y="361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35" name="Equation" r:id="rId6" imgW="139700" imgH="139700" progId="Equation.3">
                      <p:embed/>
                    </p:oleObj>
                  </mc:Choice>
                  <mc:Fallback>
                    <p:oleObj name="Equation" r:id="rId6" imgW="139700" imgH="139700" progId="Equation.3">
                      <p:embed/>
                      <p:pic>
                        <p:nvPicPr>
                          <p:cNvPr id="48159" name="Object 8">
                            <a:extLst>
                              <a:ext uri="{FF2B5EF4-FFF2-40B4-BE49-F238E27FC236}">
                                <a16:creationId xmlns:a16="http://schemas.microsoft.com/office/drawing/2014/main" id="{42F7A6AC-099C-4F8D-8944-A8FB9456E59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361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60" name="Object 9">
                <a:extLst>
                  <a:ext uri="{FF2B5EF4-FFF2-40B4-BE49-F238E27FC236}">
                    <a16:creationId xmlns:a16="http://schemas.microsoft.com/office/drawing/2014/main" id="{1FF43AD4-BF45-4547-BC4E-B6A4AF599B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9" y="353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36" name="Equation" r:id="rId8" imgW="139579" imgH="164957" progId="Equation.3">
                      <p:embed/>
                    </p:oleObj>
                  </mc:Choice>
                  <mc:Fallback>
                    <p:oleObj name="Equation" r:id="rId8" imgW="139579" imgH="164957" progId="Equation.3">
                      <p:embed/>
                      <p:pic>
                        <p:nvPicPr>
                          <p:cNvPr id="48160" name="Object 9">
                            <a:extLst>
                              <a:ext uri="{FF2B5EF4-FFF2-40B4-BE49-F238E27FC236}">
                                <a16:creationId xmlns:a16="http://schemas.microsoft.com/office/drawing/2014/main" id="{1FF43AD4-BF45-4547-BC4E-B6A4AF599BF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9" y="353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61" name="Object 10">
                <a:extLst>
                  <a:ext uri="{FF2B5EF4-FFF2-40B4-BE49-F238E27FC236}">
                    <a16:creationId xmlns:a16="http://schemas.microsoft.com/office/drawing/2014/main" id="{DCC4A59B-339B-4E8A-ABB7-699C14911A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5" y="3373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37" name="Equation" r:id="rId10" imgW="164814" imgH="177492" progId="Equation.3">
                      <p:embed/>
                    </p:oleObj>
                  </mc:Choice>
                  <mc:Fallback>
                    <p:oleObj name="Equation" r:id="rId10" imgW="164814" imgH="177492" progId="Equation.3">
                      <p:embed/>
                      <p:pic>
                        <p:nvPicPr>
                          <p:cNvPr id="48161" name="Object 10">
                            <a:extLst>
                              <a:ext uri="{FF2B5EF4-FFF2-40B4-BE49-F238E27FC236}">
                                <a16:creationId xmlns:a16="http://schemas.microsoft.com/office/drawing/2014/main" id="{DCC4A59B-339B-4E8A-ABB7-699C14911A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5" y="3373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62" name="Line 11">
                <a:extLst>
                  <a:ext uri="{FF2B5EF4-FFF2-40B4-BE49-F238E27FC236}">
                    <a16:creationId xmlns:a16="http://schemas.microsoft.com/office/drawing/2014/main" id="{BBACFB4E-E9AA-420D-81EA-7328662FC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3360"/>
                <a:ext cx="509" cy="11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3" name="Line 12">
                <a:extLst>
                  <a:ext uri="{FF2B5EF4-FFF2-40B4-BE49-F238E27FC236}">
                    <a16:creationId xmlns:a16="http://schemas.microsoft.com/office/drawing/2014/main" id="{B89BAF6C-7D60-45E4-9304-5FE133557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3360"/>
                <a:ext cx="403" cy="2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4" name="Line 13">
                <a:extLst>
                  <a:ext uri="{FF2B5EF4-FFF2-40B4-BE49-F238E27FC236}">
                    <a16:creationId xmlns:a16="http://schemas.microsoft.com/office/drawing/2014/main" id="{5DA2600A-E7E7-4653-930B-B70D4781C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480"/>
                <a:ext cx="144" cy="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5" name="Line 14">
                <a:extLst>
                  <a:ext uri="{FF2B5EF4-FFF2-40B4-BE49-F238E27FC236}">
                    <a16:creationId xmlns:a16="http://schemas.microsoft.com/office/drawing/2014/main" id="{FA8C78A5-F0D9-4729-9AC7-9AF1142F8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3552"/>
                <a:ext cx="192" cy="10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2EB4392F-1080-4B0A-9740-0C9232B980D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419600"/>
            <a:ext cx="3581400" cy="1371600"/>
            <a:chOff x="3408" y="2784"/>
            <a:chExt cx="2256" cy="864"/>
          </a:xfrm>
        </p:grpSpPr>
        <p:sp>
          <p:nvSpPr>
            <p:cNvPr id="48151" name="AutoShape 16" descr="球体">
              <a:extLst>
                <a:ext uri="{FF2B5EF4-FFF2-40B4-BE49-F238E27FC236}">
                  <a16:creationId xmlns:a16="http://schemas.microsoft.com/office/drawing/2014/main" id="{D294EF6B-8C03-48E4-9924-A6D489106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2256" cy="864"/>
            </a:xfrm>
            <a:prstGeom prst="roundRect">
              <a:avLst>
                <a:gd name="adj" fmla="val 16667"/>
              </a:avLst>
            </a:prstGeom>
            <a:pattFill prst="sphere">
              <a:fgClr>
                <a:srgbClr val="99FF66"/>
              </a:fgClr>
              <a:bgClr>
                <a:srgbClr val="FFFFFF"/>
              </a:bgClr>
            </a:patt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8152" name="Object 17">
              <a:extLst>
                <a:ext uri="{FF2B5EF4-FFF2-40B4-BE49-F238E27FC236}">
                  <a16:creationId xmlns:a16="http://schemas.microsoft.com/office/drawing/2014/main" id="{9C38AA1C-AC3E-43F4-A2DA-815A929171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831"/>
            <a:ext cx="215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8" name="Equation" r:id="rId12" imgW="3492500" imgH="596900" progId="Equation.3">
                    <p:embed/>
                  </p:oleObj>
                </mc:Choice>
                <mc:Fallback>
                  <p:oleObj name="Equation" r:id="rId12" imgW="3492500" imgH="596900" progId="Equation.3">
                    <p:embed/>
                    <p:pic>
                      <p:nvPicPr>
                        <p:cNvPr id="48152" name="Object 17">
                          <a:extLst>
                            <a:ext uri="{FF2B5EF4-FFF2-40B4-BE49-F238E27FC236}">
                              <a16:creationId xmlns:a16="http://schemas.microsoft.com/office/drawing/2014/main" id="{9C38AA1C-AC3E-43F4-A2DA-815A929171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31"/>
                          <a:ext cx="215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3" name="Object 18">
              <a:extLst>
                <a:ext uri="{FF2B5EF4-FFF2-40B4-BE49-F238E27FC236}">
                  <a16:creationId xmlns:a16="http://schemas.microsoft.com/office/drawing/2014/main" id="{6A6F9843-4A50-4ACB-BE39-42D5538DFEA5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3744" y="3106"/>
            <a:ext cx="1774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9" name="Equation" r:id="rId14" imgW="3111500" imgH="952500" progId="Equation.3">
                    <p:embed/>
                  </p:oleObj>
                </mc:Choice>
                <mc:Fallback>
                  <p:oleObj name="Equation" r:id="rId14" imgW="3111500" imgH="952500" progId="Equation.3">
                    <p:embed/>
                    <p:pic>
                      <p:nvPicPr>
                        <p:cNvPr id="48153" name="Object 18">
                          <a:extLst>
                            <a:ext uri="{FF2B5EF4-FFF2-40B4-BE49-F238E27FC236}">
                              <a16:creationId xmlns:a16="http://schemas.microsoft.com/office/drawing/2014/main" id="{6A6F9843-4A50-4ACB-BE39-42D5538DFE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3744" y="3106"/>
                          <a:ext cx="1774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32" name="Group 19">
            <a:extLst>
              <a:ext uri="{FF2B5EF4-FFF2-40B4-BE49-F238E27FC236}">
                <a16:creationId xmlns:a16="http://schemas.microsoft.com/office/drawing/2014/main" id="{3CB00FF9-2EE4-42F9-86D3-860ADFA05F2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525588"/>
            <a:ext cx="1219200" cy="671512"/>
            <a:chOff x="5088" y="1737"/>
            <a:chExt cx="768" cy="423"/>
          </a:xfrm>
        </p:grpSpPr>
        <p:sp>
          <p:nvSpPr>
            <p:cNvPr id="48149" name="Text Box 20">
              <a:extLst>
                <a:ext uri="{FF2B5EF4-FFF2-40B4-BE49-F238E27FC236}">
                  <a16:creationId xmlns:a16="http://schemas.microsoft.com/office/drawing/2014/main" id="{5DEA1BA7-2884-49DB-9869-6E43F5C66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737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66FF"/>
                  </a:solidFill>
                  <a:latin typeface="宋体" panose="02010600030101010101" pitchFamily="2" charset="-122"/>
                </a:rPr>
                <a:t>Σ</a:t>
              </a:r>
              <a:endParaRPr kumimoji="1" lang="en-US" altLang="zh-CN" sz="2800" b="1">
                <a:solidFill>
                  <a:srgbClr val="00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8150" name="Line 21">
              <a:extLst>
                <a:ext uri="{FF2B5EF4-FFF2-40B4-BE49-F238E27FC236}">
                  <a16:creationId xmlns:a16="http://schemas.microsoft.com/office/drawing/2014/main" id="{ED37D117-48A3-4A07-B977-ED4A0AC33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920"/>
              <a:ext cx="240" cy="24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33" name="Group 22">
            <a:extLst>
              <a:ext uri="{FF2B5EF4-FFF2-40B4-BE49-F238E27FC236}">
                <a16:creationId xmlns:a16="http://schemas.microsoft.com/office/drawing/2014/main" id="{39F99AF7-5364-421C-8DA5-BC8A167F643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187700"/>
            <a:ext cx="3048000" cy="1231900"/>
            <a:chOff x="3744" y="2928"/>
            <a:chExt cx="1920" cy="776"/>
          </a:xfrm>
        </p:grpSpPr>
        <p:sp>
          <p:nvSpPr>
            <p:cNvPr id="48147" name="Line 23">
              <a:extLst>
                <a:ext uri="{FF2B5EF4-FFF2-40B4-BE49-F238E27FC236}">
                  <a16:creationId xmlns:a16="http://schemas.microsoft.com/office/drawing/2014/main" id="{853F39EE-4B4D-4D98-A7F0-4295A052C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928"/>
              <a:ext cx="285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48" name="Object 24">
              <a:extLst>
                <a:ext uri="{FF2B5EF4-FFF2-40B4-BE49-F238E27FC236}">
                  <a16:creationId xmlns:a16="http://schemas.microsoft.com/office/drawing/2014/main" id="{EB55E1C3-D7AB-4BC0-8A7B-3322BC7157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360"/>
            <a:ext cx="192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40" name="公式" r:id="rId16" imgW="1394534" imgH="236274" progId="Equation.3">
                    <p:embed/>
                  </p:oleObj>
                </mc:Choice>
                <mc:Fallback>
                  <p:oleObj name="公式" r:id="rId16" imgW="1394534" imgH="236274" progId="Equation.3">
                    <p:embed/>
                    <p:pic>
                      <p:nvPicPr>
                        <p:cNvPr id="48148" name="Object 24">
                          <a:extLst>
                            <a:ext uri="{FF2B5EF4-FFF2-40B4-BE49-F238E27FC236}">
                              <a16:creationId xmlns:a16="http://schemas.microsoft.com/office/drawing/2014/main" id="{EB55E1C3-D7AB-4BC0-8A7B-3322BC7157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360"/>
                          <a:ext cx="192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34" name="Text Box 25">
            <a:extLst>
              <a:ext uri="{FF2B5EF4-FFF2-40B4-BE49-F238E27FC236}">
                <a16:creationId xmlns:a16="http://schemas.microsoft.com/office/drawing/2014/main" id="{05D9D857-C25C-4BD0-A1A7-BBE01EBAB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85800"/>
            <a:ext cx="1905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因曲面</a:t>
            </a:r>
            <a:r>
              <a:rPr kumimoji="1" lang="en-US" altLang="zh-CN" sz="2800" b="1" i="1">
                <a:solidFill>
                  <a:schemeClr val="tx2"/>
                </a:solidFill>
                <a:latin typeface="宋体" panose="02010600030101010101" pitchFamily="2" charset="-122"/>
              </a:rPr>
              <a:t>Σ</a:t>
            </a:r>
            <a:endParaRPr kumimoji="1" lang="en-US" altLang="zh-CN" sz="2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22" name="Text Box 26">
            <a:extLst>
              <a:ext uri="{FF2B5EF4-FFF2-40B4-BE49-F238E27FC236}">
                <a16:creationId xmlns:a16="http://schemas.microsoft.com/office/drawing/2014/main" id="{036C7949-A6AE-46DA-858B-1FDD9EC52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295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80923" name="Object 27">
            <a:extLst>
              <a:ext uri="{FF2B5EF4-FFF2-40B4-BE49-F238E27FC236}">
                <a16:creationId xmlns:a16="http://schemas.microsoft.com/office/drawing/2014/main" id="{2B118C80-B470-4E37-AF1C-EEA8F28A2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220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1" name="公式" r:id="rId18" imgW="901309" imgH="228501" progId="Equation.3">
                  <p:embed/>
                </p:oleObj>
              </mc:Choice>
              <mc:Fallback>
                <p:oleObj name="公式" r:id="rId18" imgW="901309" imgH="228501" progId="Equation.3">
                  <p:embed/>
                  <p:pic>
                    <p:nvPicPr>
                      <p:cNvPr id="80923" name="Object 27">
                        <a:extLst>
                          <a:ext uri="{FF2B5EF4-FFF2-40B4-BE49-F238E27FC236}">
                            <a16:creationId xmlns:a16="http://schemas.microsoft.com/office/drawing/2014/main" id="{2B118C80-B470-4E37-AF1C-EEA8F28A2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2209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4" name="Object 28">
            <a:extLst>
              <a:ext uri="{FF2B5EF4-FFF2-40B4-BE49-F238E27FC236}">
                <a16:creationId xmlns:a16="http://schemas.microsoft.com/office/drawing/2014/main" id="{25373FA6-26ED-49F8-B51E-C39C33B51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678113"/>
          <a:ext cx="21002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2" name="Equation" r:id="rId20" imgW="2273300" imgH="812800" progId="Equation.3">
                  <p:embed/>
                </p:oleObj>
              </mc:Choice>
              <mc:Fallback>
                <p:oleObj name="Equation" r:id="rId20" imgW="2273300" imgH="812800" progId="Equation.3">
                  <p:embed/>
                  <p:pic>
                    <p:nvPicPr>
                      <p:cNvPr id="80924" name="Object 28">
                        <a:extLst>
                          <a:ext uri="{FF2B5EF4-FFF2-40B4-BE49-F238E27FC236}">
                            <a16:creationId xmlns:a16="http://schemas.microsoft.com/office/drawing/2014/main" id="{25373FA6-26ED-49F8-B51E-C39C33B51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78113"/>
                        <a:ext cx="210026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5" name="Object 29">
            <a:extLst>
              <a:ext uri="{FF2B5EF4-FFF2-40B4-BE49-F238E27FC236}">
                <a16:creationId xmlns:a16="http://schemas.microsoft.com/office/drawing/2014/main" id="{68A1088C-5D8E-45E1-9573-14514A962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492500"/>
          <a:ext cx="8239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3" name="Equation" r:id="rId22" imgW="837836" imgH="863225" progId="Equation.3">
                  <p:embed/>
                </p:oleObj>
              </mc:Choice>
              <mc:Fallback>
                <p:oleObj name="Equation" r:id="rId22" imgW="837836" imgH="863225" progId="Equation.3">
                  <p:embed/>
                  <p:pic>
                    <p:nvPicPr>
                      <p:cNvPr id="80925" name="Object 29">
                        <a:extLst>
                          <a:ext uri="{FF2B5EF4-FFF2-40B4-BE49-F238E27FC236}">
                            <a16:creationId xmlns:a16="http://schemas.microsoft.com/office/drawing/2014/main" id="{68A1088C-5D8E-45E1-9573-14514A962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92500"/>
                        <a:ext cx="8239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6" name="Object 30">
            <a:extLst>
              <a:ext uri="{FF2B5EF4-FFF2-40B4-BE49-F238E27FC236}">
                <a16:creationId xmlns:a16="http://schemas.microsoft.com/office/drawing/2014/main" id="{95D886F0-4FA6-4F32-B0B3-B553D78A9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484563"/>
          <a:ext cx="20574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4" name="公式" r:id="rId24" imgW="914400" imgH="279400" progId="Equation.3">
                  <p:embed/>
                </p:oleObj>
              </mc:Choice>
              <mc:Fallback>
                <p:oleObj name="公式" r:id="rId24" imgW="914400" imgH="279400" progId="Equation.3">
                  <p:embed/>
                  <p:pic>
                    <p:nvPicPr>
                      <p:cNvPr id="80926" name="Object 30">
                        <a:extLst>
                          <a:ext uri="{FF2B5EF4-FFF2-40B4-BE49-F238E27FC236}">
                            <a16:creationId xmlns:a16="http://schemas.microsoft.com/office/drawing/2014/main" id="{95D886F0-4FA6-4F32-B0B3-B553D78A9D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84563"/>
                        <a:ext cx="20574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7" name="Object 31">
            <a:extLst>
              <a:ext uri="{FF2B5EF4-FFF2-40B4-BE49-F238E27FC236}">
                <a16:creationId xmlns:a16="http://schemas.microsoft.com/office/drawing/2014/main" id="{AED955CC-98FF-4CEA-A315-6F619A954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346450"/>
          <a:ext cx="2743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5" name="Equation" r:id="rId26" imgW="2832100" imgH="952500" progId="Equation.3">
                  <p:embed/>
                </p:oleObj>
              </mc:Choice>
              <mc:Fallback>
                <p:oleObj name="Equation" r:id="rId26" imgW="2832100" imgH="952500" progId="Equation.3">
                  <p:embed/>
                  <p:pic>
                    <p:nvPicPr>
                      <p:cNvPr id="80927" name="Object 31">
                        <a:extLst>
                          <a:ext uri="{FF2B5EF4-FFF2-40B4-BE49-F238E27FC236}">
                            <a16:creationId xmlns:a16="http://schemas.microsoft.com/office/drawing/2014/main" id="{AED955CC-98FF-4CEA-A315-6F619A954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46450"/>
                        <a:ext cx="27432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8" name="Rectangle 32">
            <a:extLst>
              <a:ext uri="{FF2B5EF4-FFF2-40B4-BE49-F238E27FC236}">
                <a16:creationId xmlns:a16="http://schemas.microsoft.com/office/drawing/2014/main" id="{D0A3E709-0426-4160-8A12-33BA2FA6E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09688"/>
            <a:ext cx="307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的奇函数，</a:t>
            </a:r>
          </a:p>
        </p:txBody>
      </p:sp>
      <p:sp>
        <p:nvSpPr>
          <p:cNvPr id="80929" name="Rectangle 33">
            <a:extLst>
              <a:ext uri="{FF2B5EF4-FFF2-40B4-BE49-F238E27FC236}">
                <a16:creationId xmlns:a16="http://schemas.microsoft.com/office/drawing/2014/main" id="{D11651BE-38E2-4EC9-B45E-6C630D19A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1295400"/>
            <a:ext cx="278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是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的奇函数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0930" name="Object 34">
            <a:extLst>
              <a:ext uri="{FF2B5EF4-FFF2-40B4-BE49-F238E27FC236}">
                <a16:creationId xmlns:a16="http://schemas.microsoft.com/office/drawing/2014/main" id="{4F30D8FD-4014-4AEF-92D8-493836281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871663"/>
          <a:ext cx="2743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6" name="Equation" r:id="rId28" imgW="2832100" imgH="812800" progId="Equation.3">
                  <p:embed/>
                </p:oleObj>
              </mc:Choice>
              <mc:Fallback>
                <p:oleObj name="Equation" r:id="rId28" imgW="2832100" imgH="812800" progId="Equation.3">
                  <p:embed/>
                  <p:pic>
                    <p:nvPicPr>
                      <p:cNvPr id="80930" name="Object 34">
                        <a:extLst>
                          <a:ext uri="{FF2B5EF4-FFF2-40B4-BE49-F238E27FC236}">
                            <a16:creationId xmlns:a16="http://schemas.microsoft.com/office/drawing/2014/main" id="{4F30D8FD-4014-4AEF-92D8-493836281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71663"/>
                        <a:ext cx="2743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35">
            <a:extLst>
              <a:ext uri="{FF2B5EF4-FFF2-40B4-BE49-F238E27FC236}">
                <a16:creationId xmlns:a16="http://schemas.microsoft.com/office/drawing/2014/main" id="{C91DFCC6-0C32-4028-9B2A-B048A4B74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9850"/>
          <a:ext cx="2514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7" name="公式" r:id="rId30" imgW="1143000" imgH="279400" progId="Equation.3">
                  <p:embed/>
                </p:oleObj>
              </mc:Choice>
              <mc:Fallback>
                <p:oleObj name="公式" r:id="rId30" imgW="1143000" imgH="279400" progId="Equation.3">
                  <p:embed/>
                  <p:pic>
                    <p:nvPicPr>
                      <p:cNvPr id="48144" name="Object 35">
                        <a:extLst>
                          <a:ext uri="{FF2B5EF4-FFF2-40B4-BE49-F238E27FC236}">
                            <a16:creationId xmlns:a16="http://schemas.microsoft.com/office/drawing/2014/main" id="{C91DFCC6-0C32-4028-9B2A-B048A4B74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9850"/>
                        <a:ext cx="2514600" cy="6159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CC"/>
                          </a:gs>
                          <a:gs pos="50000">
                            <a:srgbClr val="66FF33"/>
                          </a:gs>
                          <a:gs pos="100000">
                            <a:srgbClr val="FF99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2" name="Object 36">
            <a:extLst>
              <a:ext uri="{FF2B5EF4-FFF2-40B4-BE49-F238E27FC236}">
                <a16:creationId xmlns:a16="http://schemas.microsoft.com/office/drawing/2014/main" id="{3921C5F7-DD65-4C61-812C-49D21FCF2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092575"/>
          <a:ext cx="457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8" name="Equation" r:id="rId32" imgW="518223" imgH="449634" progId="Equation.3">
                  <p:embed/>
                </p:oleObj>
              </mc:Choice>
              <mc:Fallback>
                <p:oleObj name="Equation" r:id="rId32" imgW="518223" imgH="449634" progId="Equation.3">
                  <p:embed/>
                  <p:pic>
                    <p:nvPicPr>
                      <p:cNvPr id="80932" name="Object 36">
                        <a:extLst>
                          <a:ext uri="{FF2B5EF4-FFF2-40B4-BE49-F238E27FC236}">
                            <a16:creationId xmlns:a16="http://schemas.microsoft.com/office/drawing/2014/main" id="{3921C5F7-DD65-4C61-812C-49D21FCF2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92575"/>
                        <a:ext cx="457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3" name="Rectangle 37">
            <a:extLst>
              <a:ext uri="{FF2B5EF4-FFF2-40B4-BE49-F238E27FC236}">
                <a16:creationId xmlns:a16="http://schemas.microsoft.com/office/drawing/2014/main" id="{B00975D5-12FB-411A-9B94-7038261D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685800"/>
            <a:ext cx="401796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关于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yOz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面及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xOz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面对称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851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2" grpId="0" autoUpdateAnimBg="0"/>
      <p:bldP spid="80928" grpId="0" autoUpdateAnimBg="0"/>
      <p:bldP spid="80929" grpId="0" autoUpdateAnimBg="0"/>
      <p:bldP spid="80933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306DBB0F-B028-43F5-9F03-5521431C5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735013"/>
          <a:ext cx="6553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7" name="Equation" r:id="rId3" imgW="6400800" imgH="520700" progId="Equation.3">
                  <p:embed/>
                </p:oleObj>
              </mc:Choice>
              <mc:Fallback>
                <p:oleObj name="Equation" r:id="rId3" imgW="6400800" imgH="52070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306DBB0F-B028-43F5-9F03-5521431C5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35013"/>
                        <a:ext cx="6553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822F87FD-41A1-4140-BFA8-B5CE2ABB6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5388" y="1295400"/>
          <a:ext cx="44434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8" name="Equation" r:id="rId5" imgW="4381500" imgH="812800" progId="Equation.3">
                  <p:embed/>
                </p:oleObj>
              </mc:Choice>
              <mc:Fallback>
                <p:oleObj name="Equation" r:id="rId5" imgW="4381500" imgH="812800" progId="Equation.3">
                  <p:embed/>
                  <p:pic>
                    <p:nvPicPr>
                      <p:cNvPr id="82948" name="Object 4">
                        <a:extLst>
                          <a:ext uri="{FF2B5EF4-FFF2-40B4-BE49-F238E27FC236}">
                            <a16:creationId xmlns:a16="http://schemas.microsoft.com/office/drawing/2014/main" id="{822F87FD-41A1-4140-BFA8-B5CE2ABB6A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295400"/>
                        <a:ext cx="44434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>
            <a:extLst>
              <a:ext uri="{FF2B5EF4-FFF2-40B4-BE49-F238E27FC236}">
                <a16:creationId xmlns:a16="http://schemas.microsoft.com/office/drawing/2014/main" id="{51BC7A35-75FB-4456-9215-41561BDB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47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56B7E151-ABF3-4D42-9B29-0BC7B280F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99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积分曲面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82D22E99-54BD-4C53-AB5C-572D79578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688" y="2139950"/>
          <a:ext cx="24495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9" name="Equation" r:id="rId7" imgW="2392730" imgH="510594" progId="Equation.3">
                  <p:embed/>
                </p:oleObj>
              </mc:Choice>
              <mc:Fallback>
                <p:oleObj name="Equation" r:id="rId7" imgW="2392730" imgH="510594" progId="Equation.3">
                  <p:embed/>
                  <p:pic>
                    <p:nvPicPr>
                      <p:cNvPr id="82951" name="Object 7">
                        <a:extLst>
                          <a:ext uri="{FF2B5EF4-FFF2-40B4-BE49-F238E27FC236}">
                            <a16:creationId xmlns:a16="http://schemas.microsoft.com/office/drawing/2014/main" id="{82D22E99-54BD-4C53-AB5C-572D795782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2139950"/>
                        <a:ext cx="24495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Text Box 8">
            <a:extLst>
              <a:ext uri="{FF2B5EF4-FFF2-40B4-BE49-F238E27FC236}">
                <a16:creationId xmlns:a16="http://schemas.microsoft.com/office/drawing/2014/main" id="{A244B640-FFA3-4D91-AD17-0EC01F212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194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宋体" panose="02010600030101010101" pitchFamily="2" charset="-122"/>
              </a:rPr>
              <a:t>Σ</a:t>
            </a:r>
            <a:r>
              <a:rPr kumimoji="1"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xOy</a:t>
            </a:r>
            <a:r>
              <a:rPr kumimoji="1"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面上的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投影域</a:t>
            </a:r>
          </a:p>
        </p:txBody>
      </p:sp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592759DC-6AE3-4D3E-9F47-8332B1E33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462338"/>
          <a:ext cx="2667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0" name="公式" r:id="rId9" imgW="1158330" imgH="236274" progId="Equation.3">
                  <p:embed/>
                </p:oleObj>
              </mc:Choice>
              <mc:Fallback>
                <p:oleObj name="公式" r:id="rId9" imgW="1158330" imgH="236274" progId="Equation.3">
                  <p:embed/>
                  <p:pic>
                    <p:nvPicPr>
                      <p:cNvPr id="82953" name="Object 9">
                        <a:extLst>
                          <a:ext uri="{FF2B5EF4-FFF2-40B4-BE49-F238E27FC236}">
                            <a16:creationId xmlns:a16="http://schemas.microsoft.com/office/drawing/2014/main" id="{592759DC-6AE3-4D3E-9F47-8332B1E33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62338"/>
                        <a:ext cx="26670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>
            <a:extLst>
              <a:ext uri="{FF2B5EF4-FFF2-40B4-BE49-F238E27FC236}">
                <a16:creationId xmlns:a16="http://schemas.microsoft.com/office/drawing/2014/main" id="{DAFF3251-F7AE-4A2B-9742-037C68AD3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14800"/>
          <a:ext cx="2286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1" name="公式" r:id="rId11" imgW="977900" imgH="279400" progId="Equation.3">
                  <p:embed/>
                </p:oleObj>
              </mc:Choice>
              <mc:Fallback>
                <p:oleObj name="公式" r:id="rId11" imgW="977900" imgH="279400" progId="Equation.3">
                  <p:embed/>
                  <p:pic>
                    <p:nvPicPr>
                      <p:cNvPr id="82954" name="Object 10">
                        <a:extLst>
                          <a:ext uri="{FF2B5EF4-FFF2-40B4-BE49-F238E27FC236}">
                            <a16:creationId xmlns:a16="http://schemas.microsoft.com/office/drawing/2014/main" id="{DAFF3251-F7AE-4A2B-9742-037C68AD3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22860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50DA4423-BD6F-424D-9FDB-4709372CC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1938" y="4953000"/>
          <a:ext cx="24304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2" name="公式" r:id="rId13" imgW="1066800" imgH="482600" progId="Equation.3">
                  <p:embed/>
                </p:oleObj>
              </mc:Choice>
              <mc:Fallback>
                <p:oleObj name="公式" r:id="rId13" imgW="1066800" imgH="482600" progId="Equation.3">
                  <p:embed/>
                  <p:pic>
                    <p:nvPicPr>
                      <p:cNvPr id="82955" name="Object 11">
                        <a:extLst>
                          <a:ext uri="{FF2B5EF4-FFF2-40B4-BE49-F238E27FC236}">
                            <a16:creationId xmlns:a16="http://schemas.microsoft.com/office/drawing/2014/main" id="{50DA4423-BD6F-424D-9FDB-4709372CC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4953000"/>
                        <a:ext cx="24304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FEC866A2-FDDC-4649-ABFD-F6BFF877F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5257800"/>
          <a:ext cx="1701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3" name="Equation" r:id="rId15" imgW="1668773" imgH="365760" progId="Equation.3">
                  <p:embed/>
                </p:oleObj>
              </mc:Choice>
              <mc:Fallback>
                <p:oleObj name="Equation" r:id="rId15" imgW="1668773" imgH="365760" progId="Equation.3">
                  <p:embed/>
                  <p:pic>
                    <p:nvPicPr>
                      <p:cNvPr id="82956" name="Object 12">
                        <a:extLst>
                          <a:ext uri="{FF2B5EF4-FFF2-40B4-BE49-F238E27FC236}">
                            <a16:creationId xmlns:a16="http://schemas.microsoft.com/office/drawing/2014/main" id="{FEC866A2-FDDC-4649-ABFD-F6BFF877F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257800"/>
                        <a:ext cx="1701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685800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  <p:graphicFrame>
        <p:nvGraphicFramePr>
          <p:cNvPr id="82963" name="Object 19">
            <a:extLst>
              <a:ext uri="{FF2B5EF4-FFF2-40B4-BE49-F238E27FC236}">
                <a16:creationId xmlns:a16="http://schemas.microsoft.com/office/drawing/2014/main" id="{1B8A0A01-17DD-4DB9-B4B2-CFBFAB77F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0488" y="4337050"/>
          <a:ext cx="558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4" name="公式" r:id="rId17" imgW="203112" imgH="139639" progId="Equation.3">
                  <p:embed/>
                </p:oleObj>
              </mc:Choice>
              <mc:Fallback>
                <p:oleObj name="公式" r:id="rId17" imgW="203112" imgH="139639" progId="Equation.3">
                  <p:embed/>
                  <p:pic>
                    <p:nvPicPr>
                      <p:cNvPr id="82963" name="Object 19">
                        <a:extLst>
                          <a:ext uri="{FF2B5EF4-FFF2-40B4-BE49-F238E27FC236}">
                            <a16:creationId xmlns:a16="http://schemas.microsoft.com/office/drawing/2014/main" id="{1B8A0A01-17DD-4DB9-B4B2-CFBFAB77F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337050"/>
                        <a:ext cx="558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>
            <a:extLst>
              <a:ext uri="{FF2B5EF4-FFF2-40B4-BE49-F238E27FC236}">
                <a16:creationId xmlns:a16="http://schemas.microsoft.com/office/drawing/2014/main" id="{24FCA3BB-73BE-44F4-8271-DD495C443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4010025"/>
          <a:ext cx="25765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5" name="公式" r:id="rId19" imgW="1129810" imgH="482391" progId="Equation.3">
                  <p:embed/>
                </p:oleObj>
              </mc:Choice>
              <mc:Fallback>
                <p:oleObj name="公式" r:id="rId19" imgW="1129810" imgH="482391" progId="Equation.3">
                  <p:embed/>
                  <p:pic>
                    <p:nvPicPr>
                      <p:cNvPr id="82964" name="Object 20">
                        <a:extLst>
                          <a:ext uri="{FF2B5EF4-FFF2-40B4-BE49-F238E27FC236}">
                            <a16:creationId xmlns:a16="http://schemas.microsoft.com/office/drawing/2014/main" id="{24FCA3BB-73BE-44F4-8271-DD495C4432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4010025"/>
                        <a:ext cx="257651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>
            <a:extLst>
              <a:ext uri="{FF2B5EF4-FFF2-40B4-BE49-F238E27FC236}">
                <a16:creationId xmlns:a16="http://schemas.microsoft.com/office/drawing/2014/main" id="{B2DE5F08-F657-40B4-81E6-4BAC7534BE79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625600"/>
            <a:ext cx="2286000" cy="2413000"/>
            <a:chOff x="96" y="2176"/>
            <a:chExt cx="1440" cy="1520"/>
          </a:xfrm>
        </p:grpSpPr>
        <p:pic>
          <p:nvPicPr>
            <p:cNvPr id="49169" name="Picture 22" descr="lc-10-4-11">
              <a:extLst>
                <a:ext uri="{FF2B5EF4-FFF2-40B4-BE49-F238E27FC236}">
                  <a16:creationId xmlns:a16="http://schemas.microsoft.com/office/drawing/2014/main" id="{D1A08D13-2F66-4AEA-B540-497060366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208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170" name="Group 23">
              <a:extLst>
                <a:ext uri="{FF2B5EF4-FFF2-40B4-BE49-F238E27FC236}">
                  <a16:creationId xmlns:a16="http://schemas.microsoft.com/office/drawing/2014/main" id="{AB19AA4F-4D4D-47CF-8B5C-B5DC82FE7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176"/>
              <a:ext cx="1200" cy="1520"/>
              <a:chOff x="288" y="2176"/>
              <a:chExt cx="1200" cy="1520"/>
            </a:xfrm>
          </p:grpSpPr>
          <p:graphicFrame>
            <p:nvGraphicFramePr>
              <p:cNvPr id="49171" name="Object 24">
                <a:extLst>
                  <a:ext uri="{FF2B5EF4-FFF2-40B4-BE49-F238E27FC236}">
                    <a16:creationId xmlns:a16="http://schemas.microsoft.com/office/drawing/2014/main" id="{84BA8C41-BD46-4E80-9196-597D53DC00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3" y="2176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556" name="Equation" r:id="rId22" imgW="114201" imgH="139579" progId="Equation.3">
                      <p:embed/>
                    </p:oleObj>
                  </mc:Choice>
                  <mc:Fallback>
                    <p:oleObj name="Equation" r:id="rId22" imgW="114201" imgH="139579" progId="Equation.3">
                      <p:embed/>
                      <p:pic>
                        <p:nvPicPr>
                          <p:cNvPr id="49171" name="Object 24">
                            <a:extLst>
                              <a:ext uri="{FF2B5EF4-FFF2-40B4-BE49-F238E27FC236}">
                                <a16:creationId xmlns:a16="http://schemas.microsoft.com/office/drawing/2014/main" id="{84BA8C41-BD46-4E80-9196-597D53DC00B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" y="2176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9172" name="Group 25">
                <a:extLst>
                  <a:ext uri="{FF2B5EF4-FFF2-40B4-BE49-F238E27FC236}">
                    <a16:creationId xmlns:a16="http://schemas.microsoft.com/office/drawing/2014/main" id="{AF3C00F1-D5C4-4A12-8F42-8890C5ED23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186"/>
                <a:ext cx="1200" cy="1510"/>
                <a:chOff x="288" y="2186"/>
                <a:chExt cx="1200" cy="1510"/>
              </a:xfrm>
            </p:grpSpPr>
            <p:sp>
              <p:nvSpPr>
                <p:cNvPr id="49173" name="Line 26">
                  <a:extLst>
                    <a:ext uri="{FF2B5EF4-FFF2-40B4-BE49-F238E27FC236}">
                      <a16:creationId xmlns:a16="http://schemas.microsoft.com/office/drawing/2014/main" id="{A248DFE0-B689-4FDA-AF62-D2A02AA8B1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35" y="2592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74" name="Line 27">
                  <a:extLst>
                    <a:ext uri="{FF2B5EF4-FFF2-40B4-BE49-F238E27FC236}">
                      <a16:creationId xmlns:a16="http://schemas.microsoft.com/office/drawing/2014/main" id="{B1F0A598-361E-46EF-8759-49FB65CA7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35" y="2186"/>
                  <a:ext cx="0" cy="35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9175" name="Object 28">
                  <a:extLst>
                    <a:ext uri="{FF2B5EF4-FFF2-40B4-BE49-F238E27FC236}">
                      <a16:creationId xmlns:a16="http://schemas.microsoft.com/office/drawing/2014/main" id="{8264F04E-2386-4B3D-AFB1-469E953E138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6" y="3520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1557" name="Equation" r:id="rId24" imgW="139700" imgH="139700" progId="Equation.3">
                        <p:embed/>
                      </p:oleObj>
                    </mc:Choice>
                    <mc:Fallback>
                      <p:oleObj name="Equation" r:id="rId24" imgW="139700" imgH="139700" progId="Equation.3">
                        <p:embed/>
                        <p:pic>
                          <p:nvPicPr>
                            <p:cNvPr id="49175" name="Object 28">
                              <a:extLst>
                                <a:ext uri="{FF2B5EF4-FFF2-40B4-BE49-F238E27FC236}">
                                  <a16:creationId xmlns:a16="http://schemas.microsoft.com/office/drawing/2014/main" id="{8264F04E-2386-4B3D-AFB1-469E953E138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" y="3520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9176" name="Object 29">
                  <a:extLst>
                    <a:ext uri="{FF2B5EF4-FFF2-40B4-BE49-F238E27FC236}">
                      <a16:creationId xmlns:a16="http://schemas.microsoft.com/office/drawing/2014/main" id="{046094AC-3BAF-44E9-9F73-86503B4F646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96" y="3440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1558" name="Equation" r:id="rId26" imgW="139579" imgH="164957" progId="Equation.3">
                        <p:embed/>
                      </p:oleObj>
                    </mc:Choice>
                    <mc:Fallback>
                      <p:oleObj name="Equation" r:id="rId26" imgW="139579" imgH="164957" progId="Equation.3">
                        <p:embed/>
                        <p:pic>
                          <p:nvPicPr>
                            <p:cNvPr id="49176" name="Object 29">
                              <a:extLst>
                                <a:ext uri="{FF2B5EF4-FFF2-40B4-BE49-F238E27FC236}">
                                  <a16:creationId xmlns:a16="http://schemas.microsoft.com/office/drawing/2014/main" id="{046094AC-3BAF-44E9-9F73-86503B4F646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6" y="3440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9177" name="Object 30">
                  <a:extLst>
                    <a:ext uri="{FF2B5EF4-FFF2-40B4-BE49-F238E27FC236}">
                      <a16:creationId xmlns:a16="http://schemas.microsoft.com/office/drawing/2014/main" id="{36A6E26E-93FA-460F-B9EB-2126CD439DD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39" y="3277"/>
                <a:ext cx="163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1559" name="Equation" r:id="rId28" imgW="164814" imgH="177492" progId="Equation.3">
                        <p:embed/>
                      </p:oleObj>
                    </mc:Choice>
                    <mc:Fallback>
                      <p:oleObj name="Equation" r:id="rId28" imgW="164814" imgH="177492" progId="Equation.3">
                        <p:embed/>
                        <p:pic>
                          <p:nvPicPr>
                            <p:cNvPr id="49177" name="Object 30">
                              <a:extLst>
                                <a:ext uri="{FF2B5EF4-FFF2-40B4-BE49-F238E27FC236}">
                                  <a16:creationId xmlns:a16="http://schemas.microsoft.com/office/drawing/2014/main" id="{36A6E26E-93FA-460F-B9EB-2126CD439DD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9" y="3277"/>
                              <a:ext cx="163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178" name="Line 31">
                  <a:extLst>
                    <a:ext uri="{FF2B5EF4-FFF2-40B4-BE49-F238E27FC236}">
                      <a16:creationId xmlns:a16="http://schemas.microsoft.com/office/drawing/2014/main" id="{58F07D64-2825-4E2B-A2F4-AFF249E69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5" y="3264"/>
                  <a:ext cx="509" cy="117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79" name="Line 32">
                  <a:extLst>
                    <a:ext uri="{FF2B5EF4-FFF2-40B4-BE49-F238E27FC236}">
                      <a16:creationId xmlns:a16="http://schemas.microsoft.com/office/drawing/2014/main" id="{40F9A164-4574-40F6-ADC5-F2F0638D4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2" y="3264"/>
                  <a:ext cx="403" cy="22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80" name="Line 33">
                  <a:extLst>
                    <a:ext uri="{FF2B5EF4-FFF2-40B4-BE49-F238E27FC236}">
                      <a16:creationId xmlns:a16="http://schemas.microsoft.com/office/drawing/2014/main" id="{E89EA935-D773-4910-BDB8-9C5EB12C54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3384"/>
                  <a:ext cx="144" cy="3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81" name="Line 34">
                  <a:extLst>
                    <a:ext uri="{FF2B5EF4-FFF2-40B4-BE49-F238E27FC236}">
                      <a16:creationId xmlns:a16="http://schemas.microsoft.com/office/drawing/2014/main" id="{DBA8CFED-B399-484F-9A8D-23DC9F6A3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" y="3456"/>
                  <a:ext cx="192" cy="107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568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  <p:bldP spid="82950" grpId="0" autoUpdateAnimBg="0"/>
      <p:bldP spid="82952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3AB01858-BEE6-4963-80A5-F4C240F70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585913"/>
          <a:ext cx="10080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4" name="Equation" r:id="rId3" imgW="965200" imgH="812800" progId="Equation.3">
                  <p:embed/>
                </p:oleObj>
              </mc:Choice>
              <mc:Fallback>
                <p:oleObj name="Equation" r:id="rId3" imgW="965200" imgH="812800" progId="Equation.3">
                  <p:embed/>
                  <p:pic>
                    <p:nvPicPr>
                      <p:cNvPr id="83970" name="Object 2">
                        <a:extLst>
                          <a:ext uri="{FF2B5EF4-FFF2-40B4-BE49-F238E27FC236}">
                            <a16:creationId xmlns:a16="http://schemas.microsoft.com/office/drawing/2014/main" id="{3AB01858-BEE6-4963-80A5-F4C240F70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85913"/>
                        <a:ext cx="1008063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>
            <a:extLst>
              <a:ext uri="{FF2B5EF4-FFF2-40B4-BE49-F238E27FC236}">
                <a16:creationId xmlns:a16="http://schemas.microsoft.com/office/drawing/2014/main" id="{77FE05C2-D1B4-4DAA-8DFA-D46DEA7AB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1075" y="1524000"/>
          <a:ext cx="9493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5" name="公式" r:id="rId5" imgW="393359" imgH="406048" progId="Equation.3">
                  <p:embed/>
                </p:oleObj>
              </mc:Choice>
              <mc:Fallback>
                <p:oleObj name="公式" r:id="rId5" imgW="393359" imgH="406048" progId="Equation.3">
                  <p:embed/>
                  <p:pic>
                    <p:nvPicPr>
                      <p:cNvPr id="83971" name="Object 3">
                        <a:extLst>
                          <a:ext uri="{FF2B5EF4-FFF2-40B4-BE49-F238E27FC236}">
                            <a16:creationId xmlns:a16="http://schemas.microsoft.com/office/drawing/2014/main" id="{77FE05C2-D1B4-4DAA-8DFA-D46DEA7AB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1524000"/>
                        <a:ext cx="9493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8CE1D559-7D63-4E41-A509-413F6F321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133600"/>
          <a:ext cx="457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6" name="公式" r:id="rId7" imgW="243768" imgH="220926" progId="Equation.3">
                  <p:embed/>
                </p:oleObj>
              </mc:Choice>
              <mc:Fallback>
                <p:oleObj name="公式" r:id="rId7" imgW="243768" imgH="220926" progId="Equation.3">
                  <p:embed/>
                  <p:pic>
                    <p:nvPicPr>
                      <p:cNvPr id="83972" name="Object 4">
                        <a:extLst>
                          <a:ext uri="{FF2B5EF4-FFF2-40B4-BE49-F238E27FC236}">
                            <a16:creationId xmlns:a16="http://schemas.microsoft.com/office/drawing/2014/main" id="{8CE1D559-7D63-4E41-A509-413F6F321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33600"/>
                        <a:ext cx="457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>
            <a:extLst>
              <a:ext uri="{FF2B5EF4-FFF2-40B4-BE49-F238E27FC236}">
                <a16:creationId xmlns:a16="http://schemas.microsoft.com/office/drawing/2014/main" id="{4D3D94AA-3E1F-4547-977F-3EE7F41FB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557338"/>
          <a:ext cx="1447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7" name="公式" r:id="rId9" imgW="602072" imgH="259188" progId="Equation.3">
                  <p:embed/>
                </p:oleObj>
              </mc:Choice>
              <mc:Fallback>
                <p:oleObj name="公式" r:id="rId9" imgW="602072" imgH="259188" progId="Equation.3">
                  <p:embed/>
                  <p:pic>
                    <p:nvPicPr>
                      <p:cNvPr id="83973" name="Object 5">
                        <a:extLst>
                          <a:ext uri="{FF2B5EF4-FFF2-40B4-BE49-F238E27FC236}">
                            <a16:creationId xmlns:a16="http://schemas.microsoft.com/office/drawing/2014/main" id="{4D3D94AA-3E1F-4547-977F-3EE7F41FB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57338"/>
                        <a:ext cx="14478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86521182-3E1B-45C0-83A1-7A098AE76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2613" y="1676400"/>
          <a:ext cx="9413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8" name="Equation" r:id="rId11" imgW="899219" imgH="365760" progId="Equation.3">
                  <p:embed/>
                </p:oleObj>
              </mc:Choice>
              <mc:Fallback>
                <p:oleObj name="Equation" r:id="rId11" imgW="899219" imgH="365760" progId="Equation.3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86521182-3E1B-45C0-83A1-7A098AE76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676400"/>
                        <a:ext cx="941387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5883FDE0-FD1F-409A-BC70-54FB3CFBE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2188" y="2362200"/>
          <a:ext cx="4062412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9" name="Equation" r:id="rId13" imgW="3644900" imgH="1028700" progId="Equation.3">
                  <p:embed/>
                </p:oleObj>
              </mc:Choice>
              <mc:Fallback>
                <p:oleObj name="Equation" r:id="rId13" imgW="3644900" imgH="1028700" progId="Equation.3">
                  <p:embed/>
                  <p:pic>
                    <p:nvPicPr>
                      <p:cNvPr id="83975" name="Object 7">
                        <a:extLst>
                          <a:ext uri="{FF2B5EF4-FFF2-40B4-BE49-F238E27FC236}">
                            <a16:creationId xmlns:a16="http://schemas.microsoft.com/office/drawing/2014/main" id="{5883FDE0-FD1F-409A-BC70-54FB3CFBE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362200"/>
                        <a:ext cx="4062412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>
            <a:extLst>
              <a:ext uri="{FF2B5EF4-FFF2-40B4-BE49-F238E27FC236}">
                <a16:creationId xmlns:a16="http://schemas.microsoft.com/office/drawing/2014/main" id="{9BB2D957-A2ED-4DE9-9E47-53A65AE30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495800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0" name="公式" r:id="rId15" imgW="1282700" imgH="406400" progId="Equation.3">
                  <p:embed/>
                </p:oleObj>
              </mc:Choice>
              <mc:Fallback>
                <p:oleObj name="公式" r:id="rId15" imgW="1282700" imgH="406400" progId="Equation.3">
                  <p:embed/>
                  <p:pic>
                    <p:nvPicPr>
                      <p:cNvPr id="83977" name="Object 9">
                        <a:extLst>
                          <a:ext uri="{FF2B5EF4-FFF2-40B4-BE49-F238E27FC236}">
                            <a16:creationId xmlns:a16="http://schemas.microsoft.com/office/drawing/2014/main" id="{9BB2D957-A2ED-4DE9-9E47-53A65AE30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289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10">
            <a:extLst>
              <a:ext uri="{FF2B5EF4-FFF2-40B4-BE49-F238E27FC236}">
                <a16:creationId xmlns:a16="http://schemas.microsoft.com/office/drawing/2014/main" id="{C73CC485-DEF5-452F-BE61-8D204287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76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积分曲面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186" name="Object 11">
            <a:extLst>
              <a:ext uri="{FF2B5EF4-FFF2-40B4-BE49-F238E27FC236}">
                <a16:creationId xmlns:a16="http://schemas.microsoft.com/office/drawing/2014/main" id="{1E8E5886-357E-4318-931F-C34201F4A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762000"/>
          <a:ext cx="25384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1" name="Equation" r:id="rId17" imgW="2484143" imgH="510594" progId="Equation.3">
                  <p:embed/>
                </p:oleObj>
              </mc:Choice>
              <mc:Fallback>
                <p:oleObj name="Equation" r:id="rId17" imgW="2484143" imgH="510594" progId="Equation.3">
                  <p:embed/>
                  <p:pic>
                    <p:nvPicPr>
                      <p:cNvPr id="50186" name="Object 11">
                        <a:extLst>
                          <a:ext uri="{FF2B5EF4-FFF2-40B4-BE49-F238E27FC236}">
                            <a16:creationId xmlns:a16="http://schemas.microsoft.com/office/drawing/2014/main" id="{1E8E5886-357E-4318-931F-C34201F4A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384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2">
            <a:extLst>
              <a:ext uri="{FF2B5EF4-FFF2-40B4-BE49-F238E27FC236}">
                <a16:creationId xmlns:a16="http://schemas.microsoft.com/office/drawing/2014/main" id="{93D6C420-71E4-431A-95E3-3D59B31A1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600" y="835025"/>
          <a:ext cx="1701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2" name="Equation" r:id="rId19" imgW="1668773" imgH="365760" progId="Equation.3">
                  <p:embed/>
                </p:oleObj>
              </mc:Choice>
              <mc:Fallback>
                <p:oleObj name="Equation" r:id="rId19" imgW="1668773" imgH="365760" progId="Equation.3">
                  <p:embed/>
                  <p:pic>
                    <p:nvPicPr>
                      <p:cNvPr id="50187" name="Object 12">
                        <a:extLst>
                          <a:ext uri="{FF2B5EF4-FFF2-40B4-BE49-F238E27FC236}">
                            <a16:creationId xmlns:a16="http://schemas.microsoft.com/office/drawing/2014/main" id="{93D6C420-71E4-431A-95E3-3D59B31A1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835025"/>
                        <a:ext cx="1701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AutoShape 13">
            <a:extLst>
              <a:ext uri="{FF2B5EF4-FFF2-40B4-BE49-F238E27FC236}">
                <a16:creationId xmlns:a16="http://schemas.microsoft.com/office/drawing/2014/main" id="{47E108C6-18C4-49CB-958F-A6514039A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85800"/>
            <a:ext cx="5943600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3982" name="Object 14">
            <a:extLst>
              <a:ext uri="{FF2B5EF4-FFF2-40B4-BE49-F238E27FC236}">
                <a16:creationId xmlns:a16="http://schemas.microsoft.com/office/drawing/2014/main" id="{00176A67-1554-4169-9702-067A1E711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600200"/>
          <a:ext cx="2743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3" name="公式" r:id="rId21" imgW="1158330" imgH="236274" progId="Equation.3">
                  <p:embed/>
                </p:oleObj>
              </mc:Choice>
              <mc:Fallback>
                <p:oleObj name="公式" r:id="rId21" imgW="1158330" imgH="236274" progId="Equation.3">
                  <p:embed/>
                  <p:pic>
                    <p:nvPicPr>
                      <p:cNvPr id="83982" name="Object 14">
                        <a:extLst>
                          <a:ext uri="{FF2B5EF4-FFF2-40B4-BE49-F238E27FC236}">
                            <a16:creationId xmlns:a16="http://schemas.microsoft.com/office/drawing/2014/main" id="{00176A67-1554-4169-9702-067A1E711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00200"/>
                        <a:ext cx="2743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id="{0F183BE7-7C13-42C9-91CF-1214F2D63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429000"/>
          <a:ext cx="29987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4" name="Equation" r:id="rId23" imgW="1244600" imgH="419100" progId="Equation.DSMT4">
                  <p:embed/>
                </p:oleObj>
              </mc:Choice>
              <mc:Fallback>
                <p:oleObj name="Equation" r:id="rId23" imgW="1244600" imgH="419100" progId="Equation.DSMT4">
                  <p:embed/>
                  <p:pic>
                    <p:nvPicPr>
                      <p:cNvPr id="83988" name="Object 20">
                        <a:extLst>
                          <a:ext uri="{FF2B5EF4-FFF2-40B4-BE49-F238E27FC236}">
                            <a16:creationId xmlns:a16="http://schemas.microsoft.com/office/drawing/2014/main" id="{0F183BE7-7C13-42C9-91CF-1214F2D63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29000"/>
                        <a:ext cx="29987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8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023" name="Object 7">
            <a:extLst>
              <a:ext uri="{FF2B5EF4-FFF2-40B4-BE49-F238E27FC236}">
                <a16:creationId xmlns:a16="http://schemas.microsoft.com/office/drawing/2014/main" id="{E3E0B263-5925-49E8-BC2F-67FF56AC1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988705"/>
              </p:ext>
            </p:extLst>
          </p:nvPr>
        </p:nvGraphicFramePr>
        <p:xfrm>
          <a:off x="533400" y="418728"/>
          <a:ext cx="59880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6" name="公式" r:id="rId3" imgW="2387520" imgH="634680" progId="Equation.3">
                  <p:embed/>
                </p:oleObj>
              </mc:Choice>
              <mc:Fallback>
                <p:oleObj name="公式" r:id="rId3" imgW="2387520" imgH="634680" progId="Equation.3">
                  <p:embed/>
                  <p:pic>
                    <p:nvPicPr>
                      <p:cNvPr id="470023" name="Object 7">
                        <a:extLst>
                          <a:ext uri="{FF2B5EF4-FFF2-40B4-BE49-F238E27FC236}">
                            <a16:creationId xmlns:a16="http://schemas.microsoft.com/office/drawing/2014/main" id="{E3E0B263-5925-49E8-BC2F-67FF56AC1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8728"/>
                        <a:ext cx="59880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8">
            <a:extLst>
              <a:ext uri="{FF2B5EF4-FFF2-40B4-BE49-F238E27FC236}">
                <a16:creationId xmlns:a16="http://schemas.microsoft.com/office/drawing/2014/main" id="{AEBE1B7C-B275-4D7B-B7B2-C5F07E2AE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09134"/>
              </p:ext>
            </p:extLst>
          </p:nvPr>
        </p:nvGraphicFramePr>
        <p:xfrm>
          <a:off x="1143000" y="1790328"/>
          <a:ext cx="59912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7" name="公式" r:id="rId5" imgW="2565360" imgH="228600" progId="Equation.3">
                  <p:embed/>
                </p:oleObj>
              </mc:Choice>
              <mc:Fallback>
                <p:oleObj name="公式" r:id="rId5" imgW="2565360" imgH="228600" progId="Equation.3">
                  <p:embed/>
                  <p:pic>
                    <p:nvPicPr>
                      <p:cNvPr id="470024" name="Object 8">
                        <a:extLst>
                          <a:ext uri="{FF2B5EF4-FFF2-40B4-BE49-F238E27FC236}">
                            <a16:creationId xmlns:a16="http://schemas.microsoft.com/office/drawing/2014/main" id="{AEBE1B7C-B275-4D7B-B7B2-C5F07E2AE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90328"/>
                        <a:ext cx="59912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5" name="Text Box 9">
            <a:extLst>
              <a:ext uri="{FF2B5EF4-FFF2-40B4-BE49-F238E27FC236}">
                <a16:creationId xmlns:a16="http://schemas.microsoft.com/office/drawing/2014/main" id="{52879643-1769-4E5C-BBB3-5CB605B0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79032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解</a:t>
            </a:r>
          </a:p>
        </p:txBody>
      </p:sp>
      <p:grpSp>
        <p:nvGrpSpPr>
          <p:cNvPr id="470026" name="Group 10">
            <a:extLst>
              <a:ext uri="{FF2B5EF4-FFF2-40B4-BE49-F238E27FC236}">
                <a16:creationId xmlns:a16="http://schemas.microsoft.com/office/drawing/2014/main" id="{717B0D8D-F746-4E8E-BD96-AD0DD43B4DF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399928"/>
            <a:ext cx="2178050" cy="2279650"/>
            <a:chOff x="4059" y="1920"/>
            <a:chExt cx="1372" cy="1436"/>
          </a:xfrm>
        </p:grpSpPr>
        <p:graphicFrame>
          <p:nvGraphicFramePr>
            <p:cNvPr id="470027" name="Object 11">
              <a:extLst>
                <a:ext uri="{FF2B5EF4-FFF2-40B4-BE49-F238E27FC236}">
                  <a16:creationId xmlns:a16="http://schemas.microsoft.com/office/drawing/2014/main" id="{16E9A6B7-DFCD-460F-A8F5-4A7C4C28CA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3218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8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470027" name="Object 11">
                          <a:extLst>
                            <a:ext uri="{FF2B5EF4-FFF2-40B4-BE49-F238E27FC236}">
                              <a16:creationId xmlns:a16="http://schemas.microsoft.com/office/drawing/2014/main" id="{16E9A6B7-DFCD-460F-A8F5-4A7C4C28CA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218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0028" name="Object 12">
              <a:extLst>
                <a:ext uri="{FF2B5EF4-FFF2-40B4-BE49-F238E27FC236}">
                  <a16:creationId xmlns:a16="http://schemas.microsoft.com/office/drawing/2014/main" id="{20628825-0532-423F-BE79-4548C86B81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920"/>
            <a:ext cx="144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9" name="Equation" r:id="rId9" imgW="152280" imgH="152280" progId="Equation.3">
                    <p:embed/>
                  </p:oleObj>
                </mc:Choice>
                <mc:Fallback>
                  <p:oleObj name="Equation" r:id="rId9" imgW="152280" imgH="152280" progId="Equation.3">
                    <p:embed/>
                    <p:pic>
                      <p:nvPicPr>
                        <p:cNvPr id="470028" name="Object 12">
                          <a:extLst>
                            <a:ext uri="{FF2B5EF4-FFF2-40B4-BE49-F238E27FC236}">
                              <a16:creationId xmlns:a16="http://schemas.microsoft.com/office/drawing/2014/main" id="{20628825-0532-423F-BE79-4548C86B81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0"/>
                          <a:ext cx="144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0029" name="Object 13">
              <a:extLst>
                <a:ext uri="{FF2B5EF4-FFF2-40B4-BE49-F238E27FC236}">
                  <a16:creationId xmlns:a16="http://schemas.microsoft.com/office/drawing/2014/main" id="{F4E93782-A73B-4B3E-A504-4C05DE2DDE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2688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60" name="Equation" r:id="rId11" imgW="164880" imgH="203040" progId="Equation.3">
                    <p:embed/>
                  </p:oleObj>
                </mc:Choice>
                <mc:Fallback>
                  <p:oleObj name="Equation" r:id="rId11" imgW="164880" imgH="203040" progId="Equation.3">
                    <p:embed/>
                    <p:pic>
                      <p:nvPicPr>
                        <p:cNvPr id="470029" name="Object 13">
                          <a:extLst>
                            <a:ext uri="{FF2B5EF4-FFF2-40B4-BE49-F238E27FC236}">
                              <a16:creationId xmlns:a16="http://schemas.microsoft.com/office/drawing/2014/main" id="{F4E93782-A73B-4B3E-A504-4C05DE2DDE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2688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30" name="AutoShape 14">
              <a:extLst>
                <a:ext uri="{FF2B5EF4-FFF2-40B4-BE49-F238E27FC236}">
                  <a16:creationId xmlns:a16="http://schemas.microsoft.com/office/drawing/2014/main" id="{28042928-1550-425C-BFC3-CD47A5A659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7538">
              <a:off x="4059" y="2202"/>
              <a:ext cx="912" cy="720"/>
            </a:xfrm>
            <a:prstGeom prst="triangle">
              <a:avLst>
                <a:gd name="adj" fmla="val 69074"/>
              </a:avLst>
            </a:pr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31" name="Line 15">
              <a:extLst>
                <a:ext uri="{FF2B5EF4-FFF2-40B4-BE49-F238E27FC236}">
                  <a16:creationId xmlns:a16="http://schemas.microsoft.com/office/drawing/2014/main" id="{45E1841F-FE46-44D0-8A8D-D2D81076B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32" name="Line 16">
              <a:extLst>
                <a:ext uri="{FF2B5EF4-FFF2-40B4-BE49-F238E27FC236}">
                  <a16:creationId xmlns:a16="http://schemas.microsoft.com/office/drawing/2014/main" id="{92B17C78-45C2-4564-8D86-CAD90E2F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73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33" name="Line 17">
              <a:extLst>
                <a:ext uri="{FF2B5EF4-FFF2-40B4-BE49-F238E27FC236}">
                  <a16:creationId xmlns:a16="http://schemas.microsoft.com/office/drawing/2014/main" id="{A77DDE7B-7D26-4DB8-AA7D-AF1222789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736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34" name="Line 18">
              <a:extLst>
                <a:ext uri="{FF2B5EF4-FFF2-40B4-BE49-F238E27FC236}">
                  <a16:creationId xmlns:a16="http://schemas.microsoft.com/office/drawing/2014/main" id="{9D1FE653-0579-4A55-A41B-7641BA04F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73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35" name="Line 19">
              <a:extLst>
                <a:ext uri="{FF2B5EF4-FFF2-40B4-BE49-F238E27FC236}">
                  <a16:creationId xmlns:a16="http://schemas.microsoft.com/office/drawing/2014/main" id="{8A090600-FA12-4CF7-A698-E5E609461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7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36" name="Line 20">
              <a:extLst>
                <a:ext uri="{FF2B5EF4-FFF2-40B4-BE49-F238E27FC236}">
                  <a16:creationId xmlns:a16="http://schemas.microsoft.com/office/drawing/2014/main" id="{6D183347-2121-4877-93BA-0030BB183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9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37" name="Line 21">
              <a:extLst>
                <a:ext uri="{FF2B5EF4-FFF2-40B4-BE49-F238E27FC236}">
                  <a16:creationId xmlns:a16="http://schemas.microsoft.com/office/drawing/2014/main" id="{426F988C-727A-4E7B-AB85-E4A4AB8C9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072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038" name="Group 22">
            <a:extLst>
              <a:ext uri="{FF2B5EF4-FFF2-40B4-BE49-F238E27FC236}">
                <a16:creationId xmlns:a16="http://schemas.microsoft.com/office/drawing/2014/main" id="{1CC1B538-33BD-4077-9274-FF205818AD97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857128"/>
            <a:ext cx="1600200" cy="457200"/>
            <a:chOff x="4656" y="2208"/>
            <a:chExt cx="1008" cy="288"/>
          </a:xfrm>
        </p:grpSpPr>
        <p:sp>
          <p:nvSpPr>
            <p:cNvPr id="470039" name="AutoShape 23">
              <a:extLst>
                <a:ext uri="{FF2B5EF4-FFF2-40B4-BE49-F238E27FC236}">
                  <a16:creationId xmlns:a16="http://schemas.microsoft.com/office/drawing/2014/main" id="{9FA637D8-49BD-411E-80A8-1B5BDF5B5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208"/>
              <a:ext cx="1008" cy="288"/>
            </a:xfrm>
            <a:prstGeom prst="wedgeRectCallout">
              <a:avLst>
                <a:gd name="adj1" fmla="val -43847"/>
                <a:gd name="adj2" fmla="val 101042"/>
              </a:avLst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70040" name="Object 24">
              <a:extLst>
                <a:ext uri="{FF2B5EF4-FFF2-40B4-BE49-F238E27FC236}">
                  <a16:creationId xmlns:a16="http://schemas.microsoft.com/office/drawing/2014/main" id="{AD5128A6-2CCA-42C5-BAC1-6FDD0A5D94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0" y="2208"/>
            <a:ext cx="93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61" name="Equation" r:id="rId13" imgW="977760" imgH="203040" progId="Equation.3">
                    <p:embed/>
                  </p:oleObj>
                </mc:Choice>
                <mc:Fallback>
                  <p:oleObj name="Equation" r:id="rId13" imgW="977760" imgH="203040" progId="Equation.3">
                    <p:embed/>
                    <p:pic>
                      <p:nvPicPr>
                        <p:cNvPr id="470040" name="Object 24">
                          <a:extLst>
                            <a:ext uri="{FF2B5EF4-FFF2-40B4-BE49-F238E27FC236}">
                              <a16:creationId xmlns:a16="http://schemas.microsoft.com/office/drawing/2014/main" id="{AD5128A6-2CCA-42C5-BAC1-6FDD0A5D94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2208"/>
                          <a:ext cx="93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0041" name="Object 25">
            <a:extLst>
              <a:ext uri="{FF2B5EF4-FFF2-40B4-BE49-F238E27FC236}">
                <a16:creationId xmlns:a16="http://schemas.microsoft.com/office/drawing/2014/main" id="{5D64C751-9D37-4542-BF58-FF3A8A68E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17477"/>
              </p:ext>
            </p:extLst>
          </p:nvPr>
        </p:nvGraphicFramePr>
        <p:xfrm>
          <a:off x="838200" y="2552328"/>
          <a:ext cx="53228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2" name="Equation" r:id="rId15" imgW="2286000" imgH="304560" progId="Equation.3">
                  <p:embed/>
                </p:oleObj>
              </mc:Choice>
              <mc:Fallback>
                <p:oleObj name="Equation" r:id="rId15" imgW="2286000" imgH="304560" progId="Equation.3">
                  <p:embed/>
                  <p:pic>
                    <p:nvPicPr>
                      <p:cNvPr id="470041" name="Object 25">
                        <a:extLst>
                          <a:ext uri="{FF2B5EF4-FFF2-40B4-BE49-F238E27FC236}">
                            <a16:creationId xmlns:a16="http://schemas.microsoft.com/office/drawing/2014/main" id="{5D64C751-9D37-4542-BF58-FF3A8A68E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52328"/>
                        <a:ext cx="532288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42" name="Object 26">
            <a:extLst>
              <a:ext uri="{FF2B5EF4-FFF2-40B4-BE49-F238E27FC236}">
                <a16:creationId xmlns:a16="http://schemas.microsoft.com/office/drawing/2014/main" id="{59C0996F-C256-44E8-BE6C-480CCE739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907346"/>
              </p:ext>
            </p:extLst>
          </p:nvPr>
        </p:nvGraphicFramePr>
        <p:xfrm>
          <a:off x="762000" y="3238128"/>
          <a:ext cx="49530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3" name="Equation" r:id="rId17" imgW="2336760" imgH="419040" progId="Equation.3">
                  <p:embed/>
                </p:oleObj>
              </mc:Choice>
              <mc:Fallback>
                <p:oleObj name="Equation" r:id="rId17" imgW="2336760" imgH="419040" progId="Equation.3">
                  <p:embed/>
                  <p:pic>
                    <p:nvPicPr>
                      <p:cNvPr id="470042" name="Object 26">
                        <a:extLst>
                          <a:ext uri="{FF2B5EF4-FFF2-40B4-BE49-F238E27FC236}">
                            <a16:creationId xmlns:a16="http://schemas.microsoft.com/office/drawing/2014/main" id="{59C0996F-C256-44E8-BE6C-480CCE739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38128"/>
                        <a:ext cx="49530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43" name="Object 27">
            <a:extLst>
              <a:ext uri="{FF2B5EF4-FFF2-40B4-BE49-F238E27FC236}">
                <a16:creationId xmlns:a16="http://schemas.microsoft.com/office/drawing/2014/main" id="{CEECCABA-4FD5-44E1-9EA0-C65B032AC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42381"/>
              </p:ext>
            </p:extLst>
          </p:nvPr>
        </p:nvGraphicFramePr>
        <p:xfrm>
          <a:off x="1143000" y="4152528"/>
          <a:ext cx="39020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4" name="Equation" r:id="rId19" imgW="1765080" imgH="342720" progId="Equation.3">
                  <p:embed/>
                </p:oleObj>
              </mc:Choice>
              <mc:Fallback>
                <p:oleObj name="Equation" r:id="rId19" imgW="1765080" imgH="342720" progId="Equation.3">
                  <p:embed/>
                  <p:pic>
                    <p:nvPicPr>
                      <p:cNvPr id="470043" name="Object 27">
                        <a:extLst>
                          <a:ext uri="{FF2B5EF4-FFF2-40B4-BE49-F238E27FC236}">
                            <a16:creationId xmlns:a16="http://schemas.microsoft.com/office/drawing/2014/main" id="{CEECCABA-4FD5-44E1-9EA0-C65B032AC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52528"/>
                        <a:ext cx="390207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44" name="Object 28">
            <a:extLst>
              <a:ext uri="{FF2B5EF4-FFF2-40B4-BE49-F238E27FC236}">
                <a16:creationId xmlns:a16="http://schemas.microsoft.com/office/drawing/2014/main" id="{777F01F2-1416-448F-A483-F4583CCCE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93899"/>
              </p:ext>
            </p:extLst>
          </p:nvPr>
        </p:nvGraphicFramePr>
        <p:xfrm>
          <a:off x="1066800" y="4914528"/>
          <a:ext cx="4267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5" name="Equation" r:id="rId21" imgW="1612800" imgH="406080" progId="Equation.3">
                  <p:embed/>
                </p:oleObj>
              </mc:Choice>
              <mc:Fallback>
                <p:oleObj name="Equation" r:id="rId21" imgW="1612800" imgH="406080" progId="Equation.3">
                  <p:embed/>
                  <p:pic>
                    <p:nvPicPr>
                      <p:cNvPr id="470044" name="Object 28">
                        <a:extLst>
                          <a:ext uri="{FF2B5EF4-FFF2-40B4-BE49-F238E27FC236}">
                            <a16:creationId xmlns:a16="http://schemas.microsoft.com/office/drawing/2014/main" id="{777F01F2-1416-448F-A483-F4583CCCE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14528"/>
                        <a:ext cx="42672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">
            <a:extLst>
              <a:ext uri="{FF2B5EF4-FFF2-40B4-BE49-F238E27FC236}">
                <a16:creationId xmlns:a16="http://schemas.microsoft.com/office/drawing/2014/main" id="{C8AEF125-84CA-4CBD-8F57-733B5BEF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14" y="404664"/>
            <a:ext cx="1221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47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5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210" name="Group 2">
            <a:extLst>
              <a:ext uri="{FF2B5EF4-FFF2-40B4-BE49-F238E27FC236}">
                <a16:creationId xmlns:a16="http://schemas.microsoft.com/office/drawing/2014/main" id="{912914A5-83D6-43DE-BBB9-8C780E3B6DF3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49275"/>
            <a:ext cx="1905000" cy="1981200"/>
            <a:chOff x="4368" y="96"/>
            <a:chExt cx="1200" cy="1248"/>
          </a:xfrm>
        </p:grpSpPr>
        <p:grpSp>
          <p:nvGrpSpPr>
            <p:cNvPr id="478211" name="Group 3">
              <a:extLst>
                <a:ext uri="{FF2B5EF4-FFF2-40B4-BE49-F238E27FC236}">
                  <a16:creationId xmlns:a16="http://schemas.microsoft.com/office/drawing/2014/main" id="{7A3DE0CD-AED6-4184-9198-3C864B0BC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44"/>
              <a:ext cx="1104" cy="1104"/>
              <a:chOff x="4416" y="144"/>
              <a:chExt cx="1104" cy="1104"/>
            </a:xfrm>
          </p:grpSpPr>
          <p:grpSp>
            <p:nvGrpSpPr>
              <p:cNvPr id="478212" name="Group 4">
                <a:extLst>
                  <a:ext uri="{FF2B5EF4-FFF2-40B4-BE49-F238E27FC236}">
                    <a16:creationId xmlns:a16="http://schemas.microsoft.com/office/drawing/2014/main" id="{CDA6B630-FA59-4ADC-BCEA-0F707C41EC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384"/>
                <a:ext cx="864" cy="864"/>
                <a:chOff x="4416" y="384"/>
                <a:chExt cx="864" cy="864"/>
              </a:xfrm>
            </p:grpSpPr>
            <p:sp>
              <p:nvSpPr>
                <p:cNvPr id="478213" name="Oval 5">
                  <a:extLst>
                    <a:ext uri="{FF2B5EF4-FFF2-40B4-BE49-F238E27FC236}">
                      <a16:creationId xmlns:a16="http://schemas.microsoft.com/office/drawing/2014/main" id="{CC9D50D6-4AD7-42A3-985B-34FFBB8AC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384"/>
                  <a:ext cx="864" cy="8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CC00"/>
                    </a:gs>
                    <a:gs pos="100000">
                      <a:srgbClr val="99CC00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33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214" name="Freeform 6">
                  <a:extLst>
                    <a:ext uri="{FF2B5EF4-FFF2-40B4-BE49-F238E27FC236}">
                      <a16:creationId xmlns:a16="http://schemas.microsoft.com/office/drawing/2014/main" id="{86DC1A5D-CBBD-4C6C-8F85-15EE62B85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2" y="528"/>
                  <a:ext cx="672" cy="288"/>
                </a:xfrm>
                <a:custGeom>
                  <a:avLst/>
                  <a:gdLst>
                    <a:gd name="T0" fmla="*/ 0 w 672"/>
                    <a:gd name="T1" fmla="*/ 0 h 288"/>
                    <a:gd name="T2" fmla="*/ 336 w 672"/>
                    <a:gd name="T3" fmla="*/ 288 h 288"/>
                    <a:gd name="T4" fmla="*/ 672 w 672"/>
                    <a:gd name="T5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2" h="288">
                      <a:moveTo>
                        <a:pt x="0" y="0"/>
                      </a:moveTo>
                      <a:lnTo>
                        <a:pt x="336" y="288"/>
                      </a:lnTo>
                      <a:lnTo>
                        <a:pt x="67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CC6600">
                        <a:gamma/>
                        <a:shade val="46275"/>
                        <a:invGamma/>
                      </a:srgbClr>
                    </a:gs>
                    <a:gs pos="100000">
                      <a:srgbClr val="CC6600"/>
                    </a:gs>
                  </a:gsLst>
                  <a:lin ang="5400000" scaled="1"/>
                </a:gradFill>
                <a:ln w="952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215" name="Oval 7">
                  <a:extLst>
                    <a:ext uri="{FF2B5EF4-FFF2-40B4-BE49-F238E27FC236}">
                      <a16:creationId xmlns:a16="http://schemas.microsoft.com/office/drawing/2014/main" id="{031BB430-81DF-483B-B042-BC1129969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480"/>
                  <a:ext cx="672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6600"/>
                    </a:gs>
                    <a:gs pos="100000">
                      <a:srgbClr val="CC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8216" name="Group 8">
                <a:extLst>
                  <a:ext uri="{FF2B5EF4-FFF2-40B4-BE49-F238E27FC236}">
                    <a16:creationId xmlns:a16="http://schemas.microsoft.com/office/drawing/2014/main" id="{A8B390F2-C5B4-4DC5-88C2-A19613411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144"/>
                <a:ext cx="1008" cy="960"/>
                <a:chOff x="4512" y="144"/>
                <a:chExt cx="1008" cy="960"/>
              </a:xfrm>
            </p:grpSpPr>
            <p:sp>
              <p:nvSpPr>
                <p:cNvPr id="478217" name="Line 9">
                  <a:extLst>
                    <a:ext uri="{FF2B5EF4-FFF2-40B4-BE49-F238E27FC236}">
                      <a16:creationId xmlns:a16="http://schemas.microsoft.com/office/drawing/2014/main" id="{922D191A-F6B2-4563-9A88-2E80F9F83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8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218" name="Line 10">
                  <a:extLst>
                    <a:ext uri="{FF2B5EF4-FFF2-40B4-BE49-F238E27FC236}">
                      <a16:creationId xmlns:a16="http://schemas.microsoft.com/office/drawing/2014/main" id="{EBECCA9A-68E9-4495-9A6B-B1A31D6A0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3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219" name="Line 11">
                  <a:extLst>
                    <a:ext uri="{FF2B5EF4-FFF2-40B4-BE49-F238E27FC236}">
                      <a16:creationId xmlns:a16="http://schemas.microsoft.com/office/drawing/2014/main" id="{0D91E09A-EAE1-4E82-91B9-85620FFD6C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4" y="81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220" name="Line 12">
                  <a:extLst>
                    <a:ext uri="{FF2B5EF4-FFF2-40B4-BE49-F238E27FC236}">
                      <a16:creationId xmlns:a16="http://schemas.microsoft.com/office/drawing/2014/main" id="{29EEE0FB-4A6F-4BF7-80E8-72AFB97368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1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221" name="Line 13">
                  <a:extLst>
                    <a:ext uri="{FF2B5EF4-FFF2-40B4-BE49-F238E27FC236}">
                      <a16:creationId xmlns:a16="http://schemas.microsoft.com/office/drawing/2014/main" id="{A88EB38B-A8B0-452D-A3E7-E5491F5D5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0" y="81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222" name="Line 14">
                  <a:extLst>
                    <a:ext uri="{FF2B5EF4-FFF2-40B4-BE49-F238E27FC236}">
                      <a16:creationId xmlns:a16="http://schemas.microsoft.com/office/drawing/2014/main" id="{0AF60CBA-030E-41EC-952A-12FDA046EC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2" y="96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478223" name="Object 15">
              <a:extLst>
                <a:ext uri="{FF2B5EF4-FFF2-40B4-BE49-F238E27FC236}">
                  <a16:creationId xmlns:a16="http://schemas.microsoft.com/office/drawing/2014/main" id="{8DE8EE2A-9721-4574-96B5-73D912E46A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10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16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478223" name="Object 15">
                          <a:extLst>
                            <a:ext uri="{FF2B5EF4-FFF2-40B4-BE49-F238E27FC236}">
                              <a16:creationId xmlns:a16="http://schemas.microsoft.com/office/drawing/2014/main" id="{8DE8EE2A-9721-4574-96B5-73D912E46A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104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8224" name="Object 16">
              <a:extLst>
                <a:ext uri="{FF2B5EF4-FFF2-40B4-BE49-F238E27FC236}">
                  <a16:creationId xmlns:a16="http://schemas.microsoft.com/office/drawing/2014/main" id="{11B8BF0D-AE07-41D0-9675-40C4048D65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72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17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478224" name="Object 16">
                          <a:extLst>
                            <a:ext uri="{FF2B5EF4-FFF2-40B4-BE49-F238E27FC236}">
                              <a16:creationId xmlns:a16="http://schemas.microsoft.com/office/drawing/2014/main" id="{11B8BF0D-AE07-41D0-9675-40C4048D65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20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8225" name="Object 17">
              <a:extLst>
                <a:ext uri="{FF2B5EF4-FFF2-40B4-BE49-F238E27FC236}">
                  <a16:creationId xmlns:a16="http://schemas.microsoft.com/office/drawing/2014/main" id="{603327E6-B62E-4462-844C-790FD73A3C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96"/>
            <a:ext cx="2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18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478225" name="Object 17">
                          <a:extLst>
                            <a:ext uri="{FF2B5EF4-FFF2-40B4-BE49-F238E27FC236}">
                              <a16:creationId xmlns:a16="http://schemas.microsoft.com/office/drawing/2014/main" id="{603327E6-B62E-4462-844C-790FD73A3C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96"/>
                          <a:ext cx="2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8226" name="Object 18">
              <a:extLst>
                <a:ext uri="{FF2B5EF4-FFF2-40B4-BE49-F238E27FC236}">
                  <a16:creationId xmlns:a16="http://schemas.microsoft.com/office/drawing/2014/main" id="{34590B42-68E3-4272-8FF1-FF16A291EE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0" y="823"/>
            <a:ext cx="19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19" name="公式" r:id="rId9" imgW="139680" imgH="164880" progId="Equation.3">
                    <p:embed/>
                  </p:oleObj>
                </mc:Choice>
                <mc:Fallback>
                  <p:oleObj name="公式" r:id="rId9" imgW="139680" imgH="164880" progId="Equation.3">
                    <p:embed/>
                    <p:pic>
                      <p:nvPicPr>
                        <p:cNvPr id="478226" name="Object 18">
                          <a:extLst>
                            <a:ext uri="{FF2B5EF4-FFF2-40B4-BE49-F238E27FC236}">
                              <a16:creationId xmlns:a16="http://schemas.microsoft.com/office/drawing/2014/main" id="{34590B42-68E3-4272-8FF1-FF16A291E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0" y="823"/>
                          <a:ext cx="19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8228" name="Text Box 20">
            <a:extLst>
              <a:ext uri="{FF2B5EF4-FFF2-40B4-BE49-F238E27FC236}">
                <a16:creationId xmlns:a16="http://schemas.microsoft.com/office/drawing/2014/main" id="{BC8DBD4A-21CE-40D9-A688-00AF01DF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478229" name="Object 21">
            <a:extLst>
              <a:ext uri="{FF2B5EF4-FFF2-40B4-BE49-F238E27FC236}">
                <a16:creationId xmlns:a16="http://schemas.microsoft.com/office/drawing/2014/main" id="{506A95D7-4715-46DE-9750-FA7FE5CCC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971487"/>
              </p:ext>
            </p:extLst>
          </p:nvPr>
        </p:nvGraphicFramePr>
        <p:xfrm>
          <a:off x="1676400" y="304800"/>
          <a:ext cx="2641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0" name="公式" r:id="rId11" imgW="1295280" imgH="228600" progId="Equation.3">
                  <p:embed/>
                </p:oleObj>
              </mc:Choice>
              <mc:Fallback>
                <p:oleObj name="公式" r:id="rId11" imgW="1295280" imgH="228600" progId="Equation.3">
                  <p:embed/>
                  <p:pic>
                    <p:nvPicPr>
                      <p:cNvPr id="478229" name="Object 21">
                        <a:extLst>
                          <a:ext uri="{FF2B5EF4-FFF2-40B4-BE49-F238E27FC236}">
                            <a16:creationId xmlns:a16="http://schemas.microsoft.com/office/drawing/2014/main" id="{506A95D7-4715-46DE-9750-FA7FE5CCC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"/>
                        <a:ext cx="2641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30" name="Object 22">
            <a:extLst>
              <a:ext uri="{FF2B5EF4-FFF2-40B4-BE49-F238E27FC236}">
                <a16:creationId xmlns:a16="http://schemas.microsoft.com/office/drawing/2014/main" id="{5F9013F6-C868-4BB1-8C46-186A7448C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576992"/>
              </p:ext>
            </p:extLst>
          </p:nvPr>
        </p:nvGraphicFramePr>
        <p:xfrm>
          <a:off x="838200" y="1143000"/>
          <a:ext cx="17541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1" name="公式" r:id="rId13" imgW="774360" imgH="203040" progId="Equation.3">
                  <p:embed/>
                </p:oleObj>
              </mc:Choice>
              <mc:Fallback>
                <p:oleObj name="公式" r:id="rId13" imgW="774360" imgH="203040" progId="Equation.3">
                  <p:embed/>
                  <p:pic>
                    <p:nvPicPr>
                      <p:cNvPr id="478230" name="Object 22">
                        <a:extLst>
                          <a:ext uri="{FF2B5EF4-FFF2-40B4-BE49-F238E27FC236}">
                            <a16:creationId xmlns:a16="http://schemas.microsoft.com/office/drawing/2014/main" id="{5F9013F6-C868-4BB1-8C46-186A7448C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17541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31" name="Text Box 23">
            <a:extLst>
              <a:ext uri="{FF2B5EF4-FFF2-40B4-BE49-F238E27FC236}">
                <a16:creationId xmlns:a16="http://schemas.microsoft.com/office/drawing/2014/main" id="{149BA7D2-C31D-4BD5-97F8-ED55598E8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478232" name="Object 24">
            <a:extLst>
              <a:ext uri="{FF2B5EF4-FFF2-40B4-BE49-F238E27FC236}">
                <a16:creationId xmlns:a16="http://schemas.microsoft.com/office/drawing/2014/main" id="{D01BA06F-17D3-4C6D-B9A2-25DF4D9D5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119329"/>
              </p:ext>
            </p:extLst>
          </p:nvPr>
        </p:nvGraphicFramePr>
        <p:xfrm>
          <a:off x="1600200" y="1905000"/>
          <a:ext cx="2590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2" name="公式" r:id="rId15" imgW="1396800" imgH="317160" progId="Equation.3">
                  <p:embed/>
                </p:oleObj>
              </mc:Choice>
              <mc:Fallback>
                <p:oleObj name="公式" r:id="rId15" imgW="1396800" imgH="317160" progId="Equation.3">
                  <p:embed/>
                  <p:pic>
                    <p:nvPicPr>
                      <p:cNvPr id="478232" name="Object 24">
                        <a:extLst>
                          <a:ext uri="{FF2B5EF4-FFF2-40B4-BE49-F238E27FC236}">
                            <a16:creationId xmlns:a16="http://schemas.microsoft.com/office/drawing/2014/main" id="{D01BA06F-17D3-4C6D-B9A2-25DF4D9D5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2590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33" name="Text Box 25">
            <a:extLst>
              <a:ext uri="{FF2B5EF4-FFF2-40B4-BE49-F238E27FC236}">
                <a16:creationId xmlns:a16="http://schemas.microsoft.com/office/drawing/2014/main" id="{A0D0585B-200F-4511-A875-1BF13451D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1576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锥面</a:t>
            </a:r>
          </a:p>
        </p:txBody>
      </p:sp>
      <p:graphicFrame>
        <p:nvGraphicFramePr>
          <p:cNvPr id="478234" name="Object 26">
            <a:extLst>
              <a:ext uri="{FF2B5EF4-FFF2-40B4-BE49-F238E27FC236}">
                <a16:creationId xmlns:a16="http://schemas.microsoft.com/office/drawing/2014/main" id="{069AB8C3-2A49-431D-9339-9AD16B653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99261"/>
              </p:ext>
            </p:extLst>
          </p:nvPr>
        </p:nvGraphicFramePr>
        <p:xfrm>
          <a:off x="1905000" y="2659063"/>
          <a:ext cx="1676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3" name="公式" r:id="rId17" imgW="850680" imgH="279360" progId="Equation.3">
                  <p:embed/>
                </p:oleObj>
              </mc:Choice>
              <mc:Fallback>
                <p:oleObj name="公式" r:id="rId17" imgW="850680" imgH="279360" progId="Equation.3">
                  <p:embed/>
                  <p:pic>
                    <p:nvPicPr>
                      <p:cNvPr id="478234" name="Object 26">
                        <a:extLst>
                          <a:ext uri="{FF2B5EF4-FFF2-40B4-BE49-F238E27FC236}">
                            <a16:creationId xmlns:a16="http://schemas.microsoft.com/office/drawing/2014/main" id="{069AB8C3-2A49-431D-9339-9AD16B653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59063"/>
                        <a:ext cx="1676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35" name="Object 27">
            <a:extLst>
              <a:ext uri="{FF2B5EF4-FFF2-40B4-BE49-F238E27FC236}">
                <a16:creationId xmlns:a16="http://schemas.microsoft.com/office/drawing/2014/main" id="{2990B32C-98A4-4B48-86C0-0AA50B308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989684"/>
              </p:ext>
            </p:extLst>
          </p:nvPr>
        </p:nvGraphicFramePr>
        <p:xfrm>
          <a:off x="5486400" y="2590800"/>
          <a:ext cx="3124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4" name="公式" r:id="rId19" imgW="1320480" imgH="279360" progId="Equation.3">
                  <p:embed/>
                </p:oleObj>
              </mc:Choice>
              <mc:Fallback>
                <p:oleObj name="公式" r:id="rId19" imgW="1320480" imgH="279360" progId="Equation.3">
                  <p:embed/>
                  <p:pic>
                    <p:nvPicPr>
                      <p:cNvPr id="478235" name="Object 27">
                        <a:extLst>
                          <a:ext uri="{FF2B5EF4-FFF2-40B4-BE49-F238E27FC236}">
                            <a16:creationId xmlns:a16="http://schemas.microsoft.com/office/drawing/2014/main" id="{2990B32C-98A4-4B48-86C0-0AA50B308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3124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36" name="Object 28">
            <a:extLst>
              <a:ext uri="{FF2B5EF4-FFF2-40B4-BE49-F238E27FC236}">
                <a16:creationId xmlns:a16="http://schemas.microsoft.com/office/drawing/2014/main" id="{1F43D825-357C-4B13-98B4-2B2BE39CD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987722"/>
              </p:ext>
            </p:extLst>
          </p:nvPr>
        </p:nvGraphicFramePr>
        <p:xfrm>
          <a:off x="1752600" y="3276600"/>
          <a:ext cx="3200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5" name="公式" r:id="rId21" imgW="1473120" imgH="406080" progId="Equation.3">
                  <p:embed/>
                </p:oleObj>
              </mc:Choice>
              <mc:Fallback>
                <p:oleObj name="公式" r:id="rId21" imgW="1473120" imgH="406080" progId="Equation.3">
                  <p:embed/>
                  <p:pic>
                    <p:nvPicPr>
                      <p:cNvPr id="478236" name="Object 28">
                        <a:extLst>
                          <a:ext uri="{FF2B5EF4-FFF2-40B4-BE49-F238E27FC236}">
                            <a16:creationId xmlns:a16="http://schemas.microsoft.com/office/drawing/2014/main" id="{1F43D825-357C-4B13-98B4-2B2BE39CD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3200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37" name="Object 29">
            <a:extLst>
              <a:ext uri="{FF2B5EF4-FFF2-40B4-BE49-F238E27FC236}">
                <a16:creationId xmlns:a16="http://schemas.microsoft.com/office/drawing/2014/main" id="{841DEA5A-4D31-4A1C-895A-12A09BE3B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81905"/>
              </p:ext>
            </p:extLst>
          </p:nvPr>
        </p:nvGraphicFramePr>
        <p:xfrm>
          <a:off x="914400" y="4233863"/>
          <a:ext cx="838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6" name="公式" r:id="rId23" imgW="380880" imgH="215640" progId="Equation.3">
                  <p:embed/>
                </p:oleObj>
              </mc:Choice>
              <mc:Fallback>
                <p:oleObj name="公式" r:id="rId23" imgW="380880" imgH="215640" progId="Equation.3">
                  <p:embed/>
                  <p:pic>
                    <p:nvPicPr>
                      <p:cNvPr id="478237" name="Object 29">
                        <a:extLst>
                          <a:ext uri="{FF2B5EF4-FFF2-40B4-BE49-F238E27FC236}">
                            <a16:creationId xmlns:a16="http://schemas.microsoft.com/office/drawing/2014/main" id="{841DEA5A-4D31-4A1C-895A-12A09BE3B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33863"/>
                        <a:ext cx="838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38" name="Object 30">
            <a:extLst>
              <a:ext uri="{FF2B5EF4-FFF2-40B4-BE49-F238E27FC236}">
                <a16:creationId xmlns:a16="http://schemas.microsoft.com/office/drawing/2014/main" id="{5428FE00-2EA1-44B7-B1E1-B7912AE9D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079151"/>
              </p:ext>
            </p:extLst>
          </p:nvPr>
        </p:nvGraphicFramePr>
        <p:xfrm>
          <a:off x="1905000" y="4953000"/>
          <a:ext cx="4343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7" name="公式" r:id="rId25" imgW="1942920" imgH="279360" progId="Equation.3">
                  <p:embed/>
                </p:oleObj>
              </mc:Choice>
              <mc:Fallback>
                <p:oleObj name="公式" r:id="rId25" imgW="1942920" imgH="279360" progId="Equation.3">
                  <p:embed/>
                  <p:pic>
                    <p:nvPicPr>
                      <p:cNvPr id="478238" name="Object 30">
                        <a:extLst>
                          <a:ext uri="{FF2B5EF4-FFF2-40B4-BE49-F238E27FC236}">
                            <a16:creationId xmlns:a16="http://schemas.microsoft.com/office/drawing/2014/main" id="{5428FE00-2EA1-44B7-B1E1-B7912AE9D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4343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8239" name="Group 31">
            <a:extLst>
              <a:ext uri="{FF2B5EF4-FFF2-40B4-BE49-F238E27FC236}">
                <a16:creationId xmlns:a16="http://schemas.microsoft.com/office/drawing/2014/main" id="{80176E9E-C790-4CAF-A01D-012FF5C35253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570038"/>
            <a:ext cx="1057275" cy="227012"/>
            <a:chOff x="4416" y="720"/>
            <a:chExt cx="865" cy="203"/>
          </a:xfrm>
        </p:grpSpPr>
        <p:sp>
          <p:nvSpPr>
            <p:cNvPr id="478240" name="Arc 32">
              <a:extLst>
                <a:ext uri="{FF2B5EF4-FFF2-40B4-BE49-F238E27FC236}">
                  <a16:creationId xmlns:a16="http://schemas.microsoft.com/office/drawing/2014/main" id="{F4825204-38E8-4005-8B52-EF2C3DF2D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720"/>
              <a:ext cx="862" cy="10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8 w 43200"/>
                <a:gd name="T1" fmla="*/ 22706 h 25626"/>
                <a:gd name="T2" fmla="*/ 42821 w 43200"/>
                <a:gd name="T3" fmla="*/ 25626 h 25626"/>
                <a:gd name="T4" fmla="*/ 21600 w 43200"/>
                <a:gd name="T5" fmla="*/ 21600 h 25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5626" fill="none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</a:path>
                <a:path w="43200" h="25626" stroke="0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8241" name="Arc 33">
              <a:extLst>
                <a:ext uri="{FF2B5EF4-FFF2-40B4-BE49-F238E27FC236}">
                  <a16:creationId xmlns:a16="http://schemas.microsoft.com/office/drawing/2014/main" id="{804097B5-C353-48FA-BFD8-C378FFE84C8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16" y="816"/>
              <a:ext cx="862" cy="10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8 w 43200"/>
                <a:gd name="T1" fmla="*/ 22706 h 25626"/>
                <a:gd name="T2" fmla="*/ 42821 w 43200"/>
                <a:gd name="T3" fmla="*/ 25626 h 25626"/>
                <a:gd name="T4" fmla="*/ 21600 w 43200"/>
                <a:gd name="T5" fmla="*/ 21600 h 25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5626" fill="none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</a:path>
                <a:path w="43200" h="25626" stroke="0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8242" name="AutoShape 34">
            <a:extLst>
              <a:ext uri="{FF2B5EF4-FFF2-40B4-BE49-F238E27FC236}">
                <a16:creationId xmlns:a16="http://schemas.microsoft.com/office/drawing/2014/main" id="{37241987-51F1-4A94-A898-8AD25186938B}"/>
              </a:ext>
            </a:extLst>
          </p:cNvPr>
          <p:cNvSpPr>
            <a:spLocks/>
          </p:cNvSpPr>
          <p:nvPr/>
        </p:nvSpPr>
        <p:spPr bwMode="auto">
          <a:xfrm>
            <a:off x="2590800" y="9144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8243" name="Object 35">
            <a:extLst>
              <a:ext uri="{FF2B5EF4-FFF2-40B4-BE49-F238E27FC236}">
                <a16:creationId xmlns:a16="http://schemas.microsoft.com/office/drawing/2014/main" id="{7D2385E7-7358-4B13-B5EF-F8F84CDBF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30545"/>
              </p:ext>
            </p:extLst>
          </p:nvPr>
        </p:nvGraphicFramePr>
        <p:xfrm>
          <a:off x="2819400" y="762000"/>
          <a:ext cx="12509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8" name="公式" r:id="rId27" imgW="545760" imgH="228600" progId="Equation.3">
                  <p:embed/>
                </p:oleObj>
              </mc:Choice>
              <mc:Fallback>
                <p:oleObj name="公式" r:id="rId27" imgW="545760" imgH="228600" progId="Equation.3">
                  <p:embed/>
                  <p:pic>
                    <p:nvPicPr>
                      <p:cNvPr id="478243" name="Object 35">
                        <a:extLst>
                          <a:ext uri="{FF2B5EF4-FFF2-40B4-BE49-F238E27FC236}">
                            <a16:creationId xmlns:a16="http://schemas.microsoft.com/office/drawing/2014/main" id="{7D2385E7-7358-4B13-B5EF-F8F84CDBF6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762000"/>
                        <a:ext cx="12509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44" name="Object 36">
            <a:extLst>
              <a:ext uri="{FF2B5EF4-FFF2-40B4-BE49-F238E27FC236}">
                <a16:creationId xmlns:a16="http://schemas.microsoft.com/office/drawing/2014/main" id="{EC29DA1D-42C0-40D0-AB34-5DDF3063A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148634"/>
              </p:ext>
            </p:extLst>
          </p:nvPr>
        </p:nvGraphicFramePr>
        <p:xfrm>
          <a:off x="2895600" y="14478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9" name="Equation" r:id="rId29" imgW="330120" imgH="393480" progId="Equation.3">
                  <p:embed/>
                </p:oleObj>
              </mc:Choice>
              <mc:Fallback>
                <p:oleObj name="Equation" r:id="rId29" imgW="330120" imgH="393480" progId="Equation.3">
                  <p:embed/>
                  <p:pic>
                    <p:nvPicPr>
                      <p:cNvPr id="478244" name="Object 36">
                        <a:extLst>
                          <a:ext uri="{FF2B5EF4-FFF2-40B4-BE49-F238E27FC236}">
                            <a16:creationId xmlns:a16="http://schemas.microsoft.com/office/drawing/2014/main" id="{EC29DA1D-42C0-40D0-AB34-5DDF3063A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45" name="Object 37">
            <a:extLst>
              <a:ext uri="{FF2B5EF4-FFF2-40B4-BE49-F238E27FC236}">
                <a16:creationId xmlns:a16="http://schemas.microsoft.com/office/drawing/2014/main" id="{A226BC19-DECE-433A-A879-0C024BC11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69720"/>
              </p:ext>
            </p:extLst>
          </p:nvPr>
        </p:nvGraphicFramePr>
        <p:xfrm>
          <a:off x="4267200" y="762000"/>
          <a:ext cx="1981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0" name="公式" r:id="rId31" imgW="977760" imgH="279360" progId="Equation.3">
                  <p:embed/>
                </p:oleObj>
              </mc:Choice>
              <mc:Fallback>
                <p:oleObj name="公式" r:id="rId31" imgW="977760" imgH="279360" progId="Equation.3">
                  <p:embed/>
                  <p:pic>
                    <p:nvPicPr>
                      <p:cNvPr id="478245" name="Object 37">
                        <a:extLst>
                          <a:ext uri="{FF2B5EF4-FFF2-40B4-BE49-F238E27FC236}">
                            <a16:creationId xmlns:a16="http://schemas.microsoft.com/office/drawing/2014/main" id="{A226BC19-DECE-433A-A879-0C024BC11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762000"/>
                        <a:ext cx="1981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46" name="Object 38">
            <a:extLst>
              <a:ext uri="{FF2B5EF4-FFF2-40B4-BE49-F238E27FC236}">
                <a16:creationId xmlns:a16="http://schemas.microsoft.com/office/drawing/2014/main" id="{04E60D1F-323E-4BB2-BAEA-D4340D677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666619"/>
              </p:ext>
            </p:extLst>
          </p:nvPr>
        </p:nvGraphicFramePr>
        <p:xfrm>
          <a:off x="4267200" y="1371600"/>
          <a:ext cx="1905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1" name="公式" r:id="rId33" imgW="977760" imgH="279360" progId="Equation.3">
                  <p:embed/>
                </p:oleObj>
              </mc:Choice>
              <mc:Fallback>
                <p:oleObj name="公式" r:id="rId33" imgW="977760" imgH="279360" progId="Equation.3">
                  <p:embed/>
                  <p:pic>
                    <p:nvPicPr>
                      <p:cNvPr id="478246" name="Object 38">
                        <a:extLst>
                          <a:ext uri="{FF2B5EF4-FFF2-40B4-BE49-F238E27FC236}">
                            <a16:creationId xmlns:a16="http://schemas.microsoft.com/office/drawing/2014/main" id="{04E60D1F-323E-4BB2-BAEA-D4340D677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71600"/>
                        <a:ext cx="1905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47" name="Text Box 39">
            <a:extLst>
              <a:ext uri="{FF2B5EF4-FFF2-40B4-BE49-F238E27FC236}">
                <a16:creationId xmlns:a16="http://schemas.microsoft.com/office/drawing/2014/main" id="{E1A63EFB-6A6A-4224-B4EE-CD7E8CA41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667000"/>
            <a:ext cx="236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与上半球面</a:t>
            </a:r>
          </a:p>
        </p:txBody>
      </p:sp>
      <p:sp>
        <p:nvSpPr>
          <p:cNvPr id="478248" name="Text Box 40">
            <a:extLst>
              <a:ext uri="{FF2B5EF4-FFF2-40B4-BE49-F238E27FC236}">
                <a16:creationId xmlns:a16="http://schemas.microsoft.com/office/drawing/2014/main" id="{04E607B5-4832-495F-BDE1-16210DD18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145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交线为</a:t>
            </a:r>
          </a:p>
        </p:txBody>
      </p:sp>
      <p:sp>
        <p:nvSpPr>
          <p:cNvPr id="478249" name="Text Box 41">
            <a:extLst>
              <a:ext uri="{FF2B5EF4-FFF2-40B4-BE49-F238E27FC236}">
                <a16:creationId xmlns:a16="http://schemas.microsoft.com/office/drawing/2014/main" id="{F0A58154-00A4-4606-80D6-925C108F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91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为上半球面夹于锥面间的部分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478250" name="Text Box 42">
            <a:extLst>
              <a:ext uri="{FF2B5EF4-FFF2-40B4-BE49-F238E27FC236}">
                <a16:creationId xmlns:a16="http://schemas.microsoft.com/office/drawing/2014/main" id="{85D870A3-9456-4960-8527-5E58327A1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91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它在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xoy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面上的</a:t>
            </a:r>
          </a:p>
        </p:txBody>
      </p:sp>
      <p:sp>
        <p:nvSpPr>
          <p:cNvPr id="478251" name="Text Box 43">
            <a:extLst>
              <a:ext uri="{FF2B5EF4-FFF2-40B4-BE49-F238E27FC236}">
                <a16:creationId xmlns:a16="http://schemas.microsoft.com/office/drawing/2014/main" id="{73130F2D-ED5B-4F34-93CA-5383ADDF6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1776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投影域为</a:t>
            </a:r>
          </a:p>
        </p:txBody>
      </p:sp>
      <p:graphicFrame>
        <p:nvGraphicFramePr>
          <p:cNvPr id="478252" name="Object 44">
            <a:extLst>
              <a:ext uri="{FF2B5EF4-FFF2-40B4-BE49-F238E27FC236}">
                <a16:creationId xmlns:a16="http://schemas.microsoft.com/office/drawing/2014/main" id="{1B1275B6-E0FA-49FA-AD13-D271BF31F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910157"/>
              </p:ext>
            </p:extLst>
          </p:nvPr>
        </p:nvGraphicFramePr>
        <p:xfrm>
          <a:off x="8001000" y="625475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2" name="公式" r:id="rId35" imgW="203040" imgH="215640" progId="Equation.3">
                  <p:embed/>
                </p:oleObj>
              </mc:Choice>
              <mc:Fallback>
                <p:oleObj name="公式" r:id="rId35" imgW="203040" imgH="215640" progId="Equation.3">
                  <p:embed/>
                  <p:pic>
                    <p:nvPicPr>
                      <p:cNvPr id="478252" name="Object 44">
                        <a:extLst>
                          <a:ext uri="{FF2B5EF4-FFF2-40B4-BE49-F238E27FC236}">
                            <a16:creationId xmlns:a16="http://schemas.microsoft.com/office/drawing/2014/main" id="{1B1275B6-E0FA-49FA-AD13-D271BF31F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625475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8253" name="Group 45">
            <a:extLst>
              <a:ext uri="{FF2B5EF4-FFF2-40B4-BE49-F238E27FC236}">
                <a16:creationId xmlns:a16="http://schemas.microsoft.com/office/drawing/2014/main" id="{832921F9-9346-4B30-9C84-1CF0F19D16B0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009650"/>
            <a:ext cx="1079500" cy="684213"/>
            <a:chOff x="4512" y="386"/>
            <a:chExt cx="680" cy="431"/>
          </a:xfrm>
        </p:grpSpPr>
        <p:sp>
          <p:nvSpPr>
            <p:cNvPr id="478254" name="Arc 46">
              <a:extLst>
                <a:ext uri="{FF2B5EF4-FFF2-40B4-BE49-F238E27FC236}">
                  <a16:creationId xmlns:a16="http://schemas.microsoft.com/office/drawing/2014/main" id="{9CEE4379-1A5A-460A-9647-CA5DDC13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386"/>
              <a:ext cx="680" cy="431"/>
            </a:xfrm>
            <a:custGeom>
              <a:avLst/>
              <a:gdLst>
                <a:gd name="G0" fmla="+- 15955 0 0"/>
                <a:gd name="G1" fmla="+- 21600 0 0"/>
                <a:gd name="G2" fmla="+- 21600 0 0"/>
                <a:gd name="T0" fmla="*/ 0 w 31701"/>
                <a:gd name="T1" fmla="*/ 7040 h 21600"/>
                <a:gd name="T2" fmla="*/ 31701 w 31701"/>
                <a:gd name="T3" fmla="*/ 6815 h 21600"/>
                <a:gd name="T4" fmla="*/ 15955 w 317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701" h="21600" fill="none" extrusionOk="0">
                  <a:moveTo>
                    <a:pt x="-1" y="7039"/>
                  </a:moveTo>
                  <a:cubicBezTo>
                    <a:pt x="4092" y="2555"/>
                    <a:pt x="9883" y="0"/>
                    <a:pt x="15955" y="0"/>
                  </a:cubicBezTo>
                  <a:cubicBezTo>
                    <a:pt x="21919" y="0"/>
                    <a:pt x="27618" y="2466"/>
                    <a:pt x="31701" y="6814"/>
                  </a:cubicBezTo>
                </a:path>
                <a:path w="31701" h="21600" stroke="0" extrusionOk="0">
                  <a:moveTo>
                    <a:pt x="-1" y="7039"/>
                  </a:moveTo>
                  <a:cubicBezTo>
                    <a:pt x="4092" y="2555"/>
                    <a:pt x="9883" y="0"/>
                    <a:pt x="15955" y="0"/>
                  </a:cubicBezTo>
                  <a:cubicBezTo>
                    <a:pt x="21919" y="0"/>
                    <a:pt x="27618" y="2466"/>
                    <a:pt x="31701" y="6814"/>
                  </a:cubicBezTo>
                  <a:lnTo>
                    <a:pt x="15955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8255" name="Arc 47">
              <a:extLst>
                <a:ext uri="{FF2B5EF4-FFF2-40B4-BE49-F238E27FC236}">
                  <a16:creationId xmlns:a16="http://schemas.microsoft.com/office/drawing/2014/main" id="{A6547787-F473-4C27-9BD7-404F9A1CE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80"/>
              <a:ext cx="671" cy="4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89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89"/>
                  </a:moveTo>
                  <a:cubicBezTo>
                    <a:pt x="61" y="9603"/>
                    <a:pt x="9713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9"/>
                  </a:moveTo>
                  <a:cubicBezTo>
                    <a:pt x="61" y="9603"/>
                    <a:pt x="9713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8256" name="Arc 48">
              <a:extLst>
                <a:ext uri="{FF2B5EF4-FFF2-40B4-BE49-F238E27FC236}">
                  <a16:creationId xmlns:a16="http://schemas.microsoft.com/office/drawing/2014/main" id="{06271469-287C-47CF-B9BC-AEE7B73371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512" y="528"/>
              <a:ext cx="671" cy="4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489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489"/>
                  </a:moveTo>
                  <a:cubicBezTo>
                    <a:pt x="61" y="9603"/>
                    <a:pt x="9713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9"/>
                  </a:moveTo>
                  <a:cubicBezTo>
                    <a:pt x="61" y="9603"/>
                    <a:pt x="9713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78257" name="Object 49">
            <a:extLst>
              <a:ext uri="{FF2B5EF4-FFF2-40B4-BE49-F238E27FC236}">
                <a16:creationId xmlns:a16="http://schemas.microsoft.com/office/drawing/2014/main" id="{E763C6C2-31C8-4E26-A788-1572DA285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985766"/>
              </p:ext>
            </p:extLst>
          </p:nvPr>
        </p:nvGraphicFramePr>
        <p:xfrm>
          <a:off x="7734300" y="1746250"/>
          <a:ext cx="7239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3" name="公式" r:id="rId37" imgW="291960" imgH="253800" progId="Equation.3">
                  <p:embed/>
                </p:oleObj>
              </mc:Choice>
              <mc:Fallback>
                <p:oleObj name="公式" r:id="rId37" imgW="291960" imgH="253800" progId="Equation.3">
                  <p:embed/>
                  <p:pic>
                    <p:nvPicPr>
                      <p:cNvPr id="478257" name="Object 49">
                        <a:extLst>
                          <a:ext uri="{FF2B5EF4-FFF2-40B4-BE49-F238E27FC236}">
                            <a16:creationId xmlns:a16="http://schemas.microsoft.com/office/drawing/2014/main" id="{E763C6C2-31C8-4E26-A788-1572DA285B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1746250"/>
                        <a:ext cx="7239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58" name="Text Box 50">
            <a:extLst>
              <a:ext uri="{FF2B5EF4-FFF2-40B4-BE49-F238E27FC236}">
                <a16:creationId xmlns:a16="http://schemas.microsoft.com/office/drawing/2014/main" id="{770E5172-DF25-4303-A57B-37172654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953000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478259" name="Object 51">
            <a:extLst>
              <a:ext uri="{FF2B5EF4-FFF2-40B4-BE49-F238E27FC236}">
                <a16:creationId xmlns:a16="http://schemas.microsoft.com/office/drawing/2014/main" id="{7A408C80-D2FC-4D0A-B470-6E4AF247E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37406"/>
              </p:ext>
            </p:extLst>
          </p:nvPr>
        </p:nvGraphicFramePr>
        <p:xfrm>
          <a:off x="2286000" y="5691188"/>
          <a:ext cx="28956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4" name="公式" r:id="rId39" imgW="1371600" imgH="330120" progId="Equation.3">
                  <p:embed/>
                </p:oleObj>
              </mc:Choice>
              <mc:Fallback>
                <p:oleObj name="公式" r:id="rId39" imgW="1371600" imgH="330120" progId="Equation.3">
                  <p:embed/>
                  <p:pic>
                    <p:nvPicPr>
                      <p:cNvPr id="478259" name="Object 51">
                        <a:extLst>
                          <a:ext uri="{FF2B5EF4-FFF2-40B4-BE49-F238E27FC236}">
                            <a16:creationId xmlns:a16="http://schemas.microsoft.com/office/drawing/2014/main" id="{7A408C80-D2FC-4D0A-B470-6E4AF247E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91188"/>
                        <a:ext cx="28956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3">
            <a:extLst>
              <a:ext uri="{FF2B5EF4-FFF2-40B4-BE49-F238E27FC236}">
                <a16:creationId xmlns:a16="http://schemas.microsoft.com/office/drawing/2014/main" id="{C8AEF125-84CA-4CBD-8F57-733B5BEF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1221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7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31" grpId="0" autoUpdateAnimBg="0"/>
      <p:bldP spid="478233" grpId="0" autoUpdateAnimBg="0"/>
      <p:bldP spid="478247" grpId="0" autoUpdateAnimBg="0"/>
      <p:bldP spid="478248" grpId="0" autoUpdateAnimBg="0"/>
      <p:bldP spid="478249" grpId="0" autoUpdateAnimBg="0"/>
      <p:bldP spid="478250" grpId="0" autoUpdateAnimBg="0"/>
      <p:bldP spid="478251" grpId="0" autoUpdateAnimBg="0"/>
      <p:bldP spid="47825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Text Box 2"/>
          <p:cNvSpPr txBox="1">
            <a:spLocks noChangeArrowheads="1"/>
          </p:cNvSpPr>
          <p:nvPr/>
        </p:nvSpPr>
        <p:spPr bwMode="auto">
          <a:xfrm>
            <a:off x="611188" y="80963"/>
            <a:ext cx="356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4</a:t>
            </a:r>
            <a:r>
              <a:rPr lang="zh-CN" altLang="en-US" sz="2400" b="1">
                <a:solidFill>
                  <a:srgbClr val="FF0000"/>
                </a:solidFill>
              </a:rPr>
              <a:t>、 高斯公式</a:t>
            </a:r>
          </a:p>
        </p:txBody>
      </p:sp>
      <p:graphicFrame>
        <p:nvGraphicFramePr>
          <p:cNvPr id="817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09381"/>
              </p:ext>
            </p:extLst>
          </p:nvPr>
        </p:nvGraphicFramePr>
        <p:xfrm>
          <a:off x="1066800" y="688975"/>
          <a:ext cx="31734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" name="Equation" r:id="rId3" imgW="1663560" imgH="368280" progId="Equation.DSMT4">
                  <p:embed/>
                </p:oleObj>
              </mc:Choice>
              <mc:Fallback>
                <p:oleObj name="Equation" r:id="rId3" imgW="1663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88975"/>
                        <a:ext cx="31734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452843"/>
              </p:ext>
            </p:extLst>
          </p:nvPr>
        </p:nvGraphicFramePr>
        <p:xfrm>
          <a:off x="4211638" y="560388"/>
          <a:ext cx="28829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" name="Equation" r:id="rId5" imgW="1511280" imgH="431640" progId="Equation.DSMT4">
                  <p:embed/>
                </p:oleObj>
              </mc:Choice>
              <mc:Fallback>
                <p:oleObj name="Equation" r:id="rId5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60388"/>
                        <a:ext cx="28829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12838"/>
              </p:ext>
            </p:extLst>
          </p:nvPr>
        </p:nvGraphicFramePr>
        <p:xfrm>
          <a:off x="111125" y="1536700"/>
          <a:ext cx="48641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" name="Equation" r:id="rId7" imgW="2552400" imgH="368280" progId="Equation.DSMT4">
                  <p:embed/>
                </p:oleObj>
              </mc:Choice>
              <mc:Fallback>
                <p:oleObj name="Equation" r:id="rId7" imgW="2552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536700"/>
                        <a:ext cx="48641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23253"/>
              </p:ext>
            </p:extLst>
          </p:nvPr>
        </p:nvGraphicFramePr>
        <p:xfrm>
          <a:off x="5002213" y="1408113"/>
          <a:ext cx="28813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6" name="Equation" r:id="rId9" imgW="1511280" imgH="431640" progId="Equation.DSMT4">
                  <p:embed/>
                </p:oleObj>
              </mc:Choice>
              <mc:Fallback>
                <p:oleObj name="Equation" r:id="rId9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1408113"/>
                        <a:ext cx="28813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17801"/>
              </p:ext>
            </p:extLst>
          </p:nvPr>
        </p:nvGraphicFramePr>
        <p:xfrm>
          <a:off x="622300" y="2287588"/>
          <a:ext cx="7508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" name="Equation" r:id="rId11" imgW="393480" imgH="203040" progId="Equation.DSMT4">
                  <p:embed/>
                </p:oleObj>
              </mc:Choice>
              <mc:Fallback>
                <p:oleObj name="Equation" r:id="rId11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287588"/>
                        <a:ext cx="7508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31349"/>
              </p:ext>
            </p:extLst>
          </p:nvPr>
        </p:nvGraphicFramePr>
        <p:xfrm>
          <a:off x="1582738" y="2276475"/>
          <a:ext cx="31972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" name="Equation" r:id="rId13" imgW="1676160" imgH="215640" progId="Equation.DSMT4">
                  <p:embed/>
                </p:oleObj>
              </mc:Choice>
              <mc:Fallback>
                <p:oleObj name="Equation" r:id="rId13" imgW="1676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276475"/>
                        <a:ext cx="31972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7512"/>
              </p:ext>
            </p:extLst>
          </p:nvPr>
        </p:nvGraphicFramePr>
        <p:xfrm>
          <a:off x="744538" y="2779713"/>
          <a:ext cx="6731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" name="Equation" r:id="rId15" imgW="3530520" imgH="215640" progId="Equation.DSMT4">
                  <p:embed/>
                </p:oleObj>
              </mc:Choice>
              <mc:Fallback>
                <p:oleObj name="Equation" r:id="rId15" imgW="3530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779713"/>
                        <a:ext cx="6731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521337"/>
              </p:ext>
            </p:extLst>
          </p:nvPr>
        </p:nvGraphicFramePr>
        <p:xfrm>
          <a:off x="684213" y="3284538"/>
          <a:ext cx="23241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" name="Equation" r:id="rId17" imgW="1218960" imgH="215640" progId="Equation.DSMT4">
                  <p:embed/>
                </p:oleObj>
              </mc:Choice>
              <mc:Fallback>
                <p:oleObj name="Equation" r:id="rId17" imgW="121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23241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9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343603"/>
              </p:ext>
            </p:extLst>
          </p:nvPr>
        </p:nvGraphicFramePr>
        <p:xfrm>
          <a:off x="5003800" y="2335213"/>
          <a:ext cx="12588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1" name="公式" r:id="rId19" imgW="660240" imgH="203040" progId="Equation.3">
                  <p:embed/>
                </p:oleObj>
              </mc:Choice>
              <mc:Fallback>
                <p:oleObj name="公式" r:id="rId19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35213"/>
                        <a:ext cx="12588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9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326375"/>
              </p:ext>
            </p:extLst>
          </p:nvPr>
        </p:nvGraphicFramePr>
        <p:xfrm>
          <a:off x="7667625" y="2781300"/>
          <a:ext cx="12588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" name="公式" r:id="rId21" imgW="660240" imgH="203040" progId="Equation.3">
                  <p:embed/>
                </p:oleObj>
              </mc:Choice>
              <mc:Fallback>
                <p:oleObj name="公式" r:id="rId21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781300"/>
                        <a:ext cx="12588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9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68766"/>
              </p:ext>
            </p:extLst>
          </p:nvPr>
        </p:nvGraphicFramePr>
        <p:xfrm>
          <a:off x="6372225" y="2335213"/>
          <a:ext cx="677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" name="公式" r:id="rId23" imgW="355320" imgH="190440" progId="Equation.3">
                  <p:embed/>
                </p:oleObj>
              </mc:Choice>
              <mc:Fallback>
                <p:oleObj name="公式" r:id="rId23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335213"/>
                        <a:ext cx="677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7194" name="Text Box 42"/>
          <p:cNvSpPr txBox="1">
            <a:spLocks noChangeArrowheads="1"/>
          </p:cNvSpPr>
          <p:nvPr/>
        </p:nvSpPr>
        <p:spPr bwMode="auto">
          <a:xfrm>
            <a:off x="576263" y="3789363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三、重点、难点、易错点解析</a:t>
            </a:r>
          </a:p>
        </p:txBody>
      </p:sp>
      <p:graphicFrame>
        <p:nvGraphicFramePr>
          <p:cNvPr id="81719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92586"/>
              </p:ext>
            </p:extLst>
          </p:nvPr>
        </p:nvGraphicFramePr>
        <p:xfrm>
          <a:off x="658813" y="4402138"/>
          <a:ext cx="42354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" name="Equation" r:id="rId25" imgW="2222280" imgH="215640" progId="Equation.DSMT4">
                  <p:embed/>
                </p:oleObj>
              </mc:Choice>
              <mc:Fallback>
                <p:oleObj name="Equation" r:id="rId25" imgW="222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402138"/>
                        <a:ext cx="42354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9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427777"/>
              </p:ext>
            </p:extLst>
          </p:nvPr>
        </p:nvGraphicFramePr>
        <p:xfrm>
          <a:off x="5040313" y="4303713"/>
          <a:ext cx="37258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" name="Equation" r:id="rId27" imgW="1955520" imgH="368280" progId="Equation.DSMT4">
                  <p:embed/>
                </p:oleObj>
              </mc:Choice>
              <mc:Fallback>
                <p:oleObj name="Equation" r:id="rId27" imgW="19555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4303713"/>
                        <a:ext cx="37258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9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53859"/>
              </p:ext>
            </p:extLst>
          </p:nvPr>
        </p:nvGraphicFramePr>
        <p:xfrm>
          <a:off x="11113" y="5026025"/>
          <a:ext cx="13795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" name="Equation" r:id="rId29" imgW="723600" imgH="203040" progId="Equation.DSMT4">
                  <p:embed/>
                </p:oleObj>
              </mc:Choice>
              <mc:Fallback>
                <p:oleObj name="Equation" r:id="rId29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5026025"/>
                        <a:ext cx="13795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9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594871"/>
              </p:ext>
            </p:extLst>
          </p:nvPr>
        </p:nvGraphicFramePr>
        <p:xfrm>
          <a:off x="1593850" y="4953000"/>
          <a:ext cx="58324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7" name="Equation" r:id="rId31" imgW="3060360" imgH="368280" progId="Equation.DSMT4">
                  <p:embed/>
                </p:oleObj>
              </mc:Choice>
              <mc:Fallback>
                <p:oleObj name="Equation" r:id="rId31" imgW="3060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4953000"/>
                        <a:ext cx="58324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9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199185"/>
              </p:ext>
            </p:extLst>
          </p:nvPr>
        </p:nvGraphicFramePr>
        <p:xfrm>
          <a:off x="684213" y="5662613"/>
          <a:ext cx="35067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" name="Equation" r:id="rId33" imgW="1841400" imgH="215640" progId="Equation.DSMT4">
                  <p:embed/>
                </p:oleObj>
              </mc:Choice>
              <mc:Fallback>
                <p:oleObj name="Equation" r:id="rId33" imgW="1841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62613"/>
                        <a:ext cx="35067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20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24058"/>
              </p:ext>
            </p:extLst>
          </p:nvPr>
        </p:nvGraphicFramePr>
        <p:xfrm>
          <a:off x="4572000" y="5686425"/>
          <a:ext cx="21764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" name="Equation" r:id="rId35" imgW="1143000" imgH="203040" progId="Equation.DSMT4">
                  <p:embed/>
                </p:oleObj>
              </mc:Choice>
              <mc:Fallback>
                <p:oleObj name="Equation" r:id="rId35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86425"/>
                        <a:ext cx="21764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20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02512"/>
              </p:ext>
            </p:extLst>
          </p:nvPr>
        </p:nvGraphicFramePr>
        <p:xfrm>
          <a:off x="7019925" y="5661025"/>
          <a:ext cx="1377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" name="Equation" r:id="rId37" imgW="723600" imgH="241200" progId="Equation.DSMT4">
                  <p:embed/>
                </p:oleObj>
              </mc:Choice>
              <mc:Fallback>
                <p:oleObj name="Equation" r:id="rId37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661025"/>
                        <a:ext cx="13779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20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899362"/>
              </p:ext>
            </p:extLst>
          </p:nvPr>
        </p:nvGraphicFramePr>
        <p:xfrm>
          <a:off x="646113" y="6165850"/>
          <a:ext cx="32146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1" name="Equation" r:id="rId39" imgW="1688760" imgH="304560" progId="Equation.DSMT4">
                  <p:embed/>
                </p:oleObj>
              </mc:Choice>
              <mc:Fallback>
                <p:oleObj name="Equation" r:id="rId39" imgW="1688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6165850"/>
                        <a:ext cx="32146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20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72090"/>
              </p:ext>
            </p:extLst>
          </p:nvPr>
        </p:nvGraphicFramePr>
        <p:xfrm>
          <a:off x="3832225" y="6257925"/>
          <a:ext cx="942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" name="Equation" r:id="rId41" imgW="495000" imgH="203040" progId="Equation.DSMT4">
                  <p:embed/>
                </p:oleObj>
              </mc:Choice>
              <mc:Fallback>
                <p:oleObj name="Equation" r:id="rId41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6257925"/>
                        <a:ext cx="942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20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70237"/>
              </p:ext>
            </p:extLst>
          </p:nvPr>
        </p:nvGraphicFramePr>
        <p:xfrm>
          <a:off x="4805363" y="6257925"/>
          <a:ext cx="9413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3" name="Equation" r:id="rId43" imgW="495000" imgH="203040" progId="Equation.DSMT4">
                  <p:embed/>
                </p:oleObj>
              </mc:Choice>
              <mc:Fallback>
                <p:oleObj name="Equation" r:id="rId43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6257925"/>
                        <a:ext cx="94138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2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1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1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1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81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81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81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81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8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8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81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81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94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9234" name="Object 2">
            <a:extLst>
              <a:ext uri="{FF2B5EF4-FFF2-40B4-BE49-F238E27FC236}">
                <a16:creationId xmlns:a16="http://schemas.microsoft.com/office/drawing/2014/main" id="{AEB80A7E-250F-4347-9809-79C815CFD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04800"/>
          <a:ext cx="2921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5" name="公式" r:id="rId3" imgW="1371600" imgH="330120" progId="Equation.3">
                  <p:embed/>
                </p:oleObj>
              </mc:Choice>
              <mc:Fallback>
                <p:oleObj name="公式" r:id="rId3" imgW="1371600" imgH="330120" progId="Equation.3">
                  <p:embed/>
                  <p:pic>
                    <p:nvPicPr>
                      <p:cNvPr id="479234" name="Object 2">
                        <a:extLst>
                          <a:ext uri="{FF2B5EF4-FFF2-40B4-BE49-F238E27FC236}">
                            <a16:creationId xmlns:a16="http://schemas.microsoft.com/office/drawing/2014/main" id="{AEB80A7E-250F-4347-9809-79C815CFD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2921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5" name="Object 3">
            <a:extLst>
              <a:ext uri="{FF2B5EF4-FFF2-40B4-BE49-F238E27FC236}">
                <a16:creationId xmlns:a16="http://schemas.microsoft.com/office/drawing/2014/main" id="{618AFC24-0C0D-497C-9E18-68EE2AD97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143000"/>
          <a:ext cx="2362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6" name="公式" r:id="rId5" imgW="1054080" imgH="342720" progId="Equation.3">
                  <p:embed/>
                </p:oleObj>
              </mc:Choice>
              <mc:Fallback>
                <p:oleObj name="公式" r:id="rId5" imgW="1054080" imgH="342720" progId="Equation.3">
                  <p:embed/>
                  <p:pic>
                    <p:nvPicPr>
                      <p:cNvPr id="479235" name="Object 3">
                        <a:extLst>
                          <a:ext uri="{FF2B5EF4-FFF2-40B4-BE49-F238E27FC236}">
                            <a16:creationId xmlns:a16="http://schemas.microsoft.com/office/drawing/2014/main" id="{618AFC24-0C0D-497C-9E18-68EE2AD97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23622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6" name="Object 4">
            <a:extLst>
              <a:ext uri="{FF2B5EF4-FFF2-40B4-BE49-F238E27FC236}">
                <a16:creationId xmlns:a16="http://schemas.microsoft.com/office/drawing/2014/main" id="{44EF0D6B-178F-433D-8FCB-263532FD3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81200"/>
          <a:ext cx="37338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7" name="公式" r:id="rId7" imgW="1765080" imgH="457200" progId="Equation.3">
                  <p:embed/>
                </p:oleObj>
              </mc:Choice>
              <mc:Fallback>
                <p:oleObj name="公式" r:id="rId7" imgW="1765080" imgH="457200" progId="Equation.3">
                  <p:embed/>
                  <p:pic>
                    <p:nvPicPr>
                      <p:cNvPr id="479236" name="Object 4">
                        <a:extLst>
                          <a:ext uri="{FF2B5EF4-FFF2-40B4-BE49-F238E27FC236}">
                            <a16:creationId xmlns:a16="http://schemas.microsoft.com/office/drawing/2014/main" id="{44EF0D6B-178F-433D-8FCB-263532FD3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37338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7" name="Object 5">
            <a:extLst>
              <a:ext uri="{FF2B5EF4-FFF2-40B4-BE49-F238E27FC236}">
                <a16:creationId xmlns:a16="http://schemas.microsoft.com/office/drawing/2014/main" id="{48D82AC9-213D-4D86-9898-F9CE1E6B1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34755"/>
              </p:ext>
            </p:extLst>
          </p:nvPr>
        </p:nvGraphicFramePr>
        <p:xfrm>
          <a:off x="1371600" y="2971800"/>
          <a:ext cx="25146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8" name="公式" r:id="rId9" imgW="1143000" imgH="406080" progId="Equation.3">
                  <p:embed/>
                </p:oleObj>
              </mc:Choice>
              <mc:Fallback>
                <p:oleObj name="公式" r:id="rId9" imgW="1143000" imgH="406080" progId="Equation.3">
                  <p:embed/>
                  <p:pic>
                    <p:nvPicPr>
                      <p:cNvPr id="479237" name="Object 5">
                        <a:extLst>
                          <a:ext uri="{FF2B5EF4-FFF2-40B4-BE49-F238E27FC236}">
                            <a16:creationId xmlns:a16="http://schemas.microsoft.com/office/drawing/2014/main" id="{48D82AC9-213D-4D86-9898-F9CE1E6B1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25146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8" name="Object 6">
            <a:extLst>
              <a:ext uri="{FF2B5EF4-FFF2-40B4-BE49-F238E27FC236}">
                <a16:creationId xmlns:a16="http://schemas.microsoft.com/office/drawing/2014/main" id="{3C01FA77-76BA-4D3B-B67C-4AB573E01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914400"/>
          <a:ext cx="1981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9" name="公式" r:id="rId11" imgW="939600" imgH="482400" progId="Equation.3">
                  <p:embed/>
                </p:oleObj>
              </mc:Choice>
              <mc:Fallback>
                <p:oleObj name="公式" r:id="rId11" imgW="939600" imgH="482400" progId="Equation.3">
                  <p:embed/>
                  <p:pic>
                    <p:nvPicPr>
                      <p:cNvPr id="479238" name="Object 6">
                        <a:extLst>
                          <a:ext uri="{FF2B5EF4-FFF2-40B4-BE49-F238E27FC236}">
                            <a16:creationId xmlns:a16="http://schemas.microsoft.com/office/drawing/2014/main" id="{3C01FA77-76BA-4D3B-B67C-4AB573E01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14400"/>
                        <a:ext cx="19812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9" name="Object 7">
            <a:extLst>
              <a:ext uri="{FF2B5EF4-FFF2-40B4-BE49-F238E27FC236}">
                <a16:creationId xmlns:a16="http://schemas.microsoft.com/office/drawing/2014/main" id="{ABF89D10-F5F4-4B4A-B0BD-7DDC89328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136650"/>
          <a:ext cx="914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0" name="公式" r:id="rId13" imgW="457200" imgH="203040" progId="Equation.3">
                  <p:embed/>
                </p:oleObj>
              </mc:Choice>
              <mc:Fallback>
                <p:oleObj name="公式" r:id="rId13" imgW="457200" imgH="203040" progId="Equation.3">
                  <p:embed/>
                  <p:pic>
                    <p:nvPicPr>
                      <p:cNvPr id="479239" name="Object 7">
                        <a:extLst>
                          <a:ext uri="{FF2B5EF4-FFF2-40B4-BE49-F238E27FC236}">
                            <a16:creationId xmlns:a16="http://schemas.microsoft.com/office/drawing/2014/main" id="{ABF89D10-F5F4-4B4A-B0BD-7DDC89328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136650"/>
                        <a:ext cx="914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9240" name="Group 8">
            <a:extLst>
              <a:ext uri="{FF2B5EF4-FFF2-40B4-BE49-F238E27FC236}">
                <a16:creationId xmlns:a16="http://schemas.microsoft.com/office/drawing/2014/main" id="{53B91E12-B4FF-446B-AB96-27E8DA9DC29F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286000"/>
            <a:ext cx="1905000" cy="1981200"/>
            <a:chOff x="4368" y="118"/>
            <a:chExt cx="1200" cy="1248"/>
          </a:xfrm>
        </p:grpSpPr>
        <p:grpSp>
          <p:nvGrpSpPr>
            <p:cNvPr id="479241" name="Group 9">
              <a:extLst>
                <a:ext uri="{FF2B5EF4-FFF2-40B4-BE49-F238E27FC236}">
                  <a16:creationId xmlns:a16="http://schemas.microsoft.com/office/drawing/2014/main" id="{0B242886-CBC5-44CA-B622-CB367F0D6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18"/>
              <a:ext cx="1200" cy="1248"/>
              <a:chOff x="4368" y="96"/>
              <a:chExt cx="1200" cy="1248"/>
            </a:xfrm>
          </p:grpSpPr>
          <p:grpSp>
            <p:nvGrpSpPr>
              <p:cNvPr id="479242" name="Group 10">
                <a:extLst>
                  <a:ext uri="{FF2B5EF4-FFF2-40B4-BE49-F238E27FC236}">
                    <a16:creationId xmlns:a16="http://schemas.microsoft.com/office/drawing/2014/main" id="{D89E382B-1ABA-4B5C-8041-68A1E8D2A3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144"/>
                <a:ext cx="1104" cy="1104"/>
                <a:chOff x="4416" y="144"/>
                <a:chExt cx="1104" cy="1104"/>
              </a:xfrm>
            </p:grpSpPr>
            <p:grpSp>
              <p:nvGrpSpPr>
                <p:cNvPr id="479243" name="Group 11">
                  <a:extLst>
                    <a:ext uri="{FF2B5EF4-FFF2-40B4-BE49-F238E27FC236}">
                      <a16:creationId xmlns:a16="http://schemas.microsoft.com/office/drawing/2014/main" id="{651DBD2E-5B0A-4076-BAC3-9CC5E20CC9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16" y="384"/>
                  <a:ext cx="864" cy="864"/>
                  <a:chOff x="4416" y="384"/>
                  <a:chExt cx="864" cy="864"/>
                </a:xfrm>
              </p:grpSpPr>
              <p:sp>
                <p:nvSpPr>
                  <p:cNvPr id="479244" name="Oval 12">
                    <a:extLst>
                      <a:ext uri="{FF2B5EF4-FFF2-40B4-BE49-F238E27FC236}">
                        <a16:creationId xmlns:a16="http://schemas.microsoft.com/office/drawing/2014/main" id="{727AA66E-7C69-4878-968C-957EABA71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84"/>
                    <a:ext cx="864" cy="86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00"/>
                      </a:gs>
                      <a:gs pos="100000">
                        <a:srgbClr val="99CC00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33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245" name="Freeform 13">
                    <a:extLst>
                      <a:ext uri="{FF2B5EF4-FFF2-40B4-BE49-F238E27FC236}">
                        <a16:creationId xmlns:a16="http://schemas.microsoft.com/office/drawing/2014/main" id="{01902E86-D1C0-4DEF-993F-5B0F9D9C6D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12" y="528"/>
                    <a:ext cx="672" cy="288"/>
                  </a:xfrm>
                  <a:custGeom>
                    <a:avLst/>
                    <a:gdLst>
                      <a:gd name="T0" fmla="*/ 0 w 672"/>
                      <a:gd name="T1" fmla="*/ 0 h 288"/>
                      <a:gd name="T2" fmla="*/ 336 w 672"/>
                      <a:gd name="T3" fmla="*/ 288 h 288"/>
                      <a:gd name="T4" fmla="*/ 672 w 672"/>
                      <a:gd name="T5" fmla="*/ 0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72" h="288">
                        <a:moveTo>
                          <a:pt x="0" y="0"/>
                        </a:moveTo>
                        <a:lnTo>
                          <a:pt x="336" y="288"/>
                        </a:lnTo>
                        <a:lnTo>
                          <a:pt x="672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CC6600">
                          <a:gamma/>
                          <a:shade val="46275"/>
                          <a:invGamma/>
                        </a:srgbClr>
                      </a:gs>
                      <a:gs pos="100000">
                        <a:srgbClr val="CC6600"/>
                      </a:gs>
                    </a:gsLst>
                    <a:lin ang="5400000" scaled="1"/>
                  </a:gradFill>
                  <a:ln w="9525">
                    <a:solidFill>
                      <a:srgbClr val="CC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246" name="Oval 14">
                    <a:extLst>
                      <a:ext uri="{FF2B5EF4-FFF2-40B4-BE49-F238E27FC236}">
                        <a16:creationId xmlns:a16="http://schemas.microsoft.com/office/drawing/2014/main" id="{BEBD8AE9-D412-41A1-84F9-A325FC40CB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480"/>
                    <a:ext cx="672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6600"/>
                      </a:gs>
                      <a:gs pos="100000">
                        <a:srgbClr val="CC6600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solidFill>
                      <a:srgbClr val="CC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9247" name="Group 15">
                  <a:extLst>
                    <a:ext uri="{FF2B5EF4-FFF2-40B4-BE49-F238E27FC236}">
                      <a16:creationId xmlns:a16="http://schemas.microsoft.com/office/drawing/2014/main" id="{EB0EA24C-087E-4264-B196-4BDCBB5DE8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2" y="144"/>
                  <a:ext cx="1008" cy="960"/>
                  <a:chOff x="4512" y="144"/>
                  <a:chExt cx="1008" cy="960"/>
                </a:xfrm>
              </p:grpSpPr>
              <p:sp>
                <p:nvSpPr>
                  <p:cNvPr id="479248" name="Line 16">
                    <a:extLst>
                      <a:ext uri="{FF2B5EF4-FFF2-40B4-BE49-F238E27FC236}">
                        <a16:creationId xmlns:a16="http://schemas.microsoft.com/office/drawing/2014/main" id="{0E59B124-D516-42C8-BB4A-E635FFD3C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48" y="8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249" name="Line 17">
                    <a:extLst>
                      <a:ext uri="{FF2B5EF4-FFF2-40B4-BE49-F238E27FC236}">
                        <a16:creationId xmlns:a16="http://schemas.microsoft.com/office/drawing/2014/main" id="{12DA15BF-32D8-4878-929F-89CDABE2E9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384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250" name="Line 18">
                    <a:extLst>
                      <a:ext uri="{FF2B5EF4-FFF2-40B4-BE49-F238E27FC236}">
                        <a16:creationId xmlns:a16="http://schemas.microsoft.com/office/drawing/2014/main" id="{DE2023EB-2747-49A2-B465-50814CE0EA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4" y="81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251" name="Line 19">
                    <a:extLst>
                      <a:ext uri="{FF2B5EF4-FFF2-40B4-BE49-F238E27FC236}">
                        <a16:creationId xmlns:a16="http://schemas.microsoft.com/office/drawing/2014/main" id="{5643646A-3943-447E-A9C3-C8E2C3A692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4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252" name="Line 20">
                    <a:extLst>
                      <a:ext uri="{FF2B5EF4-FFF2-40B4-BE49-F238E27FC236}">
                        <a16:creationId xmlns:a16="http://schemas.microsoft.com/office/drawing/2014/main" id="{9E2AC246-A88D-46AB-93B0-049B4F5F80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0" y="816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253" name="Line 21">
                    <a:extLst>
                      <a:ext uri="{FF2B5EF4-FFF2-40B4-BE49-F238E27FC236}">
                        <a16:creationId xmlns:a16="http://schemas.microsoft.com/office/drawing/2014/main" id="{A71EBC6B-2F5C-4F81-8A57-9F17E1767F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960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479254" name="Object 22">
                <a:extLst>
                  <a:ext uri="{FF2B5EF4-FFF2-40B4-BE49-F238E27FC236}">
                    <a16:creationId xmlns:a16="http://schemas.microsoft.com/office/drawing/2014/main" id="{9EBF1DB7-F199-4C4F-BA65-7A1A61E21D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1104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01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479254" name="Object 22">
                            <a:extLst>
                              <a:ext uri="{FF2B5EF4-FFF2-40B4-BE49-F238E27FC236}">
                                <a16:creationId xmlns:a16="http://schemas.microsoft.com/office/drawing/2014/main" id="{9EBF1DB7-F199-4C4F-BA65-7A1A61E21DB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104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9255" name="Object 23">
                <a:extLst>
                  <a:ext uri="{FF2B5EF4-FFF2-40B4-BE49-F238E27FC236}">
                    <a16:creationId xmlns:a16="http://schemas.microsoft.com/office/drawing/2014/main" id="{835AAF50-4FF5-46C2-93EF-FE061339DF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8" y="720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02" name="公式" r:id="rId17" imgW="126720" imgH="139680" progId="Equation.3">
                      <p:embed/>
                    </p:oleObj>
                  </mc:Choice>
                  <mc:Fallback>
                    <p:oleObj name="公式" r:id="rId17" imgW="126720" imgH="139680" progId="Equation.3">
                      <p:embed/>
                      <p:pic>
                        <p:nvPicPr>
                          <p:cNvPr id="479255" name="Object 23">
                            <a:extLst>
                              <a:ext uri="{FF2B5EF4-FFF2-40B4-BE49-F238E27FC236}">
                                <a16:creationId xmlns:a16="http://schemas.microsoft.com/office/drawing/2014/main" id="{835AAF50-4FF5-46C2-93EF-FE061339DFC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720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9256" name="Object 24">
                <a:extLst>
                  <a:ext uri="{FF2B5EF4-FFF2-40B4-BE49-F238E27FC236}">
                    <a16:creationId xmlns:a16="http://schemas.microsoft.com/office/drawing/2014/main" id="{02114AF5-7FAE-46E6-9C5A-33F8B22FBA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96"/>
              <a:ext cx="21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03" name="公式" r:id="rId19" imgW="126720" imgH="126720" progId="Equation.3">
                      <p:embed/>
                    </p:oleObj>
                  </mc:Choice>
                  <mc:Fallback>
                    <p:oleObj name="公式" r:id="rId19" imgW="126720" imgH="126720" progId="Equation.3">
                      <p:embed/>
                      <p:pic>
                        <p:nvPicPr>
                          <p:cNvPr id="479256" name="Object 24">
                            <a:extLst>
                              <a:ext uri="{FF2B5EF4-FFF2-40B4-BE49-F238E27FC236}">
                                <a16:creationId xmlns:a16="http://schemas.microsoft.com/office/drawing/2014/main" id="{02114AF5-7FAE-46E6-9C5A-33F8B22FBA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96"/>
                            <a:ext cx="215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9257" name="Object 25">
                <a:extLst>
                  <a:ext uri="{FF2B5EF4-FFF2-40B4-BE49-F238E27FC236}">
                    <a16:creationId xmlns:a16="http://schemas.microsoft.com/office/drawing/2014/main" id="{89AC4E30-498A-4303-9F87-1D10341561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70" y="823"/>
              <a:ext cx="19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04" name="公式" r:id="rId21" imgW="139680" imgH="164880" progId="Equation.3">
                      <p:embed/>
                    </p:oleObj>
                  </mc:Choice>
                  <mc:Fallback>
                    <p:oleObj name="公式" r:id="rId21" imgW="139680" imgH="164880" progId="Equation.3">
                      <p:embed/>
                      <p:pic>
                        <p:nvPicPr>
                          <p:cNvPr id="479257" name="Object 25">
                            <a:extLst>
                              <a:ext uri="{FF2B5EF4-FFF2-40B4-BE49-F238E27FC236}">
                                <a16:creationId xmlns:a16="http://schemas.microsoft.com/office/drawing/2014/main" id="{89AC4E30-498A-4303-9F87-1D103415611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0" y="823"/>
                            <a:ext cx="19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9258" name="Group 26">
              <a:extLst>
                <a:ext uri="{FF2B5EF4-FFF2-40B4-BE49-F238E27FC236}">
                  <a16:creationId xmlns:a16="http://schemas.microsoft.com/office/drawing/2014/main" id="{226E8F27-FA01-4CDC-B464-18EE63534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761"/>
              <a:ext cx="666" cy="143"/>
              <a:chOff x="4416" y="720"/>
              <a:chExt cx="865" cy="203"/>
            </a:xfrm>
          </p:grpSpPr>
          <p:sp>
            <p:nvSpPr>
              <p:cNvPr id="479259" name="Arc 27">
                <a:extLst>
                  <a:ext uri="{FF2B5EF4-FFF2-40B4-BE49-F238E27FC236}">
                    <a16:creationId xmlns:a16="http://schemas.microsoft.com/office/drawing/2014/main" id="{A4ACEF5A-66C7-44A3-9CD9-735E39830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9" y="720"/>
                <a:ext cx="862" cy="10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8 w 43200"/>
                  <a:gd name="T1" fmla="*/ 22706 h 25626"/>
                  <a:gd name="T2" fmla="*/ 42821 w 43200"/>
                  <a:gd name="T3" fmla="*/ 25626 h 25626"/>
                  <a:gd name="T4" fmla="*/ 21600 w 43200"/>
                  <a:gd name="T5" fmla="*/ 21600 h 25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626" fill="none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</a:path>
                  <a:path w="43200" h="25626" stroke="0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alpha val="50000"/>
                      </a:schemeClr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9260" name="Arc 28">
                <a:extLst>
                  <a:ext uri="{FF2B5EF4-FFF2-40B4-BE49-F238E27FC236}">
                    <a16:creationId xmlns:a16="http://schemas.microsoft.com/office/drawing/2014/main" id="{523E11BC-93C1-419A-B97D-893D8A72C97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416" y="816"/>
                <a:ext cx="862" cy="10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8 w 43200"/>
                  <a:gd name="T1" fmla="*/ 22706 h 25626"/>
                  <a:gd name="T2" fmla="*/ 42821 w 43200"/>
                  <a:gd name="T3" fmla="*/ 25626 h 25626"/>
                  <a:gd name="T4" fmla="*/ 21600 w 43200"/>
                  <a:gd name="T5" fmla="*/ 21600 h 25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626" fill="none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</a:path>
                  <a:path w="43200" h="25626" stroke="0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alpha val="50000"/>
                      </a:schemeClr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79261" name="Object 29">
              <a:extLst>
                <a:ext uri="{FF2B5EF4-FFF2-40B4-BE49-F238E27FC236}">
                  <a16:creationId xmlns:a16="http://schemas.microsoft.com/office/drawing/2014/main" id="{ADE55121-7D37-4322-8D1D-E335BAEAED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166"/>
            <a:ext cx="32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05" name="公式" r:id="rId23" imgW="203040" imgH="215640" progId="Equation.3">
                    <p:embed/>
                  </p:oleObj>
                </mc:Choice>
                <mc:Fallback>
                  <p:oleObj name="公式" r:id="rId23" imgW="203040" imgH="215640" progId="Equation.3">
                    <p:embed/>
                    <p:pic>
                      <p:nvPicPr>
                        <p:cNvPr id="479261" name="Object 29">
                          <a:extLst>
                            <a:ext uri="{FF2B5EF4-FFF2-40B4-BE49-F238E27FC236}">
                              <a16:creationId xmlns:a16="http://schemas.microsoft.com/office/drawing/2014/main" id="{ADE55121-7D37-4322-8D1D-E335BAEAED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6"/>
                          <a:ext cx="32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9262" name="Group 30">
              <a:extLst>
                <a:ext uri="{FF2B5EF4-FFF2-40B4-BE49-F238E27FC236}">
                  <a16:creationId xmlns:a16="http://schemas.microsoft.com/office/drawing/2014/main" id="{2BCF9B3C-070D-466F-881A-231D019DE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408"/>
              <a:ext cx="680" cy="431"/>
              <a:chOff x="4512" y="386"/>
              <a:chExt cx="680" cy="431"/>
            </a:xfrm>
          </p:grpSpPr>
          <p:sp>
            <p:nvSpPr>
              <p:cNvPr id="479263" name="Arc 31">
                <a:extLst>
                  <a:ext uri="{FF2B5EF4-FFF2-40B4-BE49-F238E27FC236}">
                    <a16:creationId xmlns:a16="http://schemas.microsoft.com/office/drawing/2014/main" id="{57E49B86-8F78-4475-9232-B8D6B57C9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386"/>
                <a:ext cx="680" cy="431"/>
              </a:xfrm>
              <a:custGeom>
                <a:avLst/>
                <a:gdLst>
                  <a:gd name="G0" fmla="+- 15955 0 0"/>
                  <a:gd name="G1" fmla="+- 21600 0 0"/>
                  <a:gd name="G2" fmla="+- 21600 0 0"/>
                  <a:gd name="T0" fmla="*/ 0 w 31701"/>
                  <a:gd name="T1" fmla="*/ 7040 h 21600"/>
                  <a:gd name="T2" fmla="*/ 31701 w 31701"/>
                  <a:gd name="T3" fmla="*/ 6815 h 21600"/>
                  <a:gd name="T4" fmla="*/ 15955 w 3170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701" h="21600" fill="none" extrusionOk="0">
                    <a:moveTo>
                      <a:pt x="-1" y="7039"/>
                    </a:moveTo>
                    <a:cubicBezTo>
                      <a:pt x="4092" y="2555"/>
                      <a:pt x="9883" y="0"/>
                      <a:pt x="15955" y="0"/>
                    </a:cubicBezTo>
                    <a:cubicBezTo>
                      <a:pt x="21919" y="0"/>
                      <a:pt x="27618" y="2466"/>
                      <a:pt x="31701" y="6814"/>
                    </a:cubicBezTo>
                  </a:path>
                  <a:path w="31701" h="21600" stroke="0" extrusionOk="0">
                    <a:moveTo>
                      <a:pt x="-1" y="7039"/>
                    </a:moveTo>
                    <a:cubicBezTo>
                      <a:pt x="4092" y="2555"/>
                      <a:pt x="9883" y="0"/>
                      <a:pt x="15955" y="0"/>
                    </a:cubicBezTo>
                    <a:cubicBezTo>
                      <a:pt x="21919" y="0"/>
                      <a:pt x="27618" y="2466"/>
                      <a:pt x="31701" y="6814"/>
                    </a:cubicBezTo>
                    <a:lnTo>
                      <a:pt x="159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9264" name="Arc 32">
                <a:extLst>
                  <a:ext uri="{FF2B5EF4-FFF2-40B4-BE49-F238E27FC236}">
                    <a16:creationId xmlns:a16="http://schemas.microsoft.com/office/drawing/2014/main" id="{CCF6C5C1-A910-4148-9B8A-092C0D3E2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480"/>
                <a:ext cx="671" cy="4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89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9265" name="Arc 33">
                <a:extLst>
                  <a:ext uri="{FF2B5EF4-FFF2-40B4-BE49-F238E27FC236}">
                    <a16:creationId xmlns:a16="http://schemas.microsoft.com/office/drawing/2014/main" id="{70C07EF6-3DBA-4D51-922A-F3806D24468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512" y="528"/>
                <a:ext cx="671" cy="4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89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79266" name="Object 34">
              <a:extLst>
                <a:ext uri="{FF2B5EF4-FFF2-40B4-BE49-F238E27FC236}">
                  <a16:creationId xmlns:a16="http://schemas.microsoft.com/office/drawing/2014/main" id="{8EE03440-E6A2-460E-85D8-6DAE52847A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2" y="872"/>
            <a:ext cx="456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06" name="公式" r:id="rId25" imgW="291960" imgH="253800" progId="Equation.3">
                    <p:embed/>
                  </p:oleObj>
                </mc:Choice>
                <mc:Fallback>
                  <p:oleObj name="公式" r:id="rId25" imgW="291960" imgH="253800" progId="Equation.3">
                    <p:embed/>
                    <p:pic>
                      <p:nvPicPr>
                        <p:cNvPr id="479266" name="Object 34">
                          <a:extLst>
                            <a:ext uri="{FF2B5EF4-FFF2-40B4-BE49-F238E27FC236}">
                              <a16:creationId xmlns:a16="http://schemas.microsoft.com/office/drawing/2014/main" id="{8EE03440-E6A2-460E-85D8-6DAE52847A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872"/>
                          <a:ext cx="456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9274" name="Text Box 42">
            <a:extLst>
              <a:ext uri="{FF2B5EF4-FFF2-40B4-BE49-F238E27FC236}">
                <a16:creationId xmlns:a16="http://schemas.microsoft.com/office/drawing/2014/main" id="{3920D5CF-6946-4385-A75F-77F0164C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476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若上题 中被积函数改为</a:t>
            </a:r>
          </a:p>
        </p:txBody>
      </p:sp>
      <p:graphicFrame>
        <p:nvGraphicFramePr>
          <p:cNvPr id="479275" name="Object 43">
            <a:extLst>
              <a:ext uri="{FF2B5EF4-FFF2-40B4-BE49-F238E27FC236}">
                <a16:creationId xmlns:a16="http://schemas.microsoft.com/office/drawing/2014/main" id="{13F57575-3161-4DD5-91D5-600E697CC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253697"/>
              </p:ext>
            </p:extLst>
          </p:nvPr>
        </p:nvGraphicFramePr>
        <p:xfrm>
          <a:off x="762000" y="4876800"/>
          <a:ext cx="1981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7" name="公式" r:id="rId27" imgW="774360" imgH="203040" progId="Equation.3">
                  <p:embed/>
                </p:oleObj>
              </mc:Choice>
              <mc:Fallback>
                <p:oleObj name="公式" r:id="rId27" imgW="774360" imgH="203040" progId="Equation.3">
                  <p:embed/>
                  <p:pic>
                    <p:nvPicPr>
                      <p:cNvPr id="479275" name="Object 43">
                        <a:extLst>
                          <a:ext uri="{FF2B5EF4-FFF2-40B4-BE49-F238E27FC236}">
                            <a16:creationId xmlns:a16="http://schemas.microsoft.com/office/drawing/2014/main" id="{13F57575-3161-4DD5-91D5-600E697CC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1981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76" name="AutoShape 44">
            <a:extLst>
              <a:ext uri="{FF2B5EF4-FFF2-40B4-BE49-F238E27FC236}">
                <a16:creationId xmlns:a16="http://schemas.microsoft.com/office/drawing/2014/main" id="{6BD09BD0-CCF3-4003-B35C-16A32E05307E}"/>
              </a:ext>
            </a:extLst>
          </p:cNvPr>
          <p:cNvSpPr>
            <a:spLocks/>
          </p:cNvSpPr>
          <p:nvPr/>
        </p:nvSpPr>
        <p:spPr bwMode="auto">
          <a:xfrm>
            <a:off x="2819400" y="47244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9277" name="Object 45">
            <a:extLst>
              <a:ext uri="{FF2B5EF4-FFF2-40B4-BE49-F238E27FC236}">
                <a16:creationId xmlns:a16="http://schemas.microsoft.com/office/drawing/2014/main" id="{FD8A93EA-BBB8-4AE8-97AE-21C332464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527024"/>
              </p:ext>
            </p:extLst>
          </p:nvPr>
        </p:nvGraphicFramePr>
        <p:xfrm>
          <a:off x="3048000" y="4495800"/>
          <a:ext cx="1219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8" name="公式" r:id="rId29" imgW="545760" imgH="228600" progId="Equation.3">
                  <p:embed/>
                </p:oleObj>
              </mc:Choice>
              <mc:Fallback>
                <p:oleObj name="公式" r:id="rId29" imgW="545760" imgH="228600" progId="Equation.3">
                  <p:embed/>
                  <p:pic>
                    <p:nvPicPr>
                      <p:cNvPr id="479277" name="Object 45">
                        <a:extLst>
                          <a:ext uri="{FF2B5EF4-FFF2-40B4-BE49-F238E27FC236}">
                            <a16:creationId xmlns:a16="http://schemas.microsoft.com/office/drawing/2014/main" id="{FD8A93EA-BBB8-4AE8-97AE-21C332464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1219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78" name="Object 46">
            <a:extLst>
              <a:ext uri="{FF2B5EF4-FFF2-40B4-BE49-F238E27FC236}">
                <a16:creationId xmlns:a16="http://schemas.microsoft.com/office/drawing/2014/main" id="{73ACDB48-40AF-43CA-A56E-37B7EA7FF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000886"/>
              </p:ext>
            </p:extLst>
          </p:nvPr>
        </p:nvGraphicFramePr>
        <p:xfrm>
          <a:off x="3124200" y="5257800"/>
          <a:ext cx="4079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9" name="公式" r:id="rId31" imgW="177480" imgH="203040" progId="Equation.3">
                  <p:embed/>
                </p:oleObj>
              </mc:Choice>
              <mc:Fallback>
                <p:oleObj name="公式" r:id="rId31" imgW="177480" imgH="203040" progId="Equation.3">
                  <p:embed/>
                  <p:pic>
                    <p:nvPicPr>
                      <p:cNvPr id="479278" name="Object 46">
                        <a:extLst>
                          <a:ext uri="{FF2B5EF4-FFF2-40B4-BE49-F238E27FC236}">
                            <a16:creationId xmlns:a16="http://schemas.microsoft.com/office/drawing/2014/main" id="{73ACDB48-40AF-43CA-A56E-37B7EA7FF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57800"/>
                        <a:ext cx="4079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79" name="Object 47">
            <a:extLst>
              <a:ext uri="{FF2B5EF4-FFF2-40B4-BE49-F238E27FC236}">
                <a16:creationId xmlns:a16="http://schemas.microsoft.com/office/drawing/2014/main" id="{DEA1EE45-B7BF-4B2E-A78A-B67D744C5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419600"/>
          <a:ext cx="2362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0" name="公式" r:id="rId33" imgW="1079280" imgH="279360" progId="Equation.3">
                  <p:embed/>
                </p:oleObj>
              </mc:Choice>
              <mc:Fallback>
                <p:oleObj name="公式" r:id="rId33" imgW="1079280" imgH="279360" progId="Equation.3">
                  <p:embed/>
                  <p:pic>
                    <p:nvPicPr>
                      <p:cNvPr id="479279" name="Object 47">
                        <a:extLst>
                          <a:ext uri="{FF2B5EF4-FFF2-40B4-BE49-F238E27FC236}">
                            <a16:creationId xmlns:a16="http://schemas.microsoft.com/office/drawing/2014/main" id="{DEA1EE45-B7BF-4B2E-A78A-B67D744C5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23622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80" name="Object 48">
            <a:extLst>
              <a:ext uri="{FF2B5EF4-FFF2-40B4-BE49-F238E27FC236}">
                <a16:creationId xmlns:a16="http://schemas.microsoft.com/office/drawing/2014/main" id="{2DDA493B-529E-4286-B785-3E205DFFD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105400"/>
          <a:ext cx="2362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1" name="公式" r:id="rId35" imgW="1079280" imgH="279360" progId="Equation.3">
                  <p:embed/>
                </p:oleObj>
              </mc:Choice>
              <mc:Fallback>
                <p:oleObj name="公式" r:id="rId35" imgW="1079280" imgH="279360" progId="Equation.3">
                  <p:embed/>
                  <p:pic>
                    <p:nvPicPr>
                      <p:cNvPr id="479280" name="Object 48">
                        <a:extLst>
                          <a:ext uri="{FF2B5EF4-FFF2-40B4-BE49-F238E27FC236}">
                            <a16:creationId xmlns:a16="http://schemas.microsoft.com/office/drawing/2014/main" id="{2DDA493B-529E-4286-B785-3E205DFFD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05400"/>
                        <a:ext cx="23622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81" name="Text Box 49">
            <a:extLst>
              <a:ext uri="{FF2B5EF4-FFF2-40B4-BE49-F238E27FC236}">
                <a16:creationId xmlns:a16="http://schemas.microsoft.com/office/drawing/2014/main" id="{885D623B-6866-4FFA-9FBF-F93BE38F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91200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计算结果如何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3222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74" grpId="0" build="p" autoUpdateAnimBg="0"/>
      <p:bldP spid="479281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9" name="Text Box 9">
            <a:extLst>
              <a:ext uri="{FF2B5EF4-FFF2-40B4-BE49-F238E27FC236}">
                <a16:creationId xmlns:a16="http://schemas.microsoft.com/office/drawing/2014/main" id="{611E6F92-7CB8-4FE3-B4D6-D8EBC8FC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496671" name="Group 31">
            <a:extLst>
              <a:ext uri="{FF2B5EF4-FFF2-40B4-BE49-F238E27FC236}">
                <a16:creationId xmlns:a16="http://schemas.microsoft.com/office/drawing/2014/main" id="{72D8A574-B79B-4C12-9BFE-F61984CE75D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0"/>
            <a:ext cx="5410200" cy="1281113"/>
            <a:chOff x="1248" y="144"/>
            <a:chExt cx="3408" cy="807"/>
          </a:xfrm>
        </p:grpSpPr>
        <p:graphicFrame>
          <p:nvGraphicFramePr>
            <p:cNvPr id="496650" name="Object 10">
              <a:extLst>
                <a:ext uri="{FF2B5EF4-FFF2-40B4-BE49-F238E27FC236}">
                  <a16:creationId xmlns:a16="http://schemas.microsoft.com/office/drawing/2014/main" id="{464D02A7-D4B7-4391-B741-8F451BC1C6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44"/>
            <a:ext cx="1008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28" name="公式" r:id="rId3" imgW="634680" imgH="380880" progId="Equation.3">
                    <p:embed/>
                  </p:oleObj>
                </mc:Choice>
                <mc:Fallback>
                  <p:oleObj name="公式" r:id="rId3" imgW="634680" imgH="380880" progId="Equation.3">
                    <p:embed/>
                    <p:pic>
                      <p:nvPicPr>
                        <p:cNvPr id="496650" name="Object 10">
                          <a:extLst>
                            <a:ext uri="{FF2B5EF4-FFF2-40B4-BE49-F238E27FC236}">
                              <a16:creationId xmlns:a16="http://schemas.microsoft.com/office/drawing/2014/main" id="{464D02A7-D4B7-4391-B741-8F451BC1C6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"/>
                          <a:ext cx="1008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6651" name="Text Box 11">
              <a:extLst>
                <a:ext uri="{FF2B5EF4-FFF2-40B4-BE49-F238E27FC236}">
                  <a16:creationId xmlns:a16="http://schemas.microsoft.com/office/drawing/2014/main" id="{75027C2F-0EDC-42F4-8001-904C672DC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624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其中∑为闭曲面</a:t>
              </a:r>
            </a:p>
          </p:txBody>
        </p:sp>
        <p:graphicFrame>
          <p:nvGraphicFramePr>
            <p:cNvPr id="496652" name="Object 12">
              <a:extLst>
                <a:ext uri="{FF2B5EF4-FFF2-40B4-BE49-F238E27FC236}">
                  <a16:creationId xmlns:a16="http://schemas.microsoft.com/office/drawing/2014/main" id="{0F172958-9486-408D-B413-AB5B13F877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624"/>
            <a:ext cx="125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29" name="公式" r:id="rId5" imgW="939600" imgH="241200" progId="Equation.3">
                    <p:embed/>
                  </p:oleObj>
                </mc:Choice>
                <mc:Fallback>
                  <p:oleObj name="公式" r:id="rId5" imgW="939600" imgH="241200" progId="Equation.3">
                    <p:embed/>
                    <p:pic>
                      <p:nvPicPr>
                        <p:cNvPr id="496652" name="Object 12">
                          <a:extLst>
                            <a:ext uri="{FF2B5EF4-FFF2-40B4-BE49-F238E27FC236}">
                              <a16:creationId xmlns:a16="http://schemas.microsoft.com/office/drawing/2014/main" id="{0F172958-9486-408D-B413-AB5B13F877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624"/>
                          <a:ext cx="125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6655" name="Group 15">
            <a:extLst>
              <a:ext uri="{FF2B5EF4-FFF2-40B4-BE49-F238E27FC236}">
                <a16:creationId xmlns:a16="http://schemas.microsoft.com/office/drawing/2014/main" id="{F10844F6-CCB7-4A48-9EB7-53F951BD1DE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00200"/>
            <a:ext cx="7848600" cy="1801813"/>
            <a:chOff x="192" y="1152"/>
            <a:chExt cx="4944" cy="1135"/>
          </a:xfrm>
        </p:grpSpPr>
        <p:sp>
          <p:nvSpPr>
            <p:cNvPr id="496653" name="Text Box 13">
              <a:extLst>
                <a:ext uri="{FF2B5EF4-FFF2-40B4-BE49-F238E27FC236}">
                  <a16:creationId xmlns:a16="http://schemas.microsoft.com/office/drawing/2014/main" id="{D5EEE3E8-CCAC-408B-BC2C-BB1B41144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52"/>
              <a:ext cx="4944" cy="1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曲面为中心在坐标原点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且顶点都在坐标轴上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且顶点到原点的距离都等于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的正八面体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设∑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在第一卦限内的曲面为    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由对称性可得</a:t>
              </a:r>
            </a:p>
          </p:txBody>
        </p:sp>
        <p:graphicFrame>
          <p:nvGraphicFramePr>
            <p:cNvPr id="496654" name="Object 14">
              <a:extLst>
                <a:ext uri="{FF2B5EF4-FFF2-40B4-BE49-F238E27FC236}">
                  <a16:creationId xmlns:a16="http://schemas.microsoft.com/office/drawing/2014/main" id="{36D29EED-A06D-4BDA-AC83-7AA272EC03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968"/>
            <a:ext cx="27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30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496654" name="Object 14">
                          <a:extLst>
                            <a:ext uri="{FF2B5EF4-FFF2-40B4-BE49-F238E27FC236}">
                              <a16:creationId xmlns:a16="http://schemas.microsoft.com/office/drawing/2014/main" id="{36D29EED-A06D-4BDA-AC83-7AA272EC03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968"/>
                          <a:ext cx="27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6656" name="Object 16">
            <a:extLst>
              <a:ext uri="{FF2B5EF4-FFF2-40B4-BE49-F238E27FC236}">
                <a16:creationId xmlns:a16="http://schemas.microsoft.com/office/drawing/2014/main" id="{DC9753D6-A5B1-4E9D-A7C4-DCAED8AD0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505200"/>
          <a:ext cx="5791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1" name="公式" r:id="rId9" imgW="2222280" imgH="406080" progId="Equation.3">
                  <p:embed/>
                </p:oleObj>
              </mc:Choice>
              <mc:Fallback>
                <p:oleObj name="公式" r:id="rId9" imgW="2222280" imgH="406080" progId="Equation.3">
                  <p:embed/>
                  <p:pic>
                    <p:nvPicPr>
                      <p:cNvPr id="496656" name="Object 16">
                        <a:extLst>
                          <a:ext uri="{FF2B5EF4-FFF2-40B4-BE49-F238E27FC236}">
                            <a16:creationId xmlns:a16="http://schemas.microsoft.com/office/drawing/2014/main" id="{DC9753D6-A5B1-4E9D-A7C4-DCAED8AD0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5791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7" name="Object 17">
            <a:extLst>
              <a:ext uri="{FF2B5EF4-FFF2-40B4-BE49-F238E27FC236}">
                <a16:creationId xmlns:a16="http://schemas.microsoft.com/office/drawing/2014/main" id="{2F3EFDE7-033A-4A00-89AF-F61584DC7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419600"/>
          <a:ext cx="4991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2" name="公式" r:id="rId11" imgW="1917360" imgH="215640" progId="Equation.3">
                  <p:embed/>
                </p:oleObj>
              </mc:Choice>
              <mc:Fallback>
                <p:oleObj name="公式" r:id="rId11" imgW="1917360" imgH="215640" progId="Equation.3">
                  <p:embed/>
                  <p:pic>
                    <p:nvPicPr>
                      <p:cNvPr id="496657" name="Object 17">
                        <a:extLst>
                          <a:ext uri="{FF2B5EF4-FFF2-40B4-BE49-F238E27FC236}">
                            <a16:creationId xmlns:a16="http://schemas.microsoft.com/office/drawing/2014/main" id="{2F3EFDE7-033A-4A00-89AF-F61584DC7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49911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6658" name="Group 18">
            <a:extLst>
              <a:ext uri="{FF2B5EF4-FFF2-40B4-BE49-F238E27FC236}">
                <a16:creationId xmlns:a16="http://schemas.microsoft.com/office/drawing/2014/main" id="{F4D8F2D9-FC54-4AAE-99BF-047B5DFFE3B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971800"/>
            <a:ext cx="2178050" cy="2279650"/>
            <a:chOff x="4059" y="1920"/>
            <a:chExt cx="1372" cy="1436"/>
          </a:xfrm>
        </p:grpSpPr>
        <p:graphicFrame>
          <p:nvGraphicFramePr>
            <p:cNvPr id="496659" name="Object 19">
              <a:extLst>
                <a:ext uri="{FF2B5EF4-FFF2-40B4-BE49-F238E27FC236}">
                  <a16:creationId xmlns:a16="http://schemas.microsoft.com/office/drawing/2014/main" id="{6E54AF89-3CA5-4CC8-867D-9F5B7D55FC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3218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33" name="Equation" r:id="rId13" imgW="152280" imgH="164880" progId="Equation.3">
                    <p:embed/>
                  </p:oleObj>
                </mc:Choice>
                <mc:Fallback>
                  <p:oleObj name="Equation" r:id="rId13" imgW="152280" imgH="164880" progId="Equation.3">
                    <p:embed/>
                    <p:pic>
                      <p:nvPicPr>
                        <p:cNvPr id="496659" name="Object 19">
                          <a:extLst>
                            <a:ext uri="{FF2B5EF4-FFF2-40B4-BE49-F238E27FC236}">
                              <a16:creationId xmlns:a16="http://schemas.microsoft.com/office/drawing/2014/main" id="{6E54AF89-3CA5-4CC8-867D-9F5B7D55FC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218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6660" name="Object 20">
              <a:extLst>
                <a:ext uri="{FF2B5EF4-FFF2-40B4-BE49-F238E27FC236}">
                  <a16:creationId xmlns:a16="http://schemas.microsoft.com/office/drawing/2014/main" id="{B48B1CD7-98D9-4D8F-941A-82149637A7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920"/>
            <a:ext cx="144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34" name="Equation" r:id="rId15" imgW="152280" imgH="152280" progId="Equation.3">
                    <p:embed/>
                  </p:oleObj>
                </mc:Choice>
                <mc:Fallback>
                  <p:oleObj name="Equation" r:id="rId15" imgW="152280" imgH="152280" progId="Equation.3">
                    <p:embed/>
                    <p:pic>
                      <p:nvPicPr>
                        <p:cNvPr id="496660" name="Object 20">
                          <a:extLst>
                            <a:ext uri="{FF2B5EF4-FFF2-40B4-BE49-F238E27FC236}">
                              <a16:creationId xmlns:a16="http://schemas.microsoft.com/office/drawing/2014/main" id="{B48B1CD7-98D9-4D8F-941A-82149637A7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0"/>
                          <a:ext cx="144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6661" name="Object 21">
              <a:extLst>
                <a:ext uri="{FF2B5EF4-FFF2-40B4-BE49-F238E27FC236}">
                  <a16:creationId xmlns:a16="http://schemas.microsoft.com/office/drawing/2014/main" id="{2878429D-2BE2-4CC5-93A9-BB4D3F5A20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2688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35" name="Equation" r:id="rId17" imgW="164880" imgH="203040" progId="Equation.3">
                    <p:embed/>
                  </p:oleObj>
                </mc:Choice>
                <mc:Fallback>
                  <p:oleObj name="Equation" r:id="rId17" imgW="164880" imgH="203040" progId="Equation.3">
                    <p:embed/>
                    <p:pic>
                      <p:nvPicPr>
                        <p:cNvPr id="496661" name="Object 21">
                          <a:extLst>
                            <a:ext uri="{FF2B5EF4-FFF2-40B4-BE49-F238E27FC236}">
                              <a16:creationId xmlns:a16="http://schemas.microsoft.com/office/drawing/2014/main" id="{2878429D-2BE2-4CC5-93A9-BB4D3F5A20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2688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6662" name="AutoShape 22">
              <a:extLst>
                <a:ext uri="{FF2B5EF4-FFF2-40B4-BE49-F238E27FC236}">
                  <a16:creationId xmlns:a16="http://schemas.microsoft.com/office/drawing/2014/main" id="{6252ABA1-2F82-42A6-B513-C47BC0A3F3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7538">
              <a:off x="4059" y="2202"/>
              <a:ext cx="912" cy="720"/>
            </a:xfrm>
            <a:prstGeom prst="triangle">
              <a:avLst>
                <a:gd name="adj" fmla="val 69074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0000FF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3" name="Line 23">
              <a:extLst>
                <a:ext uri="{FF2B5EF4-FFF2-40B4-BE49-F238E27FC236}">
                  <a16:creationId xmlns:a16="http://schemas.microsoft.com/office/drawing/2014/main" id="{3B7C9E49-DEBF-4FD0-8F1E-F7CF6D977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664" name="Line 24">
              <a:extLst>
                <a:ext uri="{FF2B5EF4-FFF2-40B4-BE49-F238E27FC236}">
                  <a16:creationId xmlns:a16="http://schemas.microsoft.com/office/drawing/2014/main" id="{554611BD-01E8-4298-9951-70FBD78A2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73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665" name="Line 25">
              <a:extLst>
                <a:ext uri="{FF2B5EF4-FFF2-40B4-BE49-F238E27FC236}">
                  <a16:creationId xmlns:a16="http://schemas.microsoft.com/office/drawing/2014/main" id="{B381A4B3-1F5C-4921-B117-386501F18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736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666" name="Line 26">
              <a:extLst>
                <a:ext uri="{FF2B5EF4-FFF2-40B4-BE49-F238E27FC236}">
                  <a16:creationId xmlns:a16="http://schemas.microsoft.com/office/drawing/2014/main" id="{02473CCB-DDE0-4288-A4CD-2CFDB3F69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73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667" name="Line 27">
              <a:extLst>
                <a:ext uri="{FF2B5EF4-FFF2-40B4-BE49-F238E27FC236}">
                  <a16:creationId xmlns:a16="http://schemas.microsoft.com/office/drawing/2014/main" id="{D3CD7C29-015A-4C0A-9B24-C36AB80E2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7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668" name="Line 28">
              <a:extLst>
                <a:ext uri="{FF2B5EF4-FFF2-40B4-BE49-F238E27FC236}">
                  <a16:creationId xmlns:a16="http://schemas.microsoft.com/office/drawing/2014/main" id="{AA3B9BAB-62CC-4F64-AB3F-6A274E01D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9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669" name="Line 29">
              <a:extLst>
                <a:ext uri="{FF2B5EF4-FFF2-40B4-BE49-F238E27FC236}">
                  <a16:creationId xmlns:a16="http://schemas.microsoft.com/office/drawing/2014/main" id="{2FC7273B-660D-40A4-895F-5E127A807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072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96672" name="Object 32">
            <a:extLst>
              <a:ext uri="{FF2B5EF4-FFF2-40B4-BE49-F238E27FC236}">
                <a16:creationId xmlns:a16="http://schemas.microsoft.com/office/drawing/2014/main" id="{20936B1C-9C55-4F30-A9D8-6F8B3A90E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9784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6" name="公式" r:id="rId19" imgW="1828800" imgH="304560" progId="Equation.3">
                  <p:embed/>
                </p:oleObj>
              </mc:Choice>
              <mc:Fallback>
                <p:oleObj name="公式" r:id="rId19" imgW="1828800" imgH="304560" progId="Equation.3">
                  <p:embed/>
                  <p:pic>
                    <p:nvPicPr>
                      <p:cNvPr id="496672" name="Object 32">
                        <a:extLst>
                          <a:ext uri="{FF2B5EF4-FFF2-40B4-BE49-F238E27FC236}">
                            <a16:creationId xmlns:a16="http://schemas.microsoft.com/office/drawing/2014/main" id="{20936B1C-9C55-4F30-A9D8-6F8B3A90E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784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3" name="Object 33">
            <a:extLst>
              <a:ext uri="{FF2B5EF4-FFF2-40B4-BE49-F238E27FC236}">
                <a16:creationId xmlns:a16="http://schemas.microsoft.com/office/drawing/2014/main" id="{01D50EC6-6BE8-4705-A89C-2C966E9B7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518150"/>
          <a:ext cx="67818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7" name="公式" r:id="rId21" imgW="2679480" imgH="495000" progId="Equation.3">
                  <p:embed/>
                </p:oleObj>
              </mc:Choice>
              <mc:Fallback>
                <p:oleObj name="公式" r:id="rId21" imgW="2679480" imgH="495000" progId="Equation.3">
                  <p:embed/>
                  <p:pic>
                    <p:nvPicPr>
                      <p:cNvPr id="496673" name="Object 33">
                        <a:extLst>
                          <a:ext uri="{FF2B5EF4-FFF2-40B4-BE49-F238E27FC236}">
                            <a16:creationId xmlns:a16="http://schemas.microsoft.com/office/drawing/2014/main" id="{01D50EC6-6BE8-4705-A89C-2C966E9B73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18150"/>
                        <a:ext cx="67818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">
            <a:extLst>
              <a:ext uri="{FF2B5EF4-FFF2-40B4-BE49-F238E27FC236}">
                <a16:creationId xmlns:a16="http://schemas.microsoft.com/office/drawing/2014/main" id="{C8AEF125-84CA-4CBD-8F57-733B5BEF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08" y="260648"/>
            <a:ext cx="1221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17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Object 2">
            <a:extLst>
              <a:ext uri="{FF2B5EF4-FFF2-40B4-BE49-F238E27FC236}">
                <a16:creationId xmlns:a16="http://schemas.microsoft.com/office/drawing/2014/main" id="{FA5B6023-0C7B-4FDA-8CD5-B746E952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2" y="404664"/>
            <a:ext cx="7581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Text Box 3">
            <a:extLst>
              <a:ext uri="{FF2B5EF4-FFF2-40B4-BE49-F238E27FC236}">
                <a16:creationId xmlns:a16="http://schemas.microsoft.com/office/drawing/2014/main" id="{144EC20D-B72E-4D0B-9776-3183752F5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72" y="1884214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5FC877D-927F-40CD-8516-B6987AFC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72" y="1623864"/>
            <a:ext cx="2176463" cy="24003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E16EB424-C311-4252-B75E-943042B8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072" y="1623864"/>
            <a:ext cx="2184400" cy="24003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6">
            <a:extLst>
              <a:ext uri="{FF2B5EF4-FFF2-40B4-BE49-F238E27FC236}">
                <a16:creationId xmlns:a16="http://schemas.microsoft.com/office/drawing/2014/main" id="{8D03985A-B846-46BA-8085-8E08CCB4B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272" y="1882627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由对称性</a:t>
            </a:r>
          </a:p>
        </p:txBody>
      </p:sp>
      <p:pic>
        <p:nvPicPr>
          <p:cNvPr id="13319" name="Object 7">
            <a:extLst>
              <a:ext uri="{FF2B5EF4-FFF2-40B4-BE49-F238E27FC236}">
                <a16:creationId xmlns:a16="http://schemas.microsoft.com/office/drawing/2014/main" id="{9236E9A1-A88B-4E95-9EA1-DA876595E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72" y="2690664"/>
            <a:ext cx="2786063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0" name="Object 8">
            <a:extLst>
              <a:ext uri="{FF2B5EF4-FFF2-40B4-BE49-F238E27FC236}">
                <a16:creationId xmlns:a16="http://schemas.microsoft.com/office/drawing/2014/main" id="{8F0BD15F-23FD-4574-A662-0B729648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72" y="4367064"/>
            <a:ext cx="26670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1" name="Object 9">
            <a:extLst>
              <a:ext uri="{FF2B5EF4-FFF2-40B4-BE49-F238E27FC236}">
                <a16:creationId xmlns:a16="http://schemas.microsoft.com/office/drawing/2014/main" id="{7C7ED881-6070-4765-91A8-87C5B8562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72" y="4376589"/>
            <a:ext cx="48768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 useBgFill="1">
        <p:nvSpPr>
          <p:cNvPr id="10" name="Text Box 3">
            <a:extLst>
              <a:ext uri="{FF2B5EF4-FFF2-40B4-BE49-F238E27FC236}">
                <a16:creationId xmlns:a16="http://schemas.microsoft.com/office/drawing/2014/main" id="{C8AEF125-84CA-4CBD-8F57-733B5BEF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04228"/>
            <a:ext cx="1221432" cy="523220"/>
          </a:xfrm>
          <a:prstGeom prst="rect">
            <a:avLst/>
          </a:prstGeom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18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8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Object 2">
            <a:extLst>
              <a:ext uri="{FF2B5EF4-FFF2-40B4-BE49-F238E27FC236}">
                <a16:creationId xmlns:a16="http://schemas.microsoft.com/office/drawing/2014/main" id="{A6552346-CE67-4B63-832B-E8C47432F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371600"/>
            <a:ext cx="51514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Object 3">
            <a:extLst>
              <a:ext uri="{FF2B5EF4-FFF2-40B4-BE49-F238E27FC236}">
                <a16:creationId xmlns:a16="http://schemas.microsoft.com/office/drawing/2014/main" id="{46831C52-77DA-47A1-8022-492E59CFB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41550"/>
            <a:ext cx="5511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Object 4">
            <a:extLst>
              <a:ext uri="{FF2B5EF4-FFF2-40B4-BE49-F238E27FC236}">
                <a16:creationId xmlns:a16="http://schemas.microsoft.com/office/drawing/2014/main" id="{3DDC2DBE-F111-4F31-BC99-332E7F069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3384550"/>
            <a:ext cx="4673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Object 5">
            <a:extLst>
              <a:ext uri="{FF2B5EF4-FFF2-40B4-BE49-F238E27FC236}">
                <a16:creationId xmlns:a16="http://schemas.microsoft.com/office/drawing/2014/main" id="{9AB5C53F-DABC-4135-9765-616895029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4673600"/>
            <a:ext cx="33147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Object 6">
            <a:extLst>
              <a:ext uri="{FF2B5EF4-FFF2-40B4-BE49-F238E27FC236}">
                <a16:creationId xmlns:a16="http://schemas.microsoft.com/office/drawing/2014/main" id="{29B5CC37-2B60-417A-A658-4026211BF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4597400"/>
            <a:ext cx="12827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45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502D06FD-EAE5-49BD-953D-20264B37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156" y="30661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pic>
        <p:nvPicPr>
          <p:cNvPr id="30723" name="Object 3">
            <a:extLst>
              <a:ext uri="{FF2B5EF4-FFF2-40B4-BE49-F238E27FC236}">
                <a16:creationId xmlns:a16="http://schemas.microsoft.com/office/drawing/2014/main" id="{CB8489BA-07A7-4936-B1AC-B56F0D09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"/>
            <a:ext cx="16256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4" name="Object 4">
            <a:extLst>
              <a:ext uri="{FF2B5EF4-FFF2-40B4-BE49-F238E27FC236}">
                <a16:creationId xmlns:a16="http://schemas.microsoft.com/office/drawing/2014/main" id="{0C0829E8-282D-4F4B-9E16-83C4983F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92100"/>
            <a:ext cx="40640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9BDB210A-5DCE-4287-B99E-04F02C572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11125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所截下的部分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E3850A56-6B45-4396-B64B-FAC37BD36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7208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  <p:pic>
        <p:nvPicPr>
          <p:cNvPr id="30727" name="Object 7">
            <a:extLst>
              <a:ext uri="{FF2B5EF4-FFF2-40B4-BE49-F238E27FC236}">
                <a16:creationId xmlns:a16="http://schemas.microsoft.com/office/drawing/2014/main" id="{B39DFE57-52CF-40FF-A659-FAC03629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48006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8" name="Text Box 8">
            <a:extLst>
              <a:ext uri="{FF2B5EF4-FFF2-40B4-BE49-F238E27FC236}">
                <a16:creationId xmlns:a16="http://schemas.microsoft.com/office/drawing/2014/main" id="{F9802B16-4289-4C44-ACDC-24DA3513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362200"/>
            <a:ext cx="6077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积分曲面关于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yoz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面 、 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zox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面对称</a:t>
            </a: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5B44AD76-8477-447F-97D6-D04C218D8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143250"/>
            <a:ext cx="6463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被积函数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xyz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|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是偶函数</a:t>
            </a: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197BC581-E168-436A-B1D8-80874183C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93065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由对称性</a:t>
            </a:r>
          </a:p>
        </p:txBody>
      </p:sp>
      <p:pic>
        <p:nvPicPr>
          <p:cNvPr id="30732" name="Object 12">
            <a:extLst>
              <a:ext uri="{FF2B5EF4-FFF2-40B4-BE49-F238E27FC236}">
                <a16:creationId xmlns:a16="http://schemas.microsoft.com/office/drawing/2014/main" id="{D3E7E5F8-DAB7-4BE9-9720-29BAEABF5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2400"/>
            <a:ext cx="3886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33" name="Object 13">
            <a:extLst>
              <a:ext uri="{FF2B5EF4-FFF2-40B4-BE49-F238E27FC236}">
                <a16:creationId xmlns:a16="http://schemas.microsoft.com/office/drawing/2014/main" id="{132EA99B-4E7C-4840-AB61-05BA1321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34417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34" name="Object 14">
            <a:extLst>
              <a:ext uri="{FF2B5EF4-FFF2-40B4-BE49-F238E27FC236}">
                <a16:creationId xmlns:a16="http://schemas.microsoft.com/office/drawing/2014/main" id="{C9FEAF48-188E-4F22-AD55-F59C912B4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486400"/>
            <a:ext cx="54102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7544" y="260648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787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5" grpId="0" autoUpdateAnimBg="0"/>
      <p:bldP spid="30726" grpId="0" autoUpdateAnimBg="0"/>
      <p:bldP spid="30728" grpId="0" autoUpdateAnimBg="0"/>
      <p:bldP spid="30729" grpId="0" autoUpdateAnimBg="0"/>
      <p:bldP spid="30730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Object 2">
            <a:extLst>
              <a:ext uri="{FF2B5EF4-FFF2-40B4-BE49-F238E27FC236}">
                <a16:creationId xmlns:a16="http://schemas.microsoft.com/office/drawing/2014/main" id="{E6CC4CA5-0352-4D7A-965E-5D9534FC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457200"/>
            <a:ext cx="5346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7" name="Object 3">
            <a:extLst>
              <a:ext uri="{FF2B5EF4-FFF2-40B4-BE49-F238E27FC236}">
                <a16:creationId xmlns:a16="http://schemas.microsoft.com/office/drawing/2014/main" id="{122629FE-3670-49BB-80FF-8B705276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2590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8" name="Object 4">
            <a:extLst>
              <a:ext uri="{FF2B5EF4-FFF2-40B4-BE49-F238E27FC236}">
                <a16:creationId xmlns:a16="http://schemas.microsoft.com/office/drawing/2014/main" id="{E28BF804-4116-4BE5-B5D2-40BC786EB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17653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9" name="Text Box 5">
            <a:extLst>
              <a:ext uri="{FF2B5EF4-FFF2-40B4-BE49-F238E27FC236}">
                <a16:creationId xmlns:a16="http://schemas.microsoft.com/office/drawing/2014/main" id="{8969FBEB-82A5-4B78-8304-136D56266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678" y="3190875"/>
            <a:ext cx="126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pic>
        <p:nvPicPr>
          <p:cNvPr id="31750" name="Object 6">
            <a:extLst>
              <a:ext uri="{FF2B5EF4-FFF2-40B4-BE49-F238E27FC236}">
                <a16:creationId xmlns:a16="http://schemas.microsoft.com/office/drawing/2014/main" id="{D811645B-C633-4C6D-8606-019877C59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25781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1" name="Object 7">
            <a:extLst>
              <a:ext uri="{FF2B5EF4-FFF2-40B4-BE49-F238E27FC236}">
                <a16:creationId xmlns:a16="http://schemas.microsoft.com/office/drawing/2014/main" id="{F49242EB-B745-42C7-B629-3298D4E4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71755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52" name="Text Box 8">
            <a:extLst>
              <a:ext uri="{FF2B5EF4-FFF2-40B4-BE49-F238E27FC236}">
                <a16:creationId xmlns:a16="http://schemas.microsoft.com/office/drawing/2014/main" id="{7DC5CB16-23E3-40FB-A270-C7F71D223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386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  <p:pic>
        <p:nvPicPr>
          <p:cNvPr id="31753" name="Object 9">
            <a:extLst>
              <a:ext uri="{FF2B5EF4-FFF2-40B4-BE49-F238E27FC236}">
                <a16:creationId xmlns:a16="http://schemas.microsoft.com/office/drawing/2014/main" id="{2439CC43-5D64-4A70-9F68-46E82B87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4127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4" name="Object 10">
            <a:extLst>
              <a:ext uri="{FF2B5EF4-FFF2-40B4-BE49-F238E27FC236}">
                <a16:creationId xmlns:a16="http://schemas.microsoft.com/office/drawing/2014/main" id="{77DF4007-11FC-4C3C-B4D5-A5CAAF03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5638800"/>
            <a:ext cx="63373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7848" y="3140968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2382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2" grpId="0" autoUpdateAnimBg="0"/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3F26D849-FD20-450D-8591-B4D954B5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7305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由对称性</a:t>
            </a:r>
          </a:p>
        </p:txBody>
      </p:sp>
      <p:pic>
        <p:nvPicPr>
          <p:cNvPr id="32772" name="Object 4">
            <a:extLst>
              <a:ext uri="{FF2B5EF4-FFF2-40B4-BE49-F238E27FC236}">
                <a16:creationId xmlns:a16="http://schemas.microsoft.com/office/drawing/2014/main" id="{24454A1E-33FB-4F3C-AA15-6A4AC896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25781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3" name="Object 5">
            <a:extLst>
              <a:ext uri="{FF2B5EF4-FFF2-40B4-BE49-F238E27FC236}">
                <a16:creationId xmlns:a16="http://schemas.microsoft.com/office/drawing/2014/main" id="{2B78FBF6-7574-49C5-921D-857369E9F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40132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4" name="Object 6">
            <a:extLst>
              <a:ext uri="{FF2B5EF4-FFF2-40B4-BE49-F238E27FC236}">
                <a16:creationId xmlns:a16="http://schemas.microsoft.com/office/drawing/2014/main" id="{88227CCE-DB1A-4DA4-B2F5-1F94E078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44450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5" name="Object 7">
            <a:extLst>
              <a:ext uri="{FF2B5EF4-FFF2-40B4-BE49-F238E27FC236}">
                <a16:creationId xmlns:a16="http://schemas.microsoft.com/office/drawing/2014/main" id="{6D0C9EAC-5C14-4CC6-9894-793C049C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41656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6" name="Object 8">
            <a:extLst>
              <a:ext uri="{FF2B5EF4-FFF2-40B4-BE49-F238E27FC236}">
                <a16:creationId xmlns:a16="http://schemas.microsoft.com/office/drawing/2014/main" id="{57AED163-A220-4470-A89F-18FA69AE2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38600"/>
            <a:ext cx="2159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1">
            <a:extLst>
              <a:ext uri="{FF2B5EF4-FFF2-40B4-BE49-F238E27FC236}">
                <a16:creationId xmlns:a16="http://schemas.microsoft.com/office/drawing/2014/main" id="{34E34D14-93A5-47D0-A00D-CECE8802E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31B5E-865C-47D4-9B80-8FAC91D22431}" type="slidenum">
              <a:rPr lang="en-US" altLang="zh-CN"/>
              <a:pPr/>
              <a:t>97</a:t>
            </a:fld>
            <a:endParaRPr lang="en-US" altLang="zh-CN"/>
          </a:p>
        </p:txBody>
      </p:sp>
      <p:graphicFrame>
        <p:nvGraphicFramePr>
          <p:cNvPr id="251908" name="Object 4">
            <a:extLst>
              <a:ext uri="{FF2B5EF4-FFF2-40B4-BE49-F238E27FC236}">
                <a16:creationId xmlns:a16="http://schemas.microsoft.com/office/drawing/2014/main" id="{05AFBA0B-A0AB-487C-AFAA-3D81DE30B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202641"/>
              </p:ext>
            </p:extLst>
          </p:nvPr>
        </p:nvGraphicFramePr>
        <p:xfrm>
          <a:off x="542925" y="260350"/>
          <a:ext cx="8069263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" name="Equation" r:id="rId3" imgW="3695400" imgH="799920" progId="Equation.DSMT4">
                  <p:embed/>
                </p:oleObj>
              </mc:Choice>
              <mc:Fallback>
                <p:oleObj name="Equation" r:id="rId3" imgW="3695400" imgH="799920" progId="Equation.DSMT4">
                  <p:embed/>
                  <p:pic>
                    <p:nvPicPr>
                      <p:cNvPr id="251908" name="Object 4">
                        <a:extLst>
                          <a:ext uri="{FF2B5EF4-FFF2-40B4-BE49-F238E27FC236}">
                            <a16:creationId xmlns:a16="http://schemas.microsoft.com/office/drawing/2014/main" id="{05AFBA0B-A0AB-487C-AFAA-3D81DE30B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260350"/>
                        <a:ext cx="8069263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>
            <a:extLst>
              <a:ext uri="{FF2B5EF4-FFF2-40B4-BE49-F238E27FC236}">
                <a16:creationId xmlns:a16="http://schemas.microsoft.com/office/drawing/2014/main" id="{867AD70F-D8C8-47B4-B5C3-7C0C7FE64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2276475"/>
          <a:ext cx="11001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5" name="Equation" r:id="rId5" imgW="469800" imgH="406080" progId="Equation.DSMT4">
                  <p:embed/>
                </p:oleObj>
              </mc:Choice>
              <mc:Fallback>
                <p:oleObj name="Equation" r:id="rId5" imgW="469800" imgH="406080" progId="Equation.DSMT4">
                  <p:embed/>
                  <p:pic>
                    <p:nvPicPr>
                      <p:cNvPr id="251910" name="Object 6">
                        <a:extLst>
                          <a:ext uri="{FF2B5EF4-FFF2-40B4-BE49-F238E27FC236}">
                            <a16:creationId xmlns:a16="http://schemas.microsoft.com/office/drawing/2014/main" id="{867AD70F-D8C8-47B4-B5C3-7C0C7FE64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276475"/>
                        <a:ext cx="11001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6" name="Object 22">
            <a:extLst>
              <a:ext uri="{FF2B5EF4-FFF2-40B4-BE49-F238E27FC236}">
                <a16:creationId xmlns:a16="http://schemas.microsoft.com/office/drawing/2014/main" id="{9A2B1A86-A85C-46B6-9FA8-6464704B7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789363"/>
          <a:ext cx="28813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6" name="Equation" r:id="rId7" imgW="1231560" imgH="228600" progId="Equation.DSMT4">
                  <p:embed/>
                </p:oleObj>
              </mc:Choice>
              <mc:Fallback>
                <p:oleObj name="Equation" r:id="rId7" imgW="1231560" imgH="228600" progId="Equation.DSMT4">
                  <p:embed/>
                  <p:pic>
                    <p:nvPicPr>
                      <p:cNvPr id="251926" name="Object 22">
                        <a:extLst>
                          <a:ext uri="{FF2B5EF4-FFF2-40B4-BE49-F238E27FC236}">
                            <a16:creationId xmlns:a16="http://schemas.microsoft.com/office/drawing/2014/main" id="{9A2B1A86-A85C-46B6-9FA8-6464704B7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89363"/>
                        <a:ext cx="28813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7" name="Object 23">
            <a:extLst>
              <a:ext uri="{FF2B5EF4-FFF2-40B4-BE49-F238E27FC236}">
                <a16:creationId xmlns:a16="http://schemas.microsoft.com/office/drawing/2014/main" id="{8CBB054B-51C5-42F0-A929-6525233B2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086350"/>
          <a:ext cx="44354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7" name="Equation" r:id="rId9" imgW="2031840" imgH="304560" progId="Equation.DSMT4">
                  <p:embed/>
                </p:oleObj>
              </mc:Choice>
              <mc:Fallback>
                <p:oleObj name="Equation" r:id="rId9" imgW="2031840" imgH="304560" progId="Equation.DSMT4">
                  <p:embed/>
                  <p:pic>
                    <p:nvPicPr>
                      <p:cNvPr id="251927" name="Object 23">
                        <a:extLst>
                          <a:ext uri="{FF2B5EF4-FFF2-40B4-BE49-F238E27FC236}">
                            <a16:creationId xmlns:a16="http://schemas.microsoft.com/office/drawing/2014/main" id="{8CBB054B-51C5-42F0-A929-6525233B2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086350"/>
                        <a:ext cx="443547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8" name="Object 24">
            <a:extLst>
              <a:ext uri="{FF2B5EF4-FFF2-40B4-BE49-F238E27FC236}">
                <a16:creationId xmlns:a16="http://schemas.microsoft.com/office/drawing/2014/main" id="{74EAEA0B-1B4A-4C1B-BB7B-5AD758D3C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876925"/>
          <a:ext cx="83169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8" name="Equation" r:id="rId11" imgW="3809880" imgH="330120" progId="Equation.DSMT4">
                  <p:embed/>
                </p:oleObj>
              </mc:Choice>
              <mc:Fallback>
                <p:oleObj name="Equation" r:id="rId11" imgW="3809880" imgH="330120" progId="Equation.DSMT4">
                  <p:embed/>
                  <p:pic>
                    <p:nvPicPr>
                      <p:cNvPr id="251928" name="Object 24">
                        <a:extLst>
                          <a:ext uri="{FF2B5EF4-FFF2-40B4-BE49-F238E27FC236}">
                            <a16:creationId xmlns:a16="http://schemas.microsoft.com/office/drawing/2014/main" id="{74EAEA0B-1B4A-4C1B-BB7B-5AD758D3C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876925"/>
                        <a:ext cx="83169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1929" name="Group 25">
            <a:extLst>
              <a:ext uri="{FF2B5EF4-FFF2-40B4-BE49-F238E27FC236}">
                <a16:creationId xmlns:a16="http://schemas.microsoft.com/office/drawing/2014/main" id="{29E05FD6-B34A-44D6-855F-254DE4E1EB92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2030413"/>
            <a:ext cx="2995613" cy="3017837"/>
            <a:chOff x="3497" y="1234"/>
            <a:chExt cx="1887" cy="1901"/>
          </a:xfrm>
        </p:grpSpPr>
        <p:pic>
          <p:nvPicPr>
            <p:cNvPr id="251930" name="Picture 26">
              <a:extLst>
                <a:ext uri="{FF2B5EF4-FFF2-40B4-BE49-F238E27FC236}">
                  <a16:creationId xmlns:a16="http://schemas.microsoft.com/office/drawing/2014/main" id="{0FB8623B-77A9-42EB-B461-6CF7261FE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1344"/>
              <a:ext cx="1806" cy="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51931" name="Object 27">
              <a:extLst>
                <a:ext uri="{FF2B5EF4-FFF2-40B4-BE49-F238E27FC236}">
                  <a16:creationId xmlns:a16="http://schemas.microsoft.com/office/drawing/2014/main" id="{1EC4C8A8-7DF0-4B06-A054-AB6F1A7CC9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3" y="1558"/>
            <a:ext cx="15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9" name="Equation" r:id="rId14" imgW="126720" imgH="164880" progId="Equation.DSMT4">
                    <p:embed/>
                  </p:oleObj>
                </mc:Choice>
                <mc:Fallback>
                  <p:oleObj name="Equation" r:id="rId14" imgW="126720" imgH="164880" progId="Equation.DSMT4">
                    <p:embed/>
                    <p:pic>
                      <p:nvPicPr>
                        <p:cNvPr id="251931" name="Object 27">
                          <a:extLst>
                            <a:ext uri="{FF2B5EF4-FFF2-40B4-BE49-F238E27FC236}">
                              <a16:creationId xmlns:a16="http://schemas.microsoft.com/office/drawing/2014/main" id="{1EC4C8A8-7DF0-4B06-A054-AB6F1A7CC9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1558"/>
                          <a:ext cx="15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32" name="Object 28">
              <a:extLst>
                <a:ext uri="{FF2B5EF4-FFF2-40B4-BE49-F238E27FC236}">
                  <a16:creationId xmlns:a16="http://schemas.microsoft.com/office/drawing/2014/main" id="{3DEF1F5F-760C-4C9D-8681-F3CA06DEA3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7" y="1234"/>
            <a:ext cx="19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0" name="Equation" r:id="rId16" imgW="139680" imgH="164880" progId="Equation.DSMT4">
                    <p:embed/>
                  </p:oleObj>
                </mc:Choice>
                <mc:Fallback>
                  <p:oleObj name="Equation" r:id="rId16" imgW="139680" imgH="164880" progId="Equation.DSMT4">
                    <p:embed/>
                    <p:pic>
                      <p:nvPicPr>
                        <p:cNvPr id="251932" name="Object 28">
                          <a:extLst>
                            <a:ext uri="{FF2B5EF4-FFF2-40B4-BE49-F238E27FC236}">
                              <a16:creationId xmlns:a16="http://schemas.microsoft.com/office/drawing/2014/main" id="{3DEF1F5F-760C-4C9D-8681-F3CA06DEA3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1234"/>
                          <a:ext cx="19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33" name="Object 29">
              <a:extLst>
                <a:ext uri="{FF2B5EF4-FFF2-40B4-BE49-F238E27FC236}">
                  <a16:creationId xmlns:a16="http://schemas.microsoft.com/office/drawing/2014/main" id="{6D9A22F8-6B36-43CE-ACD2-5780EE1E34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3" y="2846"/>
            <a:ext cx="191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1" name="Equation" r:id="rId18" imgW="139680" imgH="139680" progId="Equation.DSMT4">
                    <p:embed/>
                  </p:oleObj>
                </mc:Choice>
                <mc:Fallback>
                  <p:oleObj name="Equation" r:id="rId18" imgW="139680" imgH="139680" progId="Equation.DSMT4">
                    <p:embed/>
                    <p:pic>
                      <p:nvPicPr>
                        <p:cNvPr id="251933" name="Object 29">
                          <a:extLst>
                            <a:ext uri="{FF2B5EF4-FFF2-40B4-BE49-F238E27FC236}">
                              <a16:creationId xmlns:a16="http://schemas.microsoft.com/office/drawing/2014/main" id="{6D9A22F8-6B36-43CE-ACD2-5780EE1E34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846"/>
                          <a:ext cx="191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34" name="Object 30">
              <a:extLst>
                <a:ext uri="{FF2B5EF4-FFF2-40B4-BE49-F238E27FC236}">
                  <a16:creationId xmlns:a16="http://schemas.microsoft.com/office/drawing/2014/main" id="{73EF7429-8DB0-49E1-BE22-D20C803A37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4" y="2925"/>
            <a:ext cx="16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2" name="Equation" r:id="rId20" imgW="126720" imgH="164880" progId="Equation.DSMT4">
                    <p:embed/>
                  </p:oleObj>
                </mc:Choice>
                <mc:Fallback>
                  <p:oleObj name="Equation" r:id="rId20" imgW="126720" imgH="164880" progId="Equation.DSMT4">
                    <p:embed/>
                    <p:pic>
                      <p:nvPicPr>
                        <p:cNvPr id="251934" name="Object 30">
                          <a:extLst>
                            <a:ext uri="{FF2B5EF4-FFF2-40B4-BE49-F238E27FC236}">
                              <a16:creationId xmlns:a16="http://schemas.microsoft.com/office/drawing/2014/main" id="{73EF7429-8DB0-49E1-BE22-D20C803A37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925"/>
                          <a:ext cx="162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35" name="Object 31">
              <a:extLst>
                <a:ext uri="{FF2B5EF4-FFF2-40B4-BE49-F238E27FC236}">
                  <a16:creationId xmlns:a16="http://schemas.microsoft.com/office/drawing/2014/main" id="{BDDD16D1-3774-4760-9000-953A3B06BE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2" y="2928"/>
            <a:ext cx="17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3" name="Equation" r:id="rId22" imgW="126720" imgH="139680" progId="Equation.DSMT4">
                    <p:embed/>
                  </p:oleObj>
                </mc:Choice>
                <mc:Fallback>
                  <p:oleObj name="Equation" r:id="rId22" imgW="126720" imgH="139680" progId="Equation.DSMT4">
                    <p:embed/>
                    <p:pic>
                      <p:nvPicPr>
                        <p:cNvPr id="251935" name="Object 31">
                          <a:extLst>
                            <a:ext uri="{FF2B5EF4-FFF2-40B4-BE49-F238E27FC236}">
                              <a16:creationId xmlns:a16="http://schemas.microsoft.com/office/drawing/2014/main" id="{BDDD16D1-3774-4760-9000-953A3B06BE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2928"/>
                          <a:ext cx="17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1936" name="Object 32">
            <a:extLst>
              <a:ext uri="{FF2B5EF4-FFF2-40B4-BE49-F238E27FC236}">
                <a16:creationId xmlns:a16="http://schemas.microsoft.com/office/drawing/2014/main" id="{8493E2B1-7EA7-4691-A112-9BD1B5F9B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2276475"/>
          <a:ext cx="1441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4" name="Equation" r:id="rId24" imgW="787320" imgH="266400" progId="Equation.DSMT4">
                  <p:embed/>
                </p:oleObj>
              </mc:Choice>
              <mc:Fallback>
                <p:oleObj name="Equation" r:id="rId24" imgW="787320" imgH="266400" progId="Equation.DSMT4">
                  <p:embed/>
                  <p:pic>
                    <p:nvPicPr>
                      <p:cNvPr id="251936" name="Object 32">
                        <a:extLst>
                          <a:ext uri="{FF2B5EF4-FFF2-40B4-BE49-F238E27FC236}">
                            <a16:creationId xmlns:a16="http://schemas.microsoft.com/office/drawing/2014/main" id="{8493E2B1-7EA7-4691-A112-9BD1B5F9B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276475"/>
                        <a:ext cx="1441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7" name="Object 33">
            <a:extLst>
              <a:ext uri="{FF2B5EF4-FFF2-40B4-BE49-F238E27FC236}">
                <a16:creationId xmlns:a16="http://schemas.microsoft.com/office/drawing/2014/main" id="{C0E96AD5-4204-4785-85BA-A7DDD89FD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3932238"/>
          <a:ext cx="1295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" name="Equation" r:id="rId26" imgW="888840" imgH="266400" progId="Equation.DSMT4">
                  <p:embed/>
                </p:oleObj>
              </mc:Choice>
              <mc:Fallback>
                <p:oleObj name="Equation" r:id="rId26" imgW="888840" imgH="266400" progId="Equation.DSMT4">
                  <p:embed/>
                  <p:pic>
                    <p:nvPicPr>
                      <p:cNvPr id="251937" name="Object 33">
                        <a:extLst>
                          <a:ext uri="{FF2B5EF4-FFF2-40B4-BE49-F238E27FC236}">
                            <a16:creationId xmlns:a16="http://schemas.microsoft.com/office/drawing/2014/main" id="{C0E96AD5-4204-4785-85BA-A7DDD89FD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932238"/>
                        <a:ext cx="12954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8" name="Object 34">
            <a:extLst>
              <a:ext uri="{FF2B5EF4-FFF2-40B4-BE49-F238E27FC236}">
                <a16:creationId xmlns:a16="http://schemas.microsoft.com/office/drawing/2014/main" id="{762D8BFA-B936-45DF-BA35-78AA90004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4413" y="3355975"/>
          <a:ext cx="415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6"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251938" name="Object 34">
                        <a:extLst>
                          <a:ext uri="{FF2B5EF4-FFF2-40B4-BE49-F238E27FC236}">
                            <a16:creationId xmlns:a16="http://schemas.microsoft.com/office/drawing/2014/main" id="{762D8BFA-B936-45DF-BA35-78AA90004B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3355975"/>
                        <a:ext cx="4159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9" name="Line 35">
            <a:extLst>
              <a:ext uri="{FF2B5EF4-FFF2-40B4-BE49-F238E27FC236}">
                <a16:creationId xmlns:a16="http://schemas.microsoft.com/office/drawing/2014/main" id="{599F73A6-C82E-45A5-9FC8-6D9AB8D3C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800" y="2708275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40" name="Line 36">
            <a:extLst>
              <a:ext uri="{FF2B5EF4-FFF2-40B4-BE49-F238E27FC236}">
                <a16:creationId xmlns:a16="http://schemas.microsoft.com/office/drawing/2014/main" id="{FEAFE309-EBF0-4663-9FE3-F682F645DE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5500" y="3706813"/>
            <a:ext cx="360363" cy="71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41" name="Line 37">
            <a:extLst>
              <a:ext uri="{FF2B5EF4-FFF2-40B4-BE49-F238E27FC236}">
                <a16:creationId xmlns:a16="http://schemas.microsoft.com/office/drawing/2014/main" id="{AFD10985-1122-4589-8BE4-8EFEE9233D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78425" y="3059113"/>
            <a:ext cx="288925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1942" name="Object 38">
            <a:extLst>
              <a:ext uri="{FF2B5EF4-FFF2-40B4-BE49-F238E27FC236}">
                <a16:creationId xmlns:a16="http://schemas.microsoft.com/office/drawing/2014/main" id="{447AC071-2140-44BF-AFCD-E668CEF87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7550" y="3275013"/>
          <a:ext cx="3571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7" name="Equation" r:id="rId30" imgW="152280" imgH="164880" progId="Equation.DSMT4">
                  <p:embed/>
                </p:oleObj>
              </mc:Choice>
              <mc:Fallback>
                <p:oleObj name="Equation" r:id="rId30" imgW="152280" imgH="164880" progId="Equation.DSMT4">
                  <p:embed/>
                  <p:pic>
                    <p:nvPicPr>
                      <p:cNvPr id="251942" name="Object 38">
                        <a:extLst>
                          <a:ext uri="{FF2B5EF4-FFF2-40B4-BE49-F238E27FC236}">
                            <a16:creationId xmlns:a16="http://schemas.microsoft.com/office/drawing/2014/main" id="{447AC071-2140-44BF-AFCD-E668CEF87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275013"/>
                        <a:ext cx="35718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43" name="Rectangle 39">
            <a:extLst>
              <a:ext uri="{FF2B5EF4-FFF2-40B4-BE49-F238E27FC236}">
                <a16:creationId xmlns:a16="http://schemas.microsoft.com/office/drawing/2014/main" id="{9FE0E959-BE69-448A-AF60-DB7676D2B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844675"/>
            <a:ext cx="3527425" cy="338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1944" name="Group 40">
            <a:extLst>
              <a:ext uri="{FF2B5EF4-FFF2-40B4-BE49-F238E27FC236}">
                <a16:creationId xmlns:a16="http://schemas.microsoft.com/office/drawing/2014/main" id="{3825F00D-D133-4F71-B171-1EAFF754E96D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2087563"/>
            <a:ext cx="3221038" cy="2960687"/>
            <a:chOff x="566" y="1343"/>
            <a:chExt cx="2029" cy="1865"/>
          </a:xfrm>
        </p:grpSpPr>
        <p:pic>
          <p:nvPicPr>
            <p:cNvPr id="251945" name="Picture 41">
              <a:extLst>
                <a:ext uri="{FF2B5EF4-FFF2-40B4-BE49-F238E27FC236}">
                  <a16:creationId xmlns:a16="http://schemas.microsoft.com/office/drawing/2014/main" id="{4D66F8C5-517C-4A9E-A071-4C3A788A2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434"/>
              <a:ext cx="1800" cy="1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51946" name="Object 42">
              <a:extLst>
                <a:ext uri="{FF2B5EF4-FFF2-40B4-BE49-F238E27FC236}">
                  <a16:creationId xmlns:a16="http://schemas.microsoft.com/office/drawing/2014/main" id="{82DDC811-AAB1-445C-BC00-843FED1919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" y="1643"/>
            <a:ext cx="15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8" name="Equation" r:id="rId33" imgW="126720" imgH="164880" progId="Equation.DSMT4">
                    <p:embed/>
                  </p:oleObj>
                </mc:Choice>
                <mc:Fallback>
                  <p:oleObj name="Equation" r:id="rId33" imgW="126720" imgH="164880" progId="Equation.DSMT4">
                    <p:embed/>
                    <p:pic>
                      <p:nvPicPr>
                        <p:cNvPr id="251946" name="Object 42">
                          <a:extLst>
                            <a:ext uri="{FF2B5EF4-FFF2-40B4-BE49-F238E27FC236}">
                              <a16:creationId xmlns:a16="http://schemas.microsoft.com/office/drawing/2014/main" id="{82DDC811-AAB1-445C-BC00-843FED1919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1643"/>
                          <a:ext cx="15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47" name="Object 43">
              <a:extLst>
                <a:ext uri="{FF2B5EF4-FFF2-40B4-BE49-F238E27FC236}">
                  <a16:creationId xmlns:a16="http://schemas.microsoft.com/office/drawing/2014/main" id="{2631B73A-5D9E-49C3-95C2-7116319750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0" y="1343"/>
            <a:ext cx="19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9" name="Equation" r:id="rId35" imgW="139680" imgH="164880" progId="Equation.DSMT4">
                    <p:embed/>
                  </p:oleObj>
                </mc:Choice>
                <mc:Fallback>
                  <p:oleObj name="Equation" r:id="rId35" imgW="139680" imgH="164880" progId="Equation.DSMT4">
                    <p:embed/>
                    <p:pic>
                      <p:nvPicPr>
                        <p:cNvPr id="251947" name="Object 43">
                          <a:extLst>
                            <a:ext uri="{FF2B5EF4-FFF2-40B4-BE49-F238E27FC236}">
                              <a16:creationId xmlns:a16="http://schemas.microsoft.com/office/drawing/2014/main" id="{2631B73A-5D9E-49C3-95C2-7116319750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1343"/>
                          <a:ext cx="19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48" name="Object 44">
              <a:extLst>
                <a:ext uri="{FF2B5EF4-FFF2-40B4-BE49-F238E27FC236}">
                  <a16:creationId xmlns:a16="http://schemas.microsoft.com/office/drawing/2014/main" id="{DF8D04CE-E0E8-44AB-8930-D767ACE077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4" y="2937"/>
            <a:ext cx="191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0" name="Equation" r:id="rId37" imgW="139680" imgH="139680" progId="Equation.DSMT4">
                    <p:embed/>
                  </p:oleObj>
                </mc:Choice>
                <mc:Fallback>
                  <p:oleObj name="Equation" r:id="rId37" imgW="139680" imgH="139680" progId="Equation.DSMT4">
                    <p:embed/>
                    <p:pic>
                      <p:nvPicPr>
                        <p:cNvPr id="251948" name="Object 44">
                          <a:extLst>
                            <a:ext uri="{FF2B5EF4-FFF2-40B4-BE49-F238E27FC236}">
                              <a16:creationId xmlns:a16="http://schemas.microsoft.com/office/drawing/2014/main" id="{DF8D04CE-E0E8-44AB-8930-D767ACE077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2937"/>
                          <a:ext cx="191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49" name="Object 45">
              <a:extLst>
                <a:ext uri="{FF2B5EF4-FFF2-40B4-BE49-F238E27FC236}">
                  <a16:creationId xmlns:a16="http://schemas.microsoft.com/office/drawing/2014/main" id="{91F2D3FE-921A-4F12-8A6D-82EA3DEFBE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9" y="2998"/>
            <a:ext cx="16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1" name="Equation" r:id="rId39" imgW="126720" imgH="164880" progId="Equation.DSMT4">
                    <p:embed/>
                  </p:oleObj>
                </mc:Choice>
                <mc:Fallback>
                  <p:oleObj name="Equation" r:id="rId39" imgW="126720" imgH="164880" progId="Equation.DSMT4">
                    <p:embed/>
                    <p:pic>
                      <p:nvPicPr>
                        <p:cNvPr id="251949" name="Object 45">
                          <a:extLst>
                            <a:ext uri="{FF2B5EF4-FFF2-40B4-BE49-F238E27FC236}">
                              <a16:creationId xmlns:a16="http://schemas.microsoft.com/office/drawing/2014/main" id="{91F2D3FE-921A-4F12-8A6D-82EA3DEFBE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2998"/>
                          <a:ext cx="162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0" name="Object 46">
              <a:extLst>
                <a:ext uri="{FF2B5EF4-FFF2-40B4-BE49-F238E27FC236}">
                  <a16:creationId xmlns:a16="http://schemas.microsoft.com/office/drawing/2014/main" id="{322F5366-0D30-4090-8A48-FB56D1ACC8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992"/>
            <a:ext cx="17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2" name="Equation" r:id="rId41" imgW="126720" imgH="139680" progId="Equation.DSMT4">
                    <p:embed/>
                  </p:oleObj>
                </mc:Choice>
                <mc:Fallback>
                  <p:oleObj name="Equation" r:id="rId41" imgW="126720" imgH="139680" progId="Equation.DSMT4">
                    <p:embed/>
                    <p:pic>
                      <p:nvPicPr>
                        <p:cNvPr id="251950" name="Object 46">
                          <a:extLst>
                            <a:ext uri="{FF2B5EF4-FFF2-40B4-BE49-F238E27FC236}">
                              <a16:creationId xmlns:a16="http://schemas.microsoft.com/office/drawing/2014/main" id="{322F5366-0D30-4090-8A48-FB56D1ACC8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992"/>
                          <a:ext cx="17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1" name="Object 47">
              <a:extLst>
                <a:ext uri="{FF2B5EF4-FFF2-40B4-BE49-F238E27FC236}">
                  <a16:creationId xmlns:a16="http://schemas.microsoft.com/office/drawing/2014/main" id="{300084F3-DBB7-4705-99B7-8802C3A5CB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1570"/>
            <a:ext cx="90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3" name="Equation" r:id="rId43" imgW="787320" imgH="266400" progId="Equation.DSMT4">
                    <p:embed/>
                  </p:oleObj>
                </mc:Choice>
                <mc:Fallback>
                  <p:oleObj name="Equation" r:id="rId43" imgW="787320" imgH="266400" progId="Equation.DSMT4">
                    <p:embed/>
                    <p:pic>
                      <p:nvPicPr>
                        <p:cNvPr id="251951" name="Object 47">
                          <a:extLst>
                            <a:ext uri="{FF2B5EF4-FFF2-40B4-BE49-F238E27FC236}">
                              <a16:creationId xmlns:a16="http://schemas.microsoft.com/office/drawing/2014/main" id="{300084F3-DBB7-4705-99B7-8802C3A5CB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570"/>
                          <a:ext cx="90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2" name="Object 48">
              <a:extLst>
                <a:ext uri="{FF2B5EF4-FFF2-40B4-BE49-F238E27FC236}">
                  <a16:creationId xmlns:a16="http://schemas.microsoft.com/office/drawing/2014/main" id="{870B5980-1A40-4C97-800C-3FFE68D0EC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5" y="2521"/>
            <a:ext cx="81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4" name="Equation" r:id="rId44" imgW="888840" imgH="266400" progId="Equation.DSMT4">
                    <p:embed/>
                  </p:oleObj>
                </mc:Choice>
                <mc:Fallback>
                  <p:oleObj name="Equation" r:id="rId44" imgW="888840" imgH="266400" progId="Equation.DSMT4">
                    <p:embed/>
                    <p:pic>
                      <p:nvPicPr>
                        <p:cNvPr id="251952" name="Object 48">
                          <a:extLst>
                            <a:ext uri="{FF2B5EF4-FFF2-40B4-BE49-F238E27FC236}">
                              <a16:creationId xmlns:a16="http://schemas.microsoft.com/office/drawing/2014/main" id="{870B5980-1A40-4C97-800C-3FFE68D0EC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2521"/>
                          <a:ext cx="81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3" name="Object 49">
              <a:extLst>
                <a:ext uri="{FF2B5EF4-FFF2-40B4-BE49-F238E27FC236}">
                  <a16:creationId xmlns:a16="http://schemas.microsoft.com/office/drawing/2014/main" id="{8AB7B976-4823-4595-B67C-F8570501D3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6" y="2155"/>
            <a:ext cx="26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5" name="Equation" r:id="rId45" imgW="177480" imgH="228600" progId="Equation.DSMT4">
                    <p:embed/>
                  </p:oleObj>
                </mc:Choice>
                <mc:Fallback>
                  <p:oleObj name="Equation" r:id="rId45" imgW="177480" imgH="228600" progId="Equation.DSMT4">
                    <p:embed/>
                    <p:pic>
                      <p:nvPicPr>
                        <p:cNvPr id="251953" name="Object 49">
                          <a:extLst>
                            <a:ext uri="{FF2B5EF4-FFF2-40B4-BE49-F238E27FC236}">
                              <a16:creationId xmlns:a16="http://schemas.microsoft.com/office/drawing/2014/main" id="{8AB7B976-4823-4595-B67C-F8570501D3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2155"/>
                          <a:ext cx="26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54" name="Line 50">
              <a:extLst>
                <a:ext uri="{FF2B5EF4-FFF2-40B4-BE49-F238E27FC236}">
                  <a16:creationId xmlns:a16="http://schemas.microsoft.com/office/drawing/2014/main" id="{D64D8CBD-E473-4D7B-A118-E3E07BF0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1749"/>
              <a:ext cx="0" cy="1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1955" name="Line 51">
              <a:extLst>
                <a:ext uri="{FF2B5EF4-FFF2-40B4-BE49-F238E27FC236}">
                  <a16:creationId xmlns:a16="http://schemas.microsoft.com/office/drawing/2014/main" id="{5C53F448-41CF-4AC1-B983-220C99BCD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6" y="2378"/>
              <a:ext cx="227" cy="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56" name="Line 52">
              <a:extLst>
                <a:ext uri="{FF2B5EF4-FFF2-40B4-BE49-F238E27FC236}">
                  <a16:creationId xmlns:a16="http://schemas.microsoft.com/office/drawing/2014/main" id="{DC01E78A-E876-4BF4-9E7C-8122038E0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0" y="1981"/>
              <a:ext cx="182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1957" name="Object 53">
              <a:extLst>
                <a:ext uri="{FF2B5EF4-FFF2-40B4-BE49-F238E27FC236}">
                  <a16:creationId xmlns:a16="http://schemas.microsoft.com/office/drawing/2014/main" id="{B1F51542-FCE6-4353-847B-271D2C8BB5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8" y="1978"/>
            <a:ext cx="22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6" name="Equation" r:id="rId46" imgW="152280" imgH="164880" progId="Equation.DSMT4">
                    <p:embed/>
                  </p:oleObj>
                </mc:Choice>
                <mc:Fallback>
                  <p:oleObj name="Equation" r:id="rId46" imgW="152280" imgH="164880" progId="Equation.DSMT4">
                    <p:embed/>
                    <p:pic>
                      <p:nvPicPr>
                        <p:cNvPr id="251957" name="Object 53">
                          <a:extLst>
                            <a:ext uri="{FF2B5EF4-FFF2-40B4-BE49-F238E27FC236}">
                              <a16:creationId xmlns:a16="http://schemas.microsoft.com/office/drawing/2014/main" id="{B1F51542-FCE6-4353-847B-271D2C8BB5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978"/>
                          <a:ext cx="22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8" name="Object 54">
              <a:extLst>
                <a:ext uri="{FF2B5EF4-FFF2-40B4-BE49-F238E27FC236}">
                  <a16:creationId xmlns:a16="http://schemas.microsoft.com/office/drawing/2014/main" id="{D72CA377-1EA0-4855-8B2C-940A9E3132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9" y="2029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7" name="Equation" r:id="rId47" imgW="164880" imgH="164880" progId="Equation.DSMT4">
                    <p:embed/>
                  </p:oleObj>
                </mc:Choice>
                <mc:Fallback>
                  <p:oleObj name="Equation" r:id="rId47" imgW="164880" imgH="164880" progId="Equation.DSMT4">
                    <p:embed/>
                    <p:pic>
                      <p:nvPicPr>
                        <p:cNvPr id="251958" name="Object 54">
                          <a:extLst>
                            <a:ext uri="{FF2B5EF4-FFF2-40B4-BE49-F238E27FC236}">
                              <a16:creationId xmlns:a16="http://schemas.microsoft.com/office/drawing/2014/main" id="{D72CA377-1EA0-4855-8B2C-940A9E3132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2029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WordArt 18">
            <a:extLst>
              <a:ext uri="{FF2B5EF4-FFF2-40B4-BE49-F238E27FC236}">
                <a16:creationId xmlns:a16="http://schemas.microsoft.com/office/drawing/2014/main" id="{B67822A7-B31D-4F3D-8356-C3F79BECCC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7848" y="188640"/>
            <a:ext cx="685800" cy="5286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50123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85156648-2DD3-4CDF-BAE7-59BDE3FE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23739"/>
            <a:ext cx="30668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求椭圆柱面</a:t>
            </a:r>
          </a:p>
        </p:txBody>
      </p:sp>
      <p:pic>
        <p:nvPicPr>
          <p:cNvPr id="6148" name="Object 4">
            <a:extLst>
              <a:ext uri="{FF2B5EF4-FFF2-40B4-BE49-F238E27FC236}">
                <a16:creationId xmlns:a16="http://schemas.microsoft.com/office/drawing/2014/main" id="{0E47B06C-E996-4914-B0E7-CDB9C2A48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3" y="404664"/>
            <a:ext cx="16764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Text Box 5">
            <a:extLst>
              <a:ext uri="{FF2B5EF4-FFF2-40B4-BE49-F238E27FC236}">
                <a16:creationId xmlns:a16="http://schemas.microsoft.com/office/drawing/2014/main" id="{AB862489-53E2-410E-9DA5-1A76269A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488" y="576114"/>
            <a:ext cx="27459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位于</a:t>
            </a:r>
            <a:r>
              <a:rPr lang="en-US" altLang="zh-CN" sz="2800" b="1" i="1"/>
              <a:t>xoy </a:t>
            </a:r>
            <a:r>
              <a:rPr lang="en-US" altLang="zh-CN" sz="2800" b="1"/>
              <a:t>  </a:t>
            </a:r>
            <a:r>
              <a:rPr lang="zh-CN" altLang="en-US" sz="2800" b="1"/>
              <a:t>面上方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56DAC5C5-FC52-4B58-9083-64048D680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88" y="1185714"/>
            <a:ext cx="61847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和平面 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下方的那部分的侧面积</a:t>
            </a:r>
          </a:p>
        </p:txBody>
      </p:sp>
      <p:sp>
        <p:nvSpPr>
          <p:cNvPr id="6160" name="Line 16">
            <a:extLst>
              <a:ext uri="{FF2B5EF4-FFF2-40B4-BE49-F238E27FC236}">
                <a16:creationId xmlns:a16="http://schemas.microsoft.com/office/drawing/2014/main" id="{A1DEF56A-7C17-4CB6-9900-848D5C0BB7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563" y="3376464"/>
            <a:ext cx="2743200" cy="182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6161" name="Line 17">
            <a:extLst>
              <a:ext uri="{FF2B5EF4-FFF2-40B4-BE49-F238E27FC236}">
                <a16:creationId xmlns:a16="http://schemas.microsoft.com/office/drawing/2014/main" id="{ADF7F12B-1A30-4670-B99C-6C942F7A8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563" y="4214664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6162" name="Line 18">
            <a:extLst>
              <a:ext uri="{FF2B5EF4-FFF2-40B4-BE49-F238E27FC236}">
                <a16:creationId xmlns:a16="http://schemas.microsoft.com/office/drawing/2014/main" id="{D4926FB8-1FA8-405C-9F89-F1AAA1A97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7563" y="1928664"/>
            <a:ext cx="0" cy="2362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3" name="AutoShape 19">
            <a:extLst>
              <a:ext uri="{FF2B5EF4-FFF2-40B4-BE49-F238E27FC236}">
                <a16:creationId xmlns:a16="http://schemas.microsoft.com/office/drawing/2014/main" id="{DD9C45B4-22FA-4E9F-B61F-7F501E94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163" y="2233464"/>
            <a:ext cx="1752600" cy="2357438"/>
          </a:xfrm>
          <a:prstGeom prst="can">
            <a:avLst>
              <a:gd name="adj" fmla="val 33628"/>
            </a:avLst>
          </a:prstGeom>
          <a:solidFill>
            <a:srgbClr val="FF000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4" name="AutoShape 20">
            <a:extLst>
              <a:ext uri="{FF2B5EF4-FFF2-40B4-BE49-F238E27FC236}">
                <a16:creationId xmlns:a16="http://schemas.microsoft.com/office/drawing/2014/main" id="{609E0E3E-C597-417A-B905-13FE0878E49E}"/>
              </a:ext>
            </a:extLst>
          </p:cNvPr>
          <p:cNvSpPr>
            <a:spLocks noChangeArrowheads="1"/>
          </p:cNvSpPr>
          <p:nvPr/>
        </p:nvSpPr>
        <p:spPr bwMode="auto">
          <a:xfrm rot="20511278" flipH="1">
            <a:off x="6211751" y="3757464"/>
            <a:ext cx="2995612" cy="76835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165" name="Text Box 21">
            <a:hlinkClick r:id="rId3"/>
            <a:extLst>
              <a:ext uri="{FF2B5EF4-FFF2-40B4-BE49-F238E27FC236}">
                <a16:creationId xmlns:a16="http://schemas.microsoft.com/office/drawing/2014/main" id="{2EF45FBA-FC78-4B49-9042-32F74E4E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88" y="2019152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EC84080D-83C5-4F48-A49D-4B81F8233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888" y="2023914"/>
            <a:ext cx="3906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易见曲面对称于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yoz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面</a:t>
            </a:r>
          </a:p>
        </p:txBody>
      </p:sp>
      <p:pic>
        <p:nvPicPr>
          <p:cNvPr id="6167" name="Object 23">
            <a:extLst>
              <a:ext uri="{FF2B5EF4-FFF2-40B4-BE49-F238E27FC236}">
                <a16:creationId xmlns:a16="http://schemas.microsoft.com/office/drawing/2014/main" id="{80F9AA24-66B4-46A7-9085-CB513095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563" y="2766864"/>
            <a:ext cx="27305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8" name="Object 24">
            <a:extLst>
              <a:ext uri="{FF2B5EF4-FFF2-40B4-BE49-F238E27FC236}">
                <a16:creationId xmlns:a16="http://schemas.microsoft.com/office/drawing/2014/main" id="{9FB992AA-3CBB-42B8-894E-101EB10F8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3" y="3528864"/>
            <a:ext cx="54737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9" name="Object 25">
            <a:extLst>
              <a:ext uri="{FF2B5EF4-FFF2-40B4-BE49-F238E27FC236}">
                <a16:creationId xmlns:a16="http://schemas.microsoft.com/office/drawing/2014/main" id="{C823990B-3934-4215-A3AA-D80426FC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63" y="4519464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0" name="Object 26">
            <a:extLst>
              <a:ext uri="{FF2B5EF4-FFF2-40B4-BE49-F238E27FC236}">
                <a16:creationId xmlns:a16="http://schemas.microsoft.com/office/drawing/2014/main" id="{5F942E8E-2DE7-457C-9F63-36C4BD246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63" y="5281464"/>
            <a:ext cx="32131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56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9" grpId="0" autoUpdateAnimBg="0"/>
      <p:bldP spid="6150" grpId="0" autoUpdateAnimBg="0"/>
      <p:bldP spid="6165" grpId="0" autoUpdateAnimBg="0"/>
      <p:bldP spid="616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ject 2">
            <a:extLst>
              <a:ext uri="{FF2B5EF4-FFF2-40B4-BE49-F238E27FC236}">
                <a16:creationId xmlns:a16="http://schemas.microsoft.com/office/drawing/2014/main" id="{EECA6FA1-3DA8-4D29-AD84-5AD5354B4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2235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Object 3">
            <a:extLst>
              <a:ext uri="{FF2B5EF4-FFF2-40B4-BE49-F238E27FC236}">
                <a16:creationId xmlns:a16="http://schemas.microsoft.com/office/drawing/2014/main" id="{1475FC1C-DDFE-461F-A224-B266519D9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36576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Object 4">
            <a:extLst>
              <a:ext uri="{FF2B5EF4-FFF2-40B4-BE49-F238E27FC236}">
                <a16:creationId xmlns:a16="http://schemas.microsoft.com/office/drawing/2014/main" id="{8764517F-113F-4284-A13B-881595CE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2895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Object 5">
            <a:extLst>
              <a:ext uri="{FF2B5EF4-FFF2-40B4-BE49-F238E27FC236}">
                <a16:creationId xmlns:a16="http://schemas.microsoft.com/office/drawing/2014/main" id="{869EFBD7-0412-4297-B7E0-76EF91E7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24130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Object 6">
            <a:extLst>
              <a:ext uri="{FF2B5EF4-FFF2-40B4-BE49-F238E27FC236}">
                <a16:creationId xmlns:a16="http://schemas.microsoft.com/office/drawing/2014/main" id="{D5034B43-6A00-4035-A859-6672FD677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2184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5" name="Object 7">
            <a:extLst>
              <a:ext uri="{FF2B5EF4-FFF2-40B4-BE49-F238E27FC236}">
                <a16:creationId xmlns:a16="http://schemas.microsoft.com/office/drawing/2014/main" id="{F949824E-2EAC-4328-982A-0D69008B9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505200"/>
            <a:ext cx="3632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6" name="Object 8">
            <a:extLst>
              <a:ext uri="{FF2B5EF4-FFF2-40B4-BE49-F238E27FC236}">
                <a16:creationId xmlns:a16="http://schemas.microsoft.com/office/drawing/2014/main" id="{64001373-7789-40AB-A647-8E2836FF3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10000"/>
            <a:ext cx="1727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7" name="Text Box 9">
            <a:extLst>
              <a:ext uri="{FF2B5EF4-FFF2-40B4-BE49-F238E27FC236}">
                <a16:creationId xmlns:a16="http://schemas.microsoft.com/office/drawing/2014/main" id="{59607E57-F771-49C1-BA62-2654BBF6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7386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D66CF8AE-37D5-4614-BB0B-4DF448F24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768850"/>
            <a:ext cx="520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对弧长的曲线积分的几何意义：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C7FD9F0B-B38B-4914-8410-83BC576AE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626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柱面上的曲边梯形的面积</a:t>
            </a:r>
          </a:p>
        </p:txBody>
      </p:sp>
    </p:spTree>
    <p:extLst>
      <p:ext uri="{BB962C8B-B14F-4D97-AF65-F5344CB8AC3E}">
        <p14:creationId xmlns:p14="http://schemas.microsoft.com/office/powerpoint/2010/main" val="397398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  <p:bldP spid="7178" grpId="0" autoUpdateAnimBg="0"/>
      <p:bldP spid="7179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2612</Words>
  <Application>Microsoft Office PowerPoint</Application>
  <PresentationFormat>全屏显示(4:3)</PresentationFormat>
  <Paragraphs>596</Paragraphs>
  <Slides>138</Slides>
  <Notes>7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138</vt:i4>
      </vt:variant>
    </vt:vector>
  </HeadingPairs>
  <TitlesOfParts>
    <vt:vector size="156" baseType="lpstr">
      <vt:lpstr>Monotype Sorts</vt:lpstr>
      <vt:lpstr>MS PMincho</vt:lpstr>
      <vt:lpstr>黑体</vt:lpstr>
      <vt:lpstr>华文行楷</vt:lpstr>
      <vt:lpstr>隶书</vt:lpstr>
      <vt:lpstr>宋体</vt:lpstr>
      <vt:lpstr>宋体-18030</vt:lpstr>
      <vt:lpstr>Arial</vt:lpstr>
      <vt:lpstr>Calibri</vt:lpstr>
      <vt:lpstr>Symbol</vt:lpstr>
      <vt:lpstr>Times New Roman</vt:lpstr>
      <vt:lpstr>Office 主题</vt:lpstr>
      <vt:lpstr>Equation</vt:lpstr>
      <vt:lpstr>公式</vt:lpstr>
      <vt:lpstr>位图图像</vt:lpstr>
      <vt:lpstr>BMP 图象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 蕴哲</cp:lastModifiedBy>
  <cp:revision>37</cp:revision>
  <dcterms:created xsi:type="dcterms:W3CDTF">2018-06-06T12:24:32Z</dcterms:created>
  <dcterms:modified xsi:type="dcterms:W3CDTF">2018-06-24T04:30:17Z</dcterms:modified>
</cp:coreProperties>
</file>