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9" r:id="rId12"/>
    <p:sldId id="270" r:id="rId13"/>
    <p:sldId id="272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6DE7-AB2D-498E-A031-C6353A1FB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0A397-6F1D-6D46-88B6-334619333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7A88-BE45-BDBD-0F2E-3021AAF6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A3A1-A8A0-999D-83B2-EBAAF0E9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6710-042B-134F-8261-7F5CF95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6C8A-D4EC-BE6D-D567-80E826F4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7C26F-EE51-FFC5-8007-B6106B71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65F2-14CA-61C6-2AB3-2AB00F06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5F89-F1FF-A031-4FE9-80DD95E8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8736-4981-6751-C5BE-A9C570C9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2C63C-E8E8-31B4-660C-2565FEEDC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22384-6ACE-C9C5-7436-16277F1A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D4ED-0013-6A87-0AF7-6BA20648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1AF0-2A67-7B2E-0D65-76495100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BDED-7902-52FC-67F6-FE0F3617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C6E4-4EFD-91FD-A6B7-EEFA62A6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1C37-7D05-A70E-2725-09A8C733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5E48-7BF3-90AE-64A8-192082C7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1CBF-9531-A617-4E03-49353DA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FBEE-B67D-B4CC-3ABE-EE120E15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871B-5020-D75D-366F-CDF65DA2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B743-2BF7-B9AA-591C-39304587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7962-5F13-17AC-7760-8D0E903D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4917-1562-AE62-691F-7661BDF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1032-6BC2-6F5A-8543-D9D24D8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8E26-6FAE-E0E1-EBD3-E32B2EC0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CC5-DC4C-03F9-17DA-0AA67E4D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E3DA1-5D7E-F7F0-CBBE-F7ADBF49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195E7-033A-BB81-7B01-4E7C3D8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23BE8-B88E-3B32-83CB-140038C9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D67E-65C0-D30F-A213-4D5E0BEE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0B05-FDAE-78CF-4FA7-5D737CEF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8D90-B7E5-EB6B-0CE8-21B85E12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8A40-AA3E-0CCF-A4BD-B882A0168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964B5-B4D9-7CDB-2A2E-A84E57074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71478-E0BC-3473-EF43-E421B87E8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A00FB-C15A-BE34-37F2-6A4B23DD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9E28D-9646-02D1-11DB-A1DC3F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B3824-2E54-9A31-65C3-8F096095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B257-BDB0-CDC6-D85E-32937287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09550-CC99-D683-80D3-EB5E7255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5F27-1F90-0934-8103-F4BEEE31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CC0DB-5DF8-38AC-8C98-40CFD7D5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B2ED4-ACFA-B26E-36E0-3352F6E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F612-16E7-9DE2-868A-9DE6F252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6D1D0-DDC4-FD0E-22C4-AA9EDBD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8E04-BB36-0315-3924-99F20225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9261-5599-9B94-0C91-8B87B38A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64D2C-BDE0-2BB1-AFC5-974D93F4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F4DCE-8C3F-8DF5-3B67-6533727F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5D13E-DEBB-A809-8AB6-8CFD4C08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BD76-A4EA-B22C-CFDB-3A699E9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5EA0-28E2-B127-1053-62A18F65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621B0-D860-40AE-08F8-B4DE2DFFF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75F0B-EF72-EB4A-EB35-5A5D9A921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760F-3A2C-CE61-BE9D-BB9885A8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A2FB-64C0-9181-C757-7CE49A16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2D7C8-9779-5998-48FE-071F2A26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C8C25-12C4-86AC-BEBA-09B70C69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5F9C-34B0-FD38-7E5D-4D9AD797D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D705-426F-C6CA-EE8F-85536ADB5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DC57-AAF0-4F1B-B4D1-E3050660625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BE38-21DB-FF09-879B-47835618B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EF12-9DA2-616D-4E48-B6939C05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09BD-6DC3-4F47-9FDD-82A47BB40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EB83-B92B-9060-D8C6-D47359B46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Detection in Chest X-Ray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EEC89-01EC-8475-164F-B4F2EAEC1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McPadden</a:t>
            </a:r>
          </a:p>
        </p:txBody>
      </p:sp>
    </p:spTree>
    <p:extLst>
      <p:ext uri="{BB962C8B-B14F-4D97-AF65-F5344CB8AC3E}">
        <p14:creationId xmlns:p14="http://schemas.microsoft.com/office/powerpoint/2010/main" val="334703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F79A-87FB-95D9-6F98-D07F031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(Multi-layer perceptron) Classifier </a:t>
            </a:r>
            <a:br>
              <a:rPr lang="en-US" dirty="0"/>
            </a:br>
            <a:r>
              <a:rPr lang="en-US" dirty="0"/>
              <a:t>(basic neural network)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927099-F026-D603-A42C-4C4D5591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default parameters: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FDBC-D54B-5CE7-B8FC-C1EC1572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4" y="2657246"/>
            <a:ext cx="1065043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4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F79A-87FB-95D9-6F98-D07F031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(Multi-layer perceptron) Classifier </a:t>
            </a:r>
            <a:br>
              <a:rPr lang="en-US" dirty="0"/>
            </a:br>
            <a:r>
              <a:rPr lang="en-US" dirty="0"/>
              <a:t>(basic neural network)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A51F1-D963-3EFF-39E0-5385C0FC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968500"/>
            <a:ext cx="4867476" cy="4176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5A2993-2068-1662-326B-C1048F79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17" y="1968500"/>
            <a:ext cx="1362265" cy="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1CAF5A-1FBB-10D6-05E3-B16DEED2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418" y="3314530"/>
            <a:ext cx="528711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7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F79A-87FB-95D9-6F98-D07F031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(Multi-layer perceptron) Classifier </a:t>
            </a:r>
            <a:br>
              <a:rPr lang="en-US" dirty="0"/>
            </a:br>
            <a:r>
              <a:rPr lang="en-US" dirty="0"/>
              <a:t>(basic neural network)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3347-3038-3408-67AA-CA460CB0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923"/>
            <a:ext cx="10393225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3317A-F6CC-37BE-1972-67DF5DC2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473042"/>
            <a:ext cx="5110163" cy="43849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1084A9-CB7C-0230-8694-D84ADA69AED0}"/>
              </a:ext>
            </a:extLst>
          </p:cNvPr>
          <p:cNvSpPr txBox="1"/>
          <p:nvPr/>
        </p:nvSpPr>
        <p:spPr>
          <a:xfrm>
            <a:off x="6610350" y="3014714"/>
            <a:ext cx="349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Nonsense for pneumonia classification with hidden layer sizes of 50, 25</a:t>
            </a:r>
          </a:p>
        </p:txBody>
      </p:sp>
    </p:spTree>
    <p:extLst>
      <p:ext uri="{BB962C8B-B14F-4D97-AF65-F5344CB8AC3E}">
        <p14:creationId xmlns:p14="http://schemas.microsoft.com/office/powerpoint/2010/main" val="13549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F79A-87FB-95D9-6F98-D07F031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(Multi-layer perceptron) Classifier </a:t>
            </a:r>
            <a:br>
              <a:rPr lang="en-US" dirty="0"/>
            </a:br>
            <a:r>
              <a:rPr lang="en-US" dirty="0"/>
              <a:t>(basic neural network)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E6FC2-11BA-FA6B-2604-2F756566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85" y="1910391"/>
            <a:ext cx="10317015" cy="342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3EE4E-3BBA-7A43-B510-8DE831E9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3042"/>
            <a:ext cx="4704773" cy="4099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4B1B6-240A-7C49-B33A-ED1A18615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470" y="2571630"/>
            <a:ext cx="1324160" cy="857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0DF864-43F9-9F7D-C47B-B02F4720C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917" y="3747291"/>
            <a:ext cx="530616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2E9A-82D6-BDEE-3237-1BE376F0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51AD-5BAC-B9BC-9F26-D09448ED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Predictions tended to have high accuracy for classifying an X-ray as COVID</a:t>
            </a:r>
          </a:p>
          <a:p>
            <a:r>
              <a:rPr lang="en-US" dirty="0"/>
              <a:t>Recall for COVID was lower and Normal was higher suggesting pneumonia cases were getting misclassified as COVID in the </a:t>
            </a:r>
            <a:r>
              <a:rPr lang="en-US" dirty="0" err="1"/>
              <a:t>LinearSVC</a:t>
            </a:r>
            <a:r>
              <a:rPr lang="en-US" dirty="0"/>
              <a:t>, SGD, and KNN models</a:t>
            </a:r>
          </a:p>
          <a:p>
            <a:r>
              <a:rPr lang="en-US" dirty="0"/>
              <a:t>KNN was the worst non-perceptron model</a:t>
            </a:r>
          </a:p>
          <a:p>
            <a:r>
              <a:rPr lang="en-US" dirty="0"/>
              <a:t>SGD and </a:t>
            </a:r>
            <a:r>
              <a:rPr lang="en-US" dirty="0" err="1"/>
              <a:t>LinearSVC</a:t>
            </a:r>
            <a:r>
              <a:rPr lang="en-US" dirty="0"/>
              <a:t> had similar results which makes sense because they are both types of SVMs</a:t>
            </a:r>
          </a:p>
          <a:p>
            <a:r>
              <a:rPr lang="en-US" dirty="0"/>
              <a:t>MLP classifier needs more tuning</a:t>
            </a:r>
          </a:p>
          <a:p>
            <a:r>
              <a:rPr lang="en-US" dirty="0"/>
              <a:t>All models could likely be improved by experimenting with hyperparameters</a:t>
            </a:r>
          </a:p>
          <a:p>
            <a:r>
              <a:rPr lang="en-US" dirty="0"/>
              <a:t>Could also increase size of dataset by modifying the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0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7ACA-618C-E747-7B98-B0A4A2FB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6FAF-660B-6319-F950-90902156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Preprocessing</a:t>
            </a:r>
          </a:p>
          <a:p>
            <a:r>
              <a:rPr lang="en-US" dirty="0"/>
              <a:t>35% Analysis</a:t>
            </a:r>
          </a:p>
          <a:p>
            <a:r>
              <a:rPr lang="en-US" dirty="0"/>
              <a:t>15% Visuals</a:t>
            </a:r>
          </a:p>
        </p:txBody>
      </p:sp>
    </p:spTree>
    <p:extLst>
      <p:ext uri="{BB962C8B-B14F-4D97-AF65-F5344CB8AC3E}">
        <p14:creationId xmlns:p14="http://schemas.microsoft.com/office/powerpoint/2010/main" val="1933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FDB3-FBE8-0A3C-C64A-2DD615AE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A6EE-E20A-2722-FDEE-280118BD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221 chest X-rays of people with COVID-19</a:t>
            </a:r>
          </a:p>
          <a:p>
            <a:r>
              <a:rPr lang="en-US" dirty="0"/>
              <a:t>234 chest X-rays of people with normal lung function</a:t>
            </a:r>
          </a:p>
          <a:p>
            <a:r>
              <a:rPr lang="en-US" dirty="0"/>
              <a:t>148 chest X-rays of people with pneumonia</a:t>
            </a:r>
          </a:p>
          <a:p>
            <a:r>
              <a:rPr lang="en-US" dirty="0"/>
              <a:t>Total of 603 X-rays with 37% COVID, 39% Normal, and 24% Pneumonia</a:t>
            </a:r>
          </a:p>
        </p:txBody>
      </p:sp>
    </p:spTree>
    <p:extLst>
      <p:ext uri="{BB962C8B-B14F-4D97-AF65-F5344CB8AC3E}">
        <p14:creationId xmlns:p14="http://schemas.microsoft.com/office/powerpoint/2010/main" val="25265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4B05-514B-493B-AAE5-B11DC01E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D178-82EA-D6B3-0DC3-6CF2FDD7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that can detect COVID-19 in chest X-rays and differentiate between COVID-19 and pneumonia</a:t>
            </a:r>
          </a:p>
          <a:p>
            <a:r>
              <a:rPr lang="en-US" dirty="0"/>
              <a:t>Compare models to see which is best at classifying chest X-rays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8A2D-E5D2-BEAD-6244-3A879DDB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D2751-EF8C-324F-0563-62165F32B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8678"/>
            <a:ext cx="10217660" cy="3248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22732-2AC9-118E-378A-C0067F06C510}"/>
              </a:ext>
            </a:extLst>
          </p:cNvPr>
          <p:cNvSpPr txBox="1"/>
          <p:nvPr/>
        </p:nvSpPr>
        <p:spPr>
          <a:xfrm>
            <a:off x="2076450" y="2389346"/>
            <a:ext cx="109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3E1E3-A4D7-B97A-16E8-65BDF5665846}"/>
              </a:ext>
            </a:extLst>
          </p:cNvPr>
          <p:cNvSpPr txBox="1"/>
          <p:nvPr/>
        </p:nvSpPr>
        <p:spPr>
          <a:xfrm>
            <a:off x="5654212" y="25740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8D19B-1309-6D95-F94D-A0EE6B9FFEC9}"/>
              </a:ext>
            </a:extLst>
          </p:cNvPr>
          <p:cNvSpPr txBox="1"/>
          <p:nvPr/>
        </p:nvSpPr>
        <p:spPr>
          <a:xfrm>
            <a:off x="8934450" y="294334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Pneumonia</a:t>
            </a:r>
          </a:p>
        </p:txBody>
      </p:sp>
    </p:spTree>
    <p:extLst>
      <p:ext uri="{BB962C8B-B14F-4D97-AF65-F5344CB8AC3E}">
        <p14:creationId xmlns:p14="http://schemas.microsoft.com/office/powerpoint/2010/main" val="344271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ACD3-2FC7-843B-A674-62233F9E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14C3-7F89-A2EF-79C0-B15507AE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Images are black and white jpegs and </a:t>
            </a:r>
            <a:r>
              <a:rPr lang="en-US" dirty="0" err="1"/>
              <a:t>pngs</a:t>
            </a:r>
            <a:endParaRPr lang="en-US" dirty="0"/>
          </a:p>
          <a:p>
            <a:r>
              <a:rPr lang="en-US" dirty="0"/>
              <a:t>Stored in folder named </a:t>
            </a:r>
            <a:r>
              <a:rPr lang="en-US" dirty="0" err="1"/>
              <a:t>Dataroot</a:t>
            </a:r>
            <a:endParaRPr lang="en-US" dirty="0"/>
          </a:p>
          <a:p>
            <a:r>
              <a:rPr lang="en-US" dirty="0"/>
              <a:t>Subfolders were the classification of each image</a:t>
            </a:r>
          </a:p>
          <a:p>
            <a:r>
              <a:rPr lang="en-US" dirty="0"/>
              <a:t>Ran through each subfolder importing images and added the subfolder name to a list during each iteration</a:t>
            </a:r>
          </a:p>
          <a:p>
            <a:r>
              <a:rPr lang="en-US" dirty="0"/>
              <a:t>Images were imported as grayscale (each pixel has an integer value of 0-255 signifying brightness) 2D arrays</a:t>
            </a:r>
          </a:p>
          <a:p>
            <a:r>
              <a:rPr lang="en-US" dirty="0"/>
              <a:t>Grayscale values were converted to floats and were divided by 255 to feed values between 0 and 1 to the models</a:t>
            </a:r>
          </a:p>
          <a:p>
            <a:r>
              <a:rPr lang="en-US" dirty="0"/>
              <a:t>The image was then resized to 256x256 pixels using </a:t>
            </a:r>
            <a:r>
              <a:rPr lang="en-US" dirty="0" err="1"/>
              <a:t>skimage</a:t>
            </a:r>
            <a:r>
              <a:rPr lang="en-US" dirty="0"/>
              <a:t> (larger was taking too long)</a:t>
            </a:r>
          </a:p>
          <a:p>
            <a:r>
              <a:rPr lang="en-US" dirty="0"/>
              <a:t>The image was flattened to a 1D array and added to a list</a:t>
            </a:r>
          </a:p>
          <a:p>
            <a:r>
              <a:rPr lang="en-US" dirty="0"/>
              <a:t>The two lists (image array and classification from the folder name) were combined into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The classification column was converted to numeric encoding using </a:t>
            </a:r>
            <a:r>
              <a:rPr lang="en-US" dirty="0" err="1"/>
              <a:t>LabelEncoder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7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967C4-CBC2-110F-6ED6-616B2CFD5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870148"/>
            <a:ext cx="6457368" cy="5306815"/>
          </a:xfrm>
        </p:spPr>
      </p:pic>
    </p:spTree>
    <p:extLst>
      <p:ext uri="{BB962C8B-B14F-4D97-AF65-F5344CB8AC3E}">
        <p14:creationId xmlns:p14="http://schemas.microsoft.com/office/powerpoint/2010/main" val="399662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7AB4-DFAC-FA3E-80C8-15184D22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Support Vector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C1EC8-0C0A-BF8F-8BCD-776E743F4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" y="1572419"/>
            <a:ext cx="5557838" cy="4769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D5A3F-9B2E-5234-ED2F-2D62212C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536" y="1981053"/>
            <a:ext cx="1276528" cy="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FA4F1-7D5A-8650-0CAE-DD1269DF3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720" y="3138314"/>
            <a:ext cx="527758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A02B-E10E-60C9-92F7-A596B0E3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0D9B2-3967-B8B5-25F3-66E603A9C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2" y="1690688"/>
            <a:ext cx="5071907" cy="4352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E9846-1651-BF7B-6EE2-5A2A38F3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179" y="1947716"/>
            <a:ext cx="1324160" cy="83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917DB-A158-7252-79A8-7BF188C05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308" y="3043062"/>
            <a:ext cx="539190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AE56-1E19-778E-DAD1-A557E287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Clustering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C2DD0-28EC-6B62-72D9-D428ED7F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690689"/>
            <a:ext cx="4968640" cy="4329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17901-2AE0-BA4F-505B-F6E02E14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316" y="1881121"/>
            <a:ext cx="1228896" cy="94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B7624-9206-8782-6773-22A5527F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809" y="3224045"/>
            <a:ext cx="523948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391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COVID-19 Detection in Chest X-Ray Images</vt:lpstr>
      <vt:lpstr>The Dataset</vt:lpstr>
      <vt:lpstr>Goals</vt:lpstr>
      <vt:lpstr>Preprocessing</vt:lpstr>
      <vt:lpstr>Preprocessing</vt:lpstr>
      <vt:lpstr>PowerPoint Presentation</vt:lpstr>
      <vt:lpstr>Linear Support Vector Classifier</vt:lpstr>
      <vt:lpstr>Stochastic Gradient Descent Classifier</vt:lpstr>
      <vt:lpstr>K-Nearest Neighbors Clustering Classification</vt:lpstr>
      <vt:lpstr>MLP (Multi-layer perceptron) Classifier  (basic neural network)</vt:lpstr>
      <vt:lpstr>MLP (Multi-layer perceptron) Classifier  (basic neural network)</vt:lpstr>
      <vt:lpstr>MLP (Multi-layer perceptron) Classifier  (basic neural network)</vt:lpstr>
      <vt:lpstr>MLP (Multi-layer perceptron) Classifier  (basic neural network)</vt:lpstr>
      <vt:lpstr>Conclusions</vt:lpstr>
      <vt:lpstr>Work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Detection in Chest X-Ray Images</dc:title>
  <dc:creator>Isaac McPadden</dc:creator>
  <cp:lastModifiedBy>Isaac McPadden</cp:lastModifiedBy>
  <cp:revision>6</cp:revision>
  <dcterms:created xsi:type="dcterms:W3CDTF">2023-02-02T01:58:07Z</dcterms:created>
  <dcterms:modified xsi:type="dcterms:W3CDTF">2023-02-02T03:35:00Z</dcterms:modified>
</cp:coreProperties>
</file>