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70" r:id="rId13"/>
    <p:sldId id="268" r:id="rId14"/>
    <p:sldId id="271" r:id="rId15"/>
    <p:sldId id="269" r:id="rId16"/>
    <p:sldId id="266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7BC07E-22D0-4857-A39A-F8080E08BE32}" v="1" dt="2023-09-20T16:13:38.9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aac McPadden" userId="93d6c9ea0d0f2b6c" providerId="LiveId" clId="{5B7BC07E-22D0-4857-A39A-F8080E08BE32}"/>
    <pc:docChg chg="modSld">
      <pc:chgData name="Isaac McPadden" userId="93d6c9ea0d0f2b6c" providerId="LiveId" clId="{5B7BC07E-22D0-4857-A39A-F8080E08BE32}" dt="2023-09-20T16:13:38.968" v="0"/>
      <pc:docMkLst>
        <pc:docMk/>
      </pc:docMkLst>
      <pc:sldChg chg="delSp modTransition modAnim">
        <pc:chgData name="Isaac McPadden" userId="93d6c9ea0d0f2b6c" providerId="LiveId" clId="{5B7BC07E-22D0-4857-A39A-F8080E08BE32}" dt="2023-09-20T16:13:38.968" v="0"/>
        <pc:sldMkLst>
          <pc:docMk/>
          <pc:sldMk cId="3001881156" sldId="256"/>
        </pc:sldMkLst>
        <pc:picChg chg="del">
          <ac:chgData name="Isaac McPadden" userId="93d6c9ea0d0f2b6c" providerId="LiveId" clId="{5B7BC07E-22D0-4857-A39A-F8080E08BE32}" dt="2023-09-20T16:13:38.968" v="0"/>
          <ac:picMkLst>
            <pc:docMk/>
            <pc:sldMk cId="3001881156" sldId="256"/>
            <ac:picMk id="6" creationId="{40CE963D-FB9A-6923-DB83-3D91F5FB5EE2}"/>
          </ac:picMkLst>
        </pc:picChg>
      </pc:sldChg>
      <pc:sldChg chg="delSp modTransition modAnim">
        <pc:chgData name="Isaac McPadden" userId="93d6c9ea0d0f2b6c" providerId="LiveId" clId="{5B7BC07E-22D0-4857-A39A-F8080E08BE32}" dt="2023-09-20T16:13:38.968" v="0"/>
        <pc:sldMkLst>
          <pc:docMk/>
          <pc:sldMk cId="3315414928" sldId="257"/>
        </pc:sldMkLst>
        <pc:picChg chg="del">
          <ac:chgData name="Isaac McPadden" userId="93d6c9ea0d0f2b6c" providerId="LiveId" clId="{5B7BC07E-22D0-4857-A39A-F8080E08BE32}" dt="2023-09-20T16:13:38.968" v="0"/>
          <ac:picMkLst>
            <pc:docMk/>
            <pc:sldMk cId="3315414928" sldId="257"/>
            <ac:picMk id="6" creationId="{220D5809-690E-286F-07E1-837B9EB76545}"/>
          </ac:picMkLst>
        </pc:picChg>
      </pc:sldChg>
      <pc:sldChg chg="delSp modTransition modAnim">
        <pc:chgData name="Isaac McPadden" userId="93d6c9ea0d0f2b6c" providerId="LiveId" clId="{5B7BC07E-22D0-4857-A39A-F8080E08BE32}" dt="2023-09-20T16:13:38.968" v="0"/>
        <pc:sldMkLst>
          <pc:docMk/>
          <pc:sldMk cId="2057242025" sldId="258"/>
        </pc:sldMkLst>
        <pc:picChg chg="del">
          <ac:chgData name="Isaac McPadden" userId="93d6c9ea0d0f2b6c" providerId="LiveId" clId="{5B7BC07E-22D0-4857-A39A-F8080E08BE32}" dt="2023-09-20T16:13:38.968" v="0"/>
          <ac:picMkLst>
            <pc:docMk/>
            <pc:sldMk cId="2057242025" sldId="258"/>
            <ac:picMk id="6" creationId="{77383D67-5C7F-9E3A-E696-283CC56A43FF}"/>
          </ac:picMkLst>
        </pc:picChg>
      </pc:sldChg>
      <pc:sldChg chg="delSp modTransition modAnim">
        <pc:chgData name="Isaac McPadden" userId="93d6c9ea0d0f2b6c" providerId="LiveId" clId="{5B7BC07E-22D0-4857-A39A-F8080E08BE32}" dt="2023-09-20T16:13:38.968" v="0"/>
        <pc:sldMkLst>
          <pc:docMk/>
          <pc:sldMk cId="235129043" sldId="259"/>
        </pc:sldMkLst>
        <pc:picChg chg="del">
          <ac:chgData name="Isaac McPadden" userId="93d6c9ea0d0f2b6c" providerId="LiveId" clId="{5B7BC07E-22D0-4857-A39A-F8080E08BE32}" dt="2023-09-20T16:13:38.968" v="0"/>
          <ac:picMkLst>
            <pc:docMk/>
            <pc:sldMk cId="235129043" sldId="259"/>
            <ac:picMk id="6" creationId="{6CF86023-7FFD-6112-A6B4-E53EE08B529B}"/>
          </ac:picMkLst>
        </pc:picChg>
      </pc:sldChg>
      <pc:sldChg chg="delSp modTransition modAnim">
        <pc:chgData name="Isaac McPadden" userId="93d6c9ea0d0f2b6c" providerId="LiveId" clId="{5B7BC07E-22D0-4857-A39A-F8080E08BE32}" dt="2023-09-20T16:13:38.968" v="0"/>
        <pc:sldMkLst>
          <pc:docMk/>
          <pc:sldMk cId="3144771755" sldId="260"/>
        </pc:sldMkLst>
        <pc:picChg chg="del">
          <ac:chgData name="Isaac McPadden" userId="93d6c9ea0d0f2b6c" providerId="LiveId" clId="{5B7BC07E-22D0-4857-A39A-F8080E08BE32}" dt="2023-09-20T16:13:38.968" v="0"/>
          <ac:picMkLst>
            <pc:docMk/>
            <pc:sldMk cId="3144771755" sldId="260"/>
            <ac:picMk id="6" creationId="{7BBB42A5-D290-B221-EB0E-E11D2CD4D94E}"/>
          </ac:picMkLst>
        </pc:picChg>
      </pc:sldChg>
      <pc:sldChg chg="delSp modTransition modAnim">
        <pc:chgData name="Isaac McPadden" userId="93d6c9ea0d0f2b6c" providerId="LiveId" clId="{5B7BC07E-22D0-4857-A39A-F8080E08BE32}" dt="2023-09-20T16:13:38.968" v="0"/>
        <pc:sldMkLst>
          <pc:docMk/>
          <pc:sldMk cId="788104874" sldId="261"/>
        </pc:sldMkLst>
        <pc:picChg chg="del">
          <ac:chgData name="Isaac McPadden" userId="93d6c9ea0d0f2b6c" providerId="LiveId" clId="{5B7BC07E-22D0-4857-A39A-F8080E08BE32}" dt="2023-09-20T16:13:38.968" v="0"/>
          <ac:picMkLst>
            <pc:docMk/>
            <pc:sldMk cId="788104874" sldId="261"/>
            <ac:picMk id="11" creationId="{7CFEAB3E-7D5C-09C4-B2F1-6C207F44B3D9}"/>
          </ac:picMkLst>
        </pc:picChg>
      </pc:sldChg>
      <pc:sldChg chg="delSp modTransition modAnim">
        <pc:chgData name="Isaac McPadden" userId="93d6c9ea0d0f2b6c" providerId="LiveId" clId="{5B7BC07E-22D0-4857-A39A-F8080E08BE32}" dt="2023-09-20T16:13:38.968" v="0"/>
        <pc:sldMkLst>
          <pc:docMk/>
          <pc:sldMk cId="351543020" sldId="262"/>
        </pc:sldMkLst>
        <pc:picChg chg="del">
          <ac:chgData name="Isaac McPadden" userId="93d6c9ea0d0f2b6c" providerId="LiveId" clId="{5B7BC07E-22D0-4857-A39A-F8080E08BE32}" dt="2023-09-20T16:13:38.968" v="0"/>
          <ac:picMkLst>
            <pc:docMk/>
            <pc:sldMk cId="351543020" sldId="262"/>
            <ac:picMk id="6" creationId="{6B94793E-AF21-787E-8369-DB5F34BC3415}"/>
          </ac:picMkLst>
        </pc:picChg>
      </pc:sldChg>
      <pc:sldChg chg="delSp modTransition modAnim">
        <pc:chgData name="Isaac McPadden" userId="93d6c9ea0d0f2b6c" providerId="LiveId" clId="{5B7BC07E-22D0-4857-A39A-F8080E08BE32}" dt="2023-09-20T16:13:38.968" v="0"/>
        <pc:sldMkLst>
          <pc:docMk/>
          <pc:sldMk cId="796428588" sldId="263"/>
        </pc:sldMkLst>
        <pc:picChg chg="del">
          <ac:chgData name="Isaac McPadden" userId="93d6c9ea0d0f2b6c" providerId="LiveId" clId="{5B7BC07E-22D0-4857-A39A-F8080E08BE32}" dt="2023-09-20T16:13:38.968" v="0"/>
          <ac:picMkLst>
            <pc:docMk/>
            <pc:sldMk cId="796428588" sldId="263"/>
            <ac:picMk id="8" creationId="{E1B1E761-2ACF-C31B-1458-333DFE8422E2}"/>
          </ac:picMkLst>
        </pc:picChg>
      </pc:sldChg>
      <pc:sldChg chg="delSp modTransition modAnim">
        <pc:chgData name="Isaac McPadden" userId="93d6c9ea0d0f2b6c" providerId="LiveId" clId="{5B7BC07E-22D0-4857-A39A-F8080E08BE32}" dt="2023-09-20T16:13:38.968" v="0"/>
        <pc:sldMkLst>
          <pc:docMk/>
          <pc:sldMk cId="3188057422" sldId="264"/>
        </pc:sldMkLst>
        <pc:picChg chg="del">
          <ac:chgData name="Isaac McPadden" userId="93d6c9ea0d0f2b6c" providerId="LiveId" clId="{5B7BC07E-22D0-4857-A39A-F8080E08BE32}" dt="2023-09-20T16:13:38.968" v="0"/>
          <ac:picMkLst>
            <pc:docMk/>
            <pc:sldMk cId="3188057422" sldId="264"/>
            <ac:picMk id="15" creationId="{AA8BA0FA-FD5F-1F13-A28F-F01FD8EFB4C7}"/>
          </ac:picMkLst>
        </pc:picChg>
      </pc:sldChg>
      <pc:sldChg chg="delSp modTransition modAnim">
        <pc:chgData name="Isaac McPadden" userId="93d6c9ea0d0f2b6c" providerId="LiveId" clId="{5B7BC07E-22D0-4857-A39A-F8080E08BE32}" dt="2023-09-20T16:13:38.968" v="0"/>
        <pc:sldMkLst>
          <pc:docMk/>
          <pc:sldMk cId="3385717882" sldId="265"/>
        </pc:sldMkLst>
        <pc:picChg chg="del">
          <ac:chgData name="Isaac McPadden" userId="93d6c9ea0d0f2b6c" providerId="LiveId" clId="{5B7BC07E-22D0-4857-A39A-F8080E08BE32}" dt="2023-09-20T16:13:38.968" v="0"/>
          <ac:picMkLst>
            <pc:docMk/>
            <pc:sldMk cId="3385717882" sldId="265"/>
            <ac:picMk id="14" creationId="{696D916F-865F-0DF9-807C-6F690C642FD0}"/>
          </ac:picMkLst>
        </pc:picChg>
      </pc:sldChg>
      <pc:sldChg chg="delSp modTransition modAnim">
        <pc:chgData name="Isaac McPadden" userId="93d6c9ea0d0f2b6c" providerId="LiveId" clId="{5B7BC07E-22D0-4857-A39A-F8080E08BE32}" dt="2023-09-20T16:13:38.968" v="0"/>
        <pc:sldMkLst>
          <pc:docMk/>
          <pc:sldMk cId="2154989249" sldId="266"/>
        </pc:sldMkLst>
        <pc:picChg chg="del">
          <ac:chgData name="Isaac McPadden" userId="93d6c9ea0d0f2b6c" providerId="LiveId" clId="{5B7BC07E-22D0-4857-A39A-F8080E08BE32}" dt="2023-09-20T16:13:38.968" v="0"/>
          <ac:picMkLst>
            <pc:docMk/>
            <pc:sldMk cId="2154989249" sldId="266"/>
            <ac:picMk id="7" creationId="{0D005D1E-DFE7-1319-FCD0-3E01352E8B49}"/>
          </ac:picMkLst>
        </pc:picChg>
      </pc:sldChg>
      <pc:sldChg chg="delSp modTransition modAnim">
        <pc:chgData name="Isaac McPadden" userId="93d6c9ea0d0f2b6c" providerId="LiveId" clId="{5B7BC07E-22D0-4857-A39A-F8080E08BE32}" dt="2023-09-20T16:13:38.968" v="0"/>
        <pc:sldMkLst>
          <pc:docMk/>
          <pc:sldMk cId="2057106094" sldId="267"/>
        </pc:sldMkLst>
        <pc:picChg chg="del">
          <ac:chgData name="Isaac McPadden" userId="93d6c9ea0d0f2b6c" providerId="LiveId" clId="{5B7BC07E-22D0-4857-A39A-F8080E08BE32}" dt="2023-09-20T16:13:38.968" v="0"/>
          <ac:picMkLst>
            <pc:docMk/>
            <pc:sldMk cId="2057106094" sldId="267"/>
            <ac:picMk id="12" creationId="{3A9B690A-2FD8-736A-1963-E18B5FCBAC5F}"/>
          </ac:picMkLst>
        </pc:picChg>
      </pc:sldChg>
      <pc:sldChg chg="delSp modTransition modAnim">
        <pc:chgData name="Isaac McPadden" userId="93d6c9ea0d0f2b6c" providerId="LiveId" clId="{5B7BC07E-22D0-4857-A39A-F8080E08BE32}" dt="2023-09-20T16:13:38.968" v="0"/>
        <pc:sldMkLst>
          <pc:docMk/>
          <pc:sldMk cId="206305319" sldId="268"/>
        </pc:sldMkLst>
        <pc:picChg chg="del">
          <ac:chgData name="Isaac McPadden" userId="93d6c9ea0d0f2b6c" providerId="LiveId" clId="{5B7BC07E-22D0-4857-A39A-F8080E08BE32}" dt="2023-09-20T16:13:38.968" v="0"/>
          <ac:picMkLst>
            <pc:docMk/>
            <pc:sldMk cId="206305319" sldId="268"/>
            <ac:picMk id="10" creationId="{D8666A61-7DA8-A62A-C5E5-18D49ADA6280}"/>
          </ac:picMkLst>
        </pc:picChg>
      </pc:sldChg>
      <pc:sldChg chg="delSp modTransition modAnim">
        <pc:chgData name="Isaac McPadden" userId="93d6c9ea0d0f2b6c" providerId="LiveId" clId="{5B7BC07E-22D0-4857-A39A-F8080E08BE32}" dt="2023-09-20T16:13:38.968" v="0"/>
        <pc:sldMkLst>
          <pc:docMk/>
          <pc:sldMk cId="1540268461" sldId="269"/>
        </pc:sldMkLst>
        <pc:picChg chg="del">
          <ac:chgData name="Isaac McPadden" userId="93d6c9ea0d0f2b6c" providerId="LiveId" clId="{5B7BC07E-22D0-4857-A39A-F8080E08BE32}" dt="2023-09-20T16:13:38.968" v="0"/>
          <ac:picMkLst>
            <pc:docMk/>
            <pc:sldMk cId="1540268461" sldId="269"/>
            <ac:picMk id="7" creationId="{9F873A1F-8CF8-6E02-BEA5-4B02BB4D4128}"/>
          </ac:picMkLst>
        </pc:picChg>
      </pc:sldChg>
      <pc:sldChg chg="delSp modTransition modAnim">
        <pc:chgData name="Isaac McPadden" userId="93d6c9ea0d0f2b6c" providerId="LiveId" clId="{5B7BC07E-22D0-4857-A39A-F8080E08BE32}" dt="2023-09-20T16:13:38.968" v="0"/>
        <pc:sldMkLst>
          <pc:docMk/>
          <pc:sldMk cId="1880100215" sldId="270"/>
        </pc:sldMkLst>
        <pc:picChg chg="del">
          <ac:chgData name="Isaac McPadden" userId="93d6c9ea0d0f2b6c" providerId="LiveId" clId="{5B7BC07E-22D0-4857-A39A-F8080E08BE32}" dt="2023-09-20T16:13:38.968" v="0"/>
          <ac:picMkLst>
            <pc:docMk/>
            <pc:sldMk cId="1880100215" sldId="270"/>
            <ac:picMk id="8" creationId="{1C727B27-FF59-CF1D-39A8-44A86F961E7E}"/>
          </ac:picMkLst>
        </pc:picChg>
      </pc:sldChg>
      <pc:sldChg chg="delSp modTransition modAnim">
        <pc:chgData name="Isaac McPadden" userId="93d6c9ea0d0f2b6c" providerId="LiveId" clId="{5B7BC07E-22D0-4857-A39A-F8080E08BE32}" dt="2023-09-20T16:13:38.968" v="0"/>
        <pc:sldMkLst>
          <pc:docMk/>
          <pc:sldMk cId="2169426329" sldId="271"/>
        </pc:sldMkLst>
        <pc:picChg chg="del">
          <ac:chgData name="Isaac McPadden" userId="93d6c9ea0d0f2b6c" providerId="LiveId" clId="{5B7BC07E-22D0-4857-A39A-F8080E08BE32}" dt="2023-09-20T16:13:38.968" v="0"/>
          <ac:picMkLst>
            <pc:docMk/>
            <pc:sldMk cId="2169426329" sldId="271"/>
            <ac:picMk id="14" creationId="{4152058B-A954-1E06-9E36-2AC54289A57F}"/>
          </ac:picMkLst>
        </pc:picChg>
      </pc:sldChg>
      <pc:sldChg chg="delSp modTransition modAnim">
        <pc:chgData name="Isaac McPadden" userId="93d6c9ea0d0f2b6c" providerId="LiveId" clId="{5B7BC07E-22D0-4857-A39A-F8080E08BE32}" dt="2023-09-20T16:13:38.968" v="0"/>
        <pc:sldMkLst>
          <pc:docMk/>
          <pc:sldMk cId="55689605" sldId="272"/>
        </pc:sldMkLst>
        <pc:picChg chg="del">
          <ac:chgData name="Isaac McPadden" userId="93d6c9ea0d0f2b6c" providerId="LiveId" clId="{5B7BC07E-22D0-4857-A39A-F8080E08BE32}" dt="2023-09-20T16:13:38.968" v="0"/>
          <ac:picMkLst>
            <pc:docMk/>
            <pc:sldMk cId="55689605" sldId="272"/>
            <ac:picMk id="6" creationId="{A249C921-3DA0-8505-C4BB-EB25F42B879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B203D-8636-4F97-BBC3-566AE1A3272B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1D9E5E-A18A-44F5-B3DC-A17E57AB9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0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1D9E5E-A18A-44F5-B3DC-A17E57AB949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247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298CC-8443-F82B-1736-114A97A602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A8CCDB-A883-225E-08D8-4C0B28B630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9248C-BC9F-6340-828B-745F1CB4C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27FC4-CF80-41FE-A545-3FA211621A65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EAF8C-B5D7-28C2-200B-DBD424148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A561D-0DDD-296F-4182-1118431C7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6FF37-9759-4C0A-B9A1-FDF40EA71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620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F7280-7E2A-4710-EDD6-BF1B35573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8143AC-6845-F5C9-8776-CB15C0F83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DC12D-39C9-3F02-272A-C1927819E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27FC4-CF80-41FE-A545-3FA211621A65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A6C68-03C8-488D-E152-592A091DD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33B50-8B2F-089C-B00A-EB8C113B2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6FF37-9759-4C0A-B9A1-FDF40EA71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64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1A662B-8CE5-CE3D-12F5-8EA86979DF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384FE2-EAA0-951E-560E-37DB6FE66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42FAC-66D3-1007-2F9A-CCF0266E3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27FC4-CF80-41FE-A545-3FA211621A65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E7B3C-F330-00A8-5325-71D9196E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57ED1-8921-B05B-CB51-20A5A1FC8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6FF37-9759-4C0A-B9A1-FDF40EA71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664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DF585-4C4F-9097-77E6-0BF629D64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51AB6-9D8D-374C-50CE-AD282B9B4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35117-DC04-4E8B-953C-C4DAFFEDF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27FC4-CF80-41FE-A545-3FA211621A65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599A5-33EF-899A-7F45-46DD0FFDF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4EC56-A228-4986-BB66-753667563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6FF37-9759-4C0A-B9A1-FDF40EA71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227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4892C-5B33-F166-0AA6-972BAF233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639C3-4DAA-34C0-A38F-C42059CED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466BE-4659-5CC6-79A9-7407EADAC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27FC4-CF80-41FE-A545-3FA211621A65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9335F-70A7-E627-B430-61F43101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2B31-336D-341E-E98A-7F6B9668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6FF37-9759-4C0A-B9A1-FDF40EA71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67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CC570-038F-CB7E-AFA9-08ABCC547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250F3-23B7-18B6-4844-B754563A2D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724194-68DE-B7E0-C5D1-40694472B0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C041E6-492D-3216-0C81-702284E54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27FC4-CF80-41FE-A545-3FA211621A65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9CAC5B-C406-C40C-3159-7162DC7B7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683D4-A339-7248-60D4-121A6A68E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6FF37-9759-4C0A-B9A1-FDF40EA71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61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0952A-1462-5050-7F1E-2B0565B9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A7497-65F2-6759-F59F-C5360D7DA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453C7E-848A-F209-EE85-2B6F6567C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53F182-EC8E-2C2E-B644-0332C8F98C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8316BD-C339-B5E1-DAA4-1C485A965C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4C2CD9-B4B2-ADFD-CA76-AFE11DDE2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27FC4-CF80-41FE-A545-3FA211621A65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227456-6742-7683-0CCF-FC23E0C1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C84747-26D1-6CD6-A6C4-2CBA5C5FB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6FF37-9759-4C0A-B9A1-FDF40EA71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43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AE275-4332-C891-4D71-F08D4C2D4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35E8EC-9D32-BFAD-AE72-F094D959D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27FC4-CF80-41FE-A545-3FA211621A65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67E1F0-55E0-7EE2-1052-1D92912B8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C464EE-32B0-2EDF-915E-DDC127526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6FF37-9759-4C0A-B9A1-FDF40EA71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66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CDD6AF-521F-62C0-CDFA-57E639320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27FC4-CF80-41FE-A545-3FA211621A65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F928BC-B02D-5764-2A43-ECB0AFD8B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B0023B-A6F1-6DB9-7F68-D44017C37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6FF37-9759-4C0A-B9A1-FDF40EA71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41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D3C8A-D935-DC26-9421-8CE796AB2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0AC19-F489-C0A5-B191-AE7E606E2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4E6159-C2BA-2D4F-705E-DCBAC80E2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E2E0A-F72D-C0D2-8E4D-38391B2E4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27FC4-CF80-41FE-A545-3FA211621A65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EDFEA-EAEF-AC70-3215-9C493C7B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94EC1C-B4EC-E25C-241F-22FF3C23A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6FF37-9759-4C0A-B9A1-FDF40EA71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056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815A6-502B-9B99-46EB-32362CC7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BFC5C0-494C-3A6E-FE49-00C7A99431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1FD2AD-4F72-171D-D1CA-630B38D38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C8963-C0C9-5CD2-7D66-8813D2135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27FC4-CF80-41FE-A545-3FA211621A65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9EC91D-713B-C1AE-DAB7-ACC2FDE2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77C11-F407-946D-3F98-AF66A2922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6FF37-9759-4C0A-B9A1-FDF40EA71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92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3000"/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254000"/>
                    </a14:imgEffect>
                  </a14:imgLayer>
                </a14:imgProps>
              </a:ext>
            </a:extLst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927E5C-5499-683E-08FB-3E5EA2E0D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37FD0-1985-C05C-8AE8-1C99C96BC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B57EB-42EB-6B09-2527-F01DF867A9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27FC4-CF80-41FE-A545-3FA211621A65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3E2B7-DB72-8993-4FD2-619BC10757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8A598-926D-651B-191F-46886B7D43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6FF37-9759-4C0A-B9A1-FDF40EA71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53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LqgyhJ1OfNY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22D15-3E0E-84F5-9BAB-E4D8142C55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Predicting Heart Disease Using Machine Learning Classification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2C88F7-2BE7-5820-247C-D11E28D865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Isaac McPadden</a:t>
            </a:r>
          </a:p>
          <a:p>
            <a:r>
              <a:rPr lang="en-US" dirty="0"/>
              <a:t>University of Denver</a:t>
            </a:r>
          </a:p>
          <a:p>
            <a:r>
              <a:rPr lang="en-US" dirty="0"/>
              <a:t>COMP 4448 Data Science Tools 2</a:t>
            </a:r>
          </a:p>
          <a:p>
            <a:r>
              <a:rPr lang="en-US" dirty="0"/>
              <a:t>Dr. </a:t>
            </a:r>
            <a:r>
              <a:rPr lang="en-US" dirty="0" err="1"/>
              <a:t>Neba</a:t>
            </a:r>
            <a:r>
              <a:rPr lang="en-US" dirty="0"/>
              <a:t> </a:t>
            </a:r>
            <a:r>
              <a:rPr lang="en-US" dirty="0" err="1"/>
              <a:t>Nfonsang</a:t>
            </a:r>
            <a:endParaRPr lang="en-US" dirty="0"/>
          </a:p>
          <a:p>
            <a:r>
              <a:rPr lang="en-US" dirty="0"/>
              <a:t>Presentation Link: </a:t>
            </a:r>
            <a:r>
              <a:rPr lang="en-US" dirty="0">
                <a:hlinkClick r:id="rId2"/>
              </a:rPr>
              <a:t>https://youtu.be/LqgyhJ1OfNY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881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D9F60-F2B2-EBBC-EB9A-117D3118E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Optimization and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25645-820E-6EB6-E759-FDC46917C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747" y="1559833"/>
            <a:ext cx="11208799" cy="2008990"/>
          </a:xfrm>
        </p:spPr>
        <p:txBody>
          <a:bodyPr/>
          <a:lstStyle/>
          <a:p>
            <a:r>
              <a:rPr lang="en-US" dirty="0"/>
              <a:t>Started with all data</a:t>
            </a:r>
          </a:p>
          <a:p>
            <a:r>
              <a:rPr lang="en-US" dirty="0"/>
              <a:t>Reduced features to 8</a:t>
            </a:r>
          </a:p>
          <a:p>
            <a:r>
              <a:rPr lang="en-US" dirty="0"/>
              <a:t>Used recursive feature elimination to choose 8 statistically supported features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979290-607A-10D9-B69D-8E1722E4E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744" y="3429000"/>
            <a:ext cx="8324850" cy="288607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33D0989-A047-AF02-EF67-F59B3306B40C}"/>
              </a:ext>
            </a:extLst>
          </p:cNvPr>
          <p:cNvSpPr txBox="1">
            <a:spLocks/>
          </p:cNvSpPr>
          <p:nvPr/>
        </p:nvSpPr>
        <p:spPr>
          <a:xfrm>
            <a:off x="580747" y="3568823"/>
            <a:ext cx="2719986" cy="20089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Selected subset of original dataset to have balanced target</a:t>
            </a:r>
          </a:p>
          <a:p>
            <a:r>
              <a:rPr lang="en-US" dirty="0"/>
              <a:t>Tried 5 features</a:t>
            </a:r>
          </a:p>
        </p:txBody>
      </p:sp>
    </p:spTree>
    <p:extLst>
      <p:ext uri="{BB962C8B-B14F-4D97-AF65-F5344CB8AC3E}">
        <p14:creationId xmlns:p14="http://schemas.microsoft.com/office/powerpoint/2010/main" val="3188057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90834-72A6-5089-C1CF-9A8826DB1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0C76D-4248-0944-DD9D-28DEDD4C6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F5B814-3687-35D6-E158-5ABDB8FCD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25" y="1426160"/>
            <a:ext cx="8610600" cy="2247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C9D39F-0F4C-12C3-436C-D9584268A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25" y="3948113"/>
            <a:ext cx="862012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717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0C4D0-5668-D150-40A6-99426A418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3788F-F647-09E4-B80F-A052AE310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picture containing text, screenshot, rectangle, parallel&#10;&#10;Description automatically generated">
            <a:extLst>
              <a:ext uri="{FF2B5EF4-FFF2-40B4-BE49-F238E27FC236}">
                <a16:creationId xmlns:a16="http://schemas.microsoft.com/office/drawing/2014/main" id="{AEEB7DE0-D4EB-085E-CB47-BCA5C520B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51" y="1510095"/>
            <a:ext cx="5072849" cy="4366661"/>
          </a:xfrm>
          <a:prstGeom prst="rect">
            <a:avLst/>
          </a:prstGeom>
        </p:spPr>
      </p:pic>
      <p:pic>
        <p:nvPicPr>
          <p:cNvPr id="5" name="Picture 4" descr="A screenshot of a graph&#10;&#10;Description automatically generated with medium confidence">
            <a:extLst>
              <a:ext uri="{FF2B5EF4-FFF2-40B4-BE49-F238E27FC236}">
                <a16:creationId xmlns:a16="http://schemas.microsoft.com/office/drawing/2014/main" id="{67AA263D-8888-A28E-1A6A-72CCE2306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097" y="1506919"/>
            <a:ext cx="5665433" cy="438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100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0C4D0-5668-D150-40A6-99426A418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3788F-F647-09E4-B80F-A052AE310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graph&#10;&#10;Description automatically generated with low confidence">
            <a:extLst>
              <a:ext uri="{FF2B5EF4-FFF2-40B4-BE49-F238E27FC236}">
                <a16:creationId xmlns:a16="http://schemas.microsoft.com/office/drawing/2014/main" id="{7BB6D5B5-6A67-1930-0670-1BAA8AD1D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446" y="1560195"/>
            <a:ext cx="5442807" cy="4351338"/>
          </a:xfrm>
          <a:prstGeom prst="rect">
            <a:avLst/>
          </a:prstGeom>
        </p:spPr>
      </p:pic>
      <p:pic>
        <p:nvPicPr>
          <p:cNvPr id="6" name="Picture 5" descr="A picture containing text, screenshot, parallel, rectangle&#10;&#10;Description automatically generated">
            <a:extLst>
              <a:ext uri="{FF2B5EF4-FFF2-40B4-BE49-F238E27FC236}">
                <a16:creationId xmlns:a16="http://schemas.microsoft.com/office/drawing/2014/main" id="{3E95372E-D74B-7FCE-300B-6E32C1979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920" y="1560195"/>
            <a:ext cx="505504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05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0C4D0-5668-D150-40A6-99426A418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3788F-F647-09E4-B80F-A052AE310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graph&#10;&#10;Description automatically generated with low confidence">
            <a:extLst>
              <a:ext uri="{FF2B5EF4-FFF2-40B4-BE49-F238E27FC236}">
                <a16:creationId xmlns:a16="http://schemas.microsoft.com/office/drawing/2014/main" id="{7BB6D5B5-6A67-1930-0670-1BAA8AD1D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446" y="1560195"/>
            <a:ext cx="5442807" cy="4351338"/>
          </a:xfrm>
          <a:prstGeom prst="rect">
            <a:avLst/>
          </a:prstGeom>
        </p:spPr>
      </p:pic>
      <p:pic>
        <p:nvPicPr>
          <p:cNvPr id="4" name="Picture 3" descr="A screenshot of a graph&#10;&#10;Description automatically generated with medium confidence">
            <a:extLst>
              <a:ext uri="{FF2B5EF4-FFF2-40B4-BE49-F238E27FC236}">
                <a16:creationId xmlns:a16="http://schemas.microsoft.com/office/drawing/2014/main" id="{008D068A-F482-44D4-1ED6-A84933E83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560" y="1560195"/>
            <a:ext cx="5665433" cy="438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426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0C4D0-5668-D150-40A6-99426A418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</a:t>
            </a:r>
          </a:p>
        </p:txBody>
      </p:sp>
      <p:pic>
        <p:nvPicPr>
          <p:cNvPr id="4" name="Picture 3" descr="A screen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06DDCBE8-6337-68AE-5BD6-4A0E4865A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007" y="2112305"/>
            <a:ext cx="9491985" cy="352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268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C5393-7226-C6BF-E8D1-DDBA37703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Conclusion, Lessons Learned, and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B5491-84BF-B9FA-F8F4-4E77539AC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021" y="1834503"/>
            <a:ext cx="5535967" cy="4351338"/>
          </a:xfrm>
        </p:spPr>
        <p:txBody>
          <a:bodyPr/>
          <a:lstStyle/>
          <a:p>
            <a:r>
              <a:rPr lang="en-US" dirty="0"/>
              <a:t>Random Forest</a:t>
            </a:r>
          </a:p>
          <a:p>
            <a:r>
              <a:rPr lang="en-US" dirty="0"/>
              <a:t>8 Features chosen by RFE</a:t>
            </a:r>
          </a:p>
          <a:p>
            <a:r>
              <a:rPr lang="en-US" dirty="0"/>
              <a:t>Max Depth of 10</a:t>
            </a:r>
          </a:p>
          <a:p>
            <a:r>
              <a:rPr lang="en-US" dirty="0"/>
              <a:t>Minimal Samples Split of 10</a:t>
            </a:r>
          </a:p>
          <a:p>
            <a:r>
              <a:rPr lang="en-US" dirty="0"/>
              <a:t>N Estimators Value of 50</a:t>
            </a:r>
          </a:p>
          <a:p>
            <a:r>
              <a:rPr lang="en-US" dirty="0"/>
              <a:t>F1 Score: 77.53 percent</a:t>
            </a:r>
          </a:p>
          <a:p>
            <a:r>
              <a:rPr lang="en-US" dirty="0"/>
              <a:t>Accuracy Score: 76.49 percent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B97253B-2E59-BCCB-02A8-3F1795DDF2A9}"/>
              </a:ext>
            </a:extLst>
          </p:cNvPr>
          <p:cNvSpPr txBox="1">
            <a:spLocks/>
          </p:cNvSpPr>
          <p:nvPr/>
        </p:nvSpPr>
        <p:spPr>
          <a:xfrm>
            <a:off x="6169980" y="1756084"/>
            <a:ext cx="55359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Cannot replace visit to a real doctor</a:t>
            </a:r>
          </a:p>
          <a:p>
            <a:r>
              <a:rPr lang="en-US" dirty="0"/>
              <a:t>Potential Improvements: More RFE variable counts, deep learning</a:t>
            </a:r>
          </a:p>
          <a:p>
            <a:r>
              <a:rPr lang="en-US" dirty="0"/>
              <a:t>Could still be useful data point for doctor to assess heart disease risk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989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C5393-7226-C6BF-E8D1-DDBA37703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Conclusion, Lessons Learned, and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B5491-84BF-B9FA-F8F4-4E77539AC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Having balanced data supplied to a classification model is more important than having a target variable representative of the general population.</a:t>
            </a:r>
          </a:p>
          <a:p>
            <a:r>
              <a:rPr lang="en-US" dirty="0"/>
              <a:t>RFE can greatly improve the performance and speed of classification models.</a:t>
            </a:r>
          </a:p>
          <a:p>
            <a:r>
              <a:rPr lang="en-US" dirty="0"/>
              <a:t>Iterative models need a maximum number of iterations or the model will never finish training in some cases.</a:t>
            </a:r>
          </a:p>
          <a:p>
            <a:r>
              <a:rPr lang="en-US" dirty="0"/>
              <a:t>Human health is more complicated than a survey can account for.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89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85DFD-89AE-B7C5-61C4-FA54410CE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1E438-133D-F0D5-45FC-7FBF1E226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and compare different classification models to predict if a person has heart disease</a:t>
            </a:r>
          </a:p>
          <a:p>
            <a:r>
              <a:rPr lang="en-US" dirty="0"/>
              <a:t>Stochastic Gradient Descent (SGD)</a:t>
            </a:r>
          </a:p>
          <a:p>
            <a:r>
              <a:rPr lang="en-US" dirty="0"/>
              <a:t>Random Forest (RF)</a:t>
            </a:r>
          </a:p>
          <a:p>
            <a:r>
              <a:rPr lang="en-US" dirty="0"/>
              <a:t>K Nearest Neighbors (KNN)</a:t>
            </a:r>
          </a:p>
          <a:p>
            <a:r>
              <a:rPr lang="en-US" dirty="0"/>
              <a:t>Linear Support Vector Classifier (LSVC)</a:t>
            </a:r>
          </a:p>
          <a:p>
            <a:r>
              <a:rPr lang="en-US" dirty="0"/>
              <a:t>General Support Vector Classifier (SVC)</a:t>
            </a:r>
          </a:p>
        </p:txBody>
      </p:sp>
    </p:spTree>
    <p:extLst>
      <p:ext uri="{BB962C8B-B14F-4D97-AF65-F5344CB8AC3E}">
        <p14:creationId xmlns:p14="http://schemas.microsoft.com/office/powerpoint/2010/main" val="3315414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70153-DECA-973C-43B6-B5DE3AE9E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EB16E-D32F-9ED8-B4E9-59E1641B4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Heart disease is a leading cause of death in the US</a:t>
            </a:r>
          </a:p>
          <a:p>
            <a:r>
              <a:rPr lang="en-US" dirty="0"/>
              <a:t>Save lives</a:t>
            </a:r>
          </a:p>
          <a:p>
            <a:r>
              <a:rPr lang="en-US" dirty="0"/>
              <a:t>Save on healthcare costs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242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846AA-CC1A-4435-E847-B76E615A0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45EDD-E611-F511-DA16-163CEC0E4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machine learning classification algorithms be used to predict if a person has heart disease, and if so, which classification algorithm is best, SGD, RF, KNN, LSVC, or SVC?</a:t>
            </a:r>
          </a:p>
        </p:txBody>
      </p:sp>
    </p:spTree>
    <p:extLst>
      <p:ext uri="{BB962C8B-B14F-4D97-AF65-F5344CB8AC3E}">
        <p14:creationId xmlns:p14="http://schemas.microsoft.com/office/powerpoint/2010/main" val="235129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6BEF3-25D6-6060-2CD8-269413FF4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27DEB-C344-B9E3-1CBA-1CEF4A1FA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913" y="1816747"/>
            <a:ext cx="10515600" cy="4351338"/>
          </a:xfrm>
        </p:spPr>
        <p:txBody>
          <a:bodyPr/>
          <a:lstStyle/>
          <a:p>
            <a:r>
              <a:rPr lang="en-US" dirty="0"/>
              <a:t>Subset of the CDC’s 2015 BRFSS survey</a:t>
            </a:r>
          </a:p>
          <a:p>
            <a:r>
              <a:rPr lang="en-US" dirty="0"/>
              <a:t>21 Features from over 300 selected by Kaggle user Alex </a:t>
            </a:r>
            <a:r>
              <a:rPr lang="en-US" dirty="0" err="1"/>
              <a:t>Teboul</a:t>
            </a:r>
            <a:endParaRPr lang="en-US" dirty="0"/>
          </a:p>
          <a:p>
            <a:r>
              <a:rPr lang="en-US" dirty="0"/>
              <a:t>Health metrics, ex: BMI</a:t>
            </a:r>
          </a:p>
          <a:p>
            <a:r>
              <a:rPr lang="en-US" dirty="0"/>
              <a:t>Self reported health behaviors, ex: general health rating</a:t>
            </a:r>
          </a:p>
          <a:p>
            <a:r>
              <a:rPr lang="en-US" dirty="0"/>
              <a:t>Demographics, ex: age, income</a:t>
            </a:r>
          </a:p>
        </p:txBody>
      </p:sp>
    </p:spTree>
    <p:extLst>
      <p:ext uri="{BB962C8B-B14F-4D97-AF65-F5344CB8AC3E}">
        <p14:creationId xmlns:p14="http://schemas.microsoft.com/office/powerpoint/2010/main" val="3144771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E6429-0530-32B4-E1F2-F9EBEB50A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CEEEA-EFD9-76CC-5A1B-807335D57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60254" cy="4351338"/>
          </a:xfrm>
        </p:spPr>
        <p:txBody>
          <a:bodyPr/>
          <a:lstStyle/>
          <a:p>
            <a:r>
              <a:rPr lang="en-US" dirty="0"/>
              <a:t>Mostly binary, unbalanced</a:t>
            </a:r>
          </a:p>
          <a:p>
            <a:r>
              <a:rPr lang="en-US" dirty="0"/>
              <a:t>Target variable is highly unbalanced</a:t>
            </a:r>
          </a:p>
          <a:p>
            <a:r>
              <a:rPr lang="en-US" dirty="0"/>
              <a:t>Weak correlation between variables, low redundancy in data</a:t>
            </a:r>
          </a:p>
          <a:p>
            <a:r>
              <a:rPr lang="en-US" dirty="0"/>
              <a:t>Some duplicates in the data but not surprising</a:t>
            </a:r>
          </a:p>
        </p:txBody>
      </p:sp>
      <p:pic>
        <p:nvPicPr>
          <p:cNvPr id="4" name="Picture 3" descr="A picture containing text, screenshot, line, font&#10;&#10;Description automatically generated">
            <a:extLst>
              <a:ext uri="{FF2B5EF4-FFF2-40B4-BE49-F238E27FC236}">
                <a16:creationId xmlns:a16="http://schemas.microsoft.com/office/drawing/2014/main" id="{C389E457-05D4-050E-2F0A-04B74CC1D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648" y="1918452"/>
            <a:ext cx="5000625" cy="376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104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8A9A0-A59C-C58F-2380-FC074C862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Splitting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DA1D2-97B0-3732-611A-95CA1A7AF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70:30 Train Test split</a:t>
            </a:r>
          </a:p>
          <a:p>
            <a:r>
              <a:rPr lang="en-US" dirty="0"/>
              <a:t>1 binary target, 21 features</a:t>
            </a:r>
          </a:p>
          <a:p>
            <a:r>
              <a:rPr lang="en-US" dirty="0"/>
              <a:t>21 features narrowed down to 8 and then 5</a:t>
            </a:r>
          </a:p>
          <a:p>
            <a:r>
              <a:rPr lang="en-US" dirty="0"/>
              <a:t>Subset taken with balanced target</a:t>
            </a:r>
          </a:p>
        </p:txBody>
      </p:sp>
    </p:spTree>
    <p:extLst>
      <p:ext uri="{BB962C8B-B14F-4D97-AF65-F5344CB8AC3E}">
        <p14:creationId xmlns:p14="http://schemas.microsoft.com/office/powerpoint/2010/main" val="351543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B7FB6-6931-DB82-3EB3-B75B3154B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F2CAE-CBD9-BC3C-01F8-9E0AC2CA1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013" y="1513135"/>
            <a:ext cx="8403455" cy="4351338"/>
          </a:xfrm>
        </p:spPr>
        <p:txBody>
          <a:bodyPr/>
          <a:lstStyle/>
          <a:p>
            <a:r>
              <a:rPr lang="en-US" dirty="0"/>
              <a:t>Classifier</a:t>
            </a:r>
          </a:p>
          <a:p>
            <a:r>
              <a:rPr lang="en-US" dirty="0"/>
              <a:t>Parameter Grid</a:t>
            </a:r>
          </a:p>
          <a:p>
            <a:r>
              <a:rPr lang="en-US" dirty="0"/>
              <a:t>Grid Search</a:t>
            </a:r>
          </a:p>
          <a:p>
            <a:r>
              <a:rPr lang="en-US" dirty="0"/>
              <a:t>Fit Model</a:t>
            </a:r>
          </a:p>
          <a:p>
            <a:r>
              <a:rPr lang="en-US" dirty="0"/>
              <a:t>F1 Score</a:t>
            </a:r>
          </a:p>
          <a:p>
            <a:r>
              <a:rPr lang="en-US" dirty="0"/>
              <a:t>Using the KNN model as example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AF90FB-9BE9-4B86-9D0A-531E4E0D6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022" y="2105273"/>
            <a:ext cx="832485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428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424BD-7F5B-45DF-1706-5236FCA61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452FB-263B-4787-02B9-C3B54B0AA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418" y="1506029"/>
            <a:ext cx="10515600" cy="4351338"/>
          </a:xfrm>
        </p:spPr>
        <p:txBody>
          <a:bodyPr/>
          <a:lstStyle/>
          <a:p>
            <a:r>
              <a:rPr lang="en-US" dirty="0"/>
              <a:t>Model is tested</a:t>
            </a:r>
          </a:p>
          <a:p>
            <a:r>
              <a:rPr lang="en-US" dirty="0"/>
              <a:t>Scores are printed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A053DB-3CCF-EDB5-2A83-4A861E0338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22"/>
          <a:stretch/>
        </p:blipFill>
        <p:spPr>
          <a:xfrm>
            <a:off x="314418" y="2578670"/>
            <a:ext cx="8305800" cy="28660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1A8BA2-541B-5FD6-100F-7B0AA92C54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418" y="5600192"/>
            <a:ext cx="8353425" cy="5143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12D3DA-09EC-0C20-B8AB-5ABC12CE05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7488" y="140248"/>
            <a:ext cx="4397865" cy="31277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1C8376-6EF1-896A-50A5-C177D543B5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7258" y="3390994"/>
            <a:ext cx="4048095" cy="334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106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444</Words>
  <Application>Microsoft Office PowerPoint</Application>
  <PresentationFormat>Widescreen</PresentationFormat>
  <Paragraphs>73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Predicting Heart Disease Using Machine Learning Classification Models</vt:lpstr>
      <vt:lpstr>Purpose</vt:lpstr>
      <vt:lpstr>Significance</vt:lpstr>
      <vt:lpstr>Research Question</vt:lpstr>
      <vt:lpstr>The Data</vt:lpstr>
      <vt:lpstr>Exploratory Data Analysis</vt:lpstr>
      <vt:lpstr>Data Splitting</vt:lpstr>
      <vt:lpstr>Model Building</vt:lpstr>
      <vt:lpstr>Model Building</vt:lpstr>
      <vt:lpstr>Model Optimization and Selection</vt:lpstr>
      <vt:lpstr>Model Comparison</vt:lpstr>
      <vt:lpstr>Model Comparison</vt:lpstr>
      <vt:lpstr>Model Comparison</vt:lpstr>
      <vt:lpstr>Model Comparison</vt:lpstr>
      <vt:lpstr>Model Comparison</vt:lpstr>
      <vt:lpstr>Conclusion, Lessons Learned, and Recommendations</vt:lpstr>
      <vt:lpstr>Conclusion, Lessons Learned, and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Heart Disease Using Machine Learning Classification Models</dc:title>
  <dc:creator>Isaac McPadden</dc:creator>
  <cp:lastModifiedBy>Isaac McPadden</cp:lastModifiedBy>
  <cp:revision>2</cp:revision>
  <dcterms:created xsi:type="dcterms:W3CDTF">2023-06-06T13:53:12Z</dcterms:created>
  <dcterms:modified xsi:type="dcterms:W3CDTF">2023-09-20T16:13:49Z</dcterms:modified>
</cp:coreProperties>
</file>