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9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F2AE-FD68-4598-A5C9-53300CC1F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E7C26-78C6-487C-83D6-FE168A8F5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B5072-251F-4BC0-A6F7-821361D2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43D7-FDC0-49F1-8B96-6F56F6386BB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02D48-F62B-4DCA-B3F9-C2650597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5BF54-D20A-41E6-8BEF-514C685A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5FC-8AA0-4231-A6AD-73ADE11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8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D9B9-7A52-4430-BE39-5DBF89B9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3AE7C-617D-41F2-9DF3-E6B2BEB68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C6D9E-EBF8-40DC-8DE5-180C4AF0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43D7-FDC0-49F1-8B96-6F56F6386BB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0AC34-37F4-4459-BB24-4DDC4063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CEF1F-B836-4A9F-86F3-0BAD4CD9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5FC-8AA0-4231-A6AD-73ADE11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8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35323-EE96-44C7-8196-52ADB917B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7B8D1-A481-401F-8495-431EDE8F3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0F5A6-B108-4EFB-86A7-0F84BCAB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43D7-FDC0-49F1-8B96-6F56F6386BB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5F095-F066-4D63-A8E7-1ABBC62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A85BF-C6B0-4C84-A1E0-AAC08EB9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5FC-8AA0-4231-A6AD-73ADE11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2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A0F8-98C0-491C-A821-68F1E064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2096-8CBE-495F-AA49-783A41124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A170-F8C1-49BD-94FA-C74E5E88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43D7-FDC0-49F1-8B96-6F56F6386BB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CE7B-04FA-4044-AD45-A692AF25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44441-E53A-4F86-91AA-B97E457B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5FC-8AA0-4231-A6AD-73ADE11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2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2D3A-FA68-4864-B2E6-C4B4B379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40592-9546-49B1-BCFF-057243BF8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16BC5-044B-49DA-B30B-8BF7B353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43D7-FDC0-49F1-8B96-6F56F6386BB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442B9-FE97-4DF8-AE14-B56D464C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212C-8CE2-46CD-B4C4-DE2297E4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5FC-8AA0-4231-A6AD-73ADE11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0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6385-FAEC-487B-AA57-0752D8C4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20F1-68E3-4B56-B86C-9D64E125A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694AC-F65C-46D2-B454-23BB2DE59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CBAEA-24EB-4BC7-85BC-311766FF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43D7-FDC0-49F1-8B96-6F56F6386BB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FE313-3C15-41F1-A8CE-6BD365BF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2931D-A22B-4214-BBBD-878B425E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5FC-8AA0-4231-A6AD-73ADE11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0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FE08-6F7D-49C1-8D73-868EB7B8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1F065-FA7B-4486-AD63-B553B884E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3A053-B0BF-4A45-95B5-965F4159B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931CD-95B8-4CD5-A32F-324EB61B1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D67C3-39EB-4A90-82F8-1C475776A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B8A02-AFCD-40F9-A874-31AFAC35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43D7-FDC0-49F1-8B96-6F56F6386BB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B9C1B-FB17-442E-8BDC-C13955EF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016EC-3374-455F-92BD-5405C550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5FC-8AA0-4231-A6AD-73ADE11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8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BBE9-DE99-4155-82C9-AA4BC62F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CEF50-14DA-48FE-AAA0-58FB0778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43D7-FDC0-49F1-8B96-6F56F6386BB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7AA4F-0D58-4075-8AEA-4E98644D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69A57-A5A3-45EC-AF97-83A1786C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5FC-8AA0-4231-A6AD-73ADE11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6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62A18-5F12-496B-8AE1-AE0B56FB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43D7-FDC0-49F1-8B96-6F56F6386BB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243D5-7A75-4463-82C2-ADA31D28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73484-0648-4E0B-9A20-7021883F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5FC-8AA0-4231-A6AD-73ADE11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5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9220-603E-4B0C-93E3-F2B593B8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4BB4-A8D6-431F-8A54-E55484379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57F94-1C90-4398-B69E-F5CCC5BCE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F09DD-0CB4-490E-8FD8-EE49BA66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43D7-FDC0-49F1-8B96-6F56F6386BB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F5E6C-069C-49E4-8E16-BAE8454A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5CCA2-67DB-49CD-A54D-A0DBDB53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5FC-8AA0-4231-A6AD-73ADE11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5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0BB2-81B0-4202-88AC-F1C2602F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308B5-4505-4D75-B8FF-134225727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A3048-D150-4CD6-B304-1B54560C6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9DFD2-5A80-4F55-A592-B1383CF1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43D7-FDC0-49F1-8B96-6F56F6386BB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5FFC-0D01-4F20-9B84-51D4031D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8923C-E13E-46F2-9B2E-91E52CE5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5FC-8AA0-4231-A6AD-73ADE11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2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0AC04-8537-435B-9657-C3D415CA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E7D15-8EE9-421F-BFB6-C7E81088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67B81-E06E-41EA-96A5-BFE2EFCE8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43D7-FDC0-49F1-8B96-6F56F6386BB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7D656-C22F-40F4-8B3D-9FBBBEAD1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108F-5AAE-4C73-A322-CA2D8F161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D15FC-8AA0-4231-A6AD-73ADE11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8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88535-E093-44E4-B78A-5CF221CE214D}"/>
              </a:ext>
            </a:extLst>
          </p:cNvPr>
          <p:cNvSpPr txBox="1"/>
          <p:nvPr/>
        </p:nvSpPr>
        <p:spPr>
          <a:xfrm>
            <a:off x="3323772" y="45108"/>
            <a:ext cx="451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 Layout #2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729655-F4E7-4426-8B6E-FA8DC5685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3839"/>
              </p:ext>
            </p:extLst>
          </p:nvPr>
        </p:nvGraphicFramePr>
        <p:xfrm>
          <a:off x="261257" y="377373"/>
          <a:ext cx="4034972" cy="2560320"/>
        </p:xfrm>
        <a:graphic>
          <a:graphicData uri="http://schemas.openxmlformats.org/drawingml/2006/table">
            <a:tbl>
              <a:tblPr firstRow="1"/>
              <a:tblGrid>
                <a:gridCol w="2017486">
                  <a:extLst>
                    <a:ext uri="{9D8B030D-6E8A-4147-A177-3AD203B41FA5}">
                      <a16:colId xmlns:a16="http://schemas.microsoft.com/office/drawing/2014/main" val="275472486"/>
                    </a:ext>
                  </a:extLst>
                </a:gridCol>
                <a:gridCol w="2017486">
                  <a:extLst>
                    <a:ext uri="{9D8B030D-6E8A-4147-A177-3AD203B41FA5}">
                      <a16:colId xmlns:a16="http://schemas.microsoft.com/office/drawing/2014/main" val="3616602679"/>
                    </a:ext>
                  </a:extLst>
                </a:gridCol>
              </a:tblGrid>
              <a:tr h="27867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Parent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87977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646306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DisplayName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985144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941679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Hashed 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542728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Security 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023600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Security 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Hashed 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47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EDBDE6-0C9D-4055-B6F5-56762B9A9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30840"/>
              </p:ext>
            </p:extLst>
          </p:nvPr>
        </p:nvGraphicFramePr>
        <p:xfrm>
          <a:off x="261257" y="3164114"/>
          <a:ext cx="4034972" cy="3337947"/>
        </p:xfrm>
        <a:graphic>
          <a:graphicData uri="http://schemas.openxmlformats.org/drawingml/2006/table">
            <a:tbl>
              <a:tblPr firstRow="1"/>
              <a:tblGrid>
                <a:gridCol w="2017486">
                  <a:extLst>
                    <a:ext uri="{9D8B030D-6E8A-4147-A177-3AD203B41FA5}">
                      <a16:colId xmlns:a16="http://schemas.microsoft.com/office/drawing/2014/main" val="275472486"/>
                    </a:ext>
                  </a:extLst>
                </a:gridCol>
                <a:gridCol w="2017486">
                  <a:extLst>
                    <a:ext uri="{9D8B030D-6E8A-4147-A177-3AD203B41FA5}">
                      <a16:colId xmlns:a16="http://schemas.microsoft.com/office/drawing/2014/main" val="3616602679"/>
                    </a:ext>
                  </a:extLst>
                </a:gridCol>
              </a:tblGrid>
              <a:tr h="3712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Child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87977"/>
                  </a:ext>
                </a:extLst>
              </a:tr>
              <a:tr h="37128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646306"/>
                  </a:ext>
                </a:extLst>
              </a:tr>
              <a:tr h="371282">
                <a:tc>
                  <a:txBody>
                    <a:bodyPr/>
                    <a:lstStyle/>
                    <a:p>
                      <a:r>
                        <a:rPr lang="en-US" dirty="0"/>
                        <a:t>DisplayName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985144"/>
                  </a:ext>
                </a:extLst>
              </a:tr>
              <a:tr h="371282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941679"/>
                  </a:ext>
                </a:extLst>
              </a:tr>
              <a:tr h="371282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Hashed 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542728"/>
                  </a:ext>
                </a:extLst>
              </a:tr>
              <a:tr h="371282">
                <a:tc>
                  <a:txBody>
                    <a:bodyPr/>
                    <a:lstStyle/>
                    <a:p>
                      <a:r>
                        <a:rPr lang="en-US" dirty="0"/>
                        <a:t>Bank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719872"/>
                  </a:ext>
                </a:extLst>
              </a:tr>
              <a:tr h="371282">
                <a:tc>
                  <a:txBody>
                    <a:bodyPr/>
                    <a:lstStyle/>
                    <a:p>
                      <a:r>
                        <a:rPr lang="en-US" dirty="0"/>
                        <a:t>Parents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722001"/>
                  </a:ext>
                </a:extLst>
              </a:tr>
              <a:tr h="371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655656"/>
                  </a:ext>
                </a:extLst>
              </a:tr>
              <a:tr h="367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Hashed 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8003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E8380E-5ECC-4E85-94AA-CE1D3924F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89664"/>
              </p:ext>
            </p:extLst>
          </p:nvPr>
        </p:nvGraphicFramePr>
        <p:xfrm>
          <a:off x="6763660" y="229774"/>
          <a:ext cx="4034972" cy="2926080"/>
        </p:xfrm>
        <a:graphic>
          <a:graphicData uri="http://schemas.openxmlformats.org/drawingml/2006/table">
            <a:tbl>
              <a:tblPr firstRow="1"/>
              <a:tblGrid>
                <a:gridCol w="2017486">
                  <a:extLst>
                    <a:ext uri="{9D8B030D-6E8A-4147-A177-3AD203B41FA5}">
                      <a16:colId xmlns:a16="http://schemas.microsoft.com/office/drawing/2014/main" val="275472486"/>
                    </a:ext>
                  </a:extLst>
                </a:gridCol>
                <a:gridCol w="2017486">
                  <a:extLst>
                    <a:ext uri="{9D8B030D-6E8A-4147-A177-3AD203B41FA5}">
                      <a16:colId xmlns:a16="http://schemas.microsoft.com/office/drawing/2014/main" val="3616602679"/>
                    </a:ext>
                  </a:extLst>
                </a:gridCol>
              </a:tblGrid>
              <a:tr h="20029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87977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646306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Parents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257090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679216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085793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Payout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299938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717610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Picture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4653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1A9C35-0B58-4FD4-A511-1F8CEE2D7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729369"/>
              </p:ext>
            </p:extLst>
          </p:nvPr>
        </p:nvGraphicFramePr>
        <p:xfrm>
          <a:off x="6763660" y="3344203"/>
          <a:ext cx="4034972" cy="3605237"/>
        </p:xfrm>
        <a:graphic>
          <a:graphicData uri="http://schemas.openxmlformats.org/drawingml/2006/table">
            <a:tbl>
              <a:tblPr firstRow="1"/>
              <a:tblGrid>
                <a:gridCol w="2017486">
                  <a:extLst>
                    <a:ext uri="{9D8B030D-6E8A-4147-A177-3AD203B41FA5}">
                      <a16:colId xmlns:a16="http://schemas.microsoft.com/office/drawing/2014/main" val="275472486"/>
                    </a:ext>
                  </a:extLst>
                </a:gridCol>
                <a:gridCol w="2017486">
                  <a:extLst>
                    <a:ext uri="{9D8B030D-6E8A-4147-A177-3AD203B41FA5}">
                      <a16:colId xmlns:a16="http://schemas.microsoft.com/office/drawing/2014/main" val="3616602679"/>
                    </a:ext>
                  </a:extLst>
                </a:gridCol>
              </a:tblGrid>
              <a:tr h="17908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 chores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87977"/>
                  </a:ext>
                </a:extLst>
              </a:tr>
              <a:tr h="3133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SQL AGENT will run and delete any completed jobs after 7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441126"/>
                  </a:ext>
                </a:extLst>
              </a:tr>
              <a:tr h="179084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646306"/>
                  </a:ext>
                </a:extLst>
              </a:tr>
              <a:tr h="179084">
                <a:tc>
                  <a:txBody>
                    <a:bodyPr/>
                    <a:lstStyle/>
                    <a:p>
                      <a:r>
                        <a:rPr lang="en-US" dirty="0"/>
                        <a:t>Parents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257090"/>
                  </a:ext>
                </a:extLst>
              </a:tr>
              <a:tr h="179084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679216"/>
                  </a:ext>
                </a:extLst>
              </a:tr>
              <a:tr h="179084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085793"/>
                  </a:ext>
                </a:extLst>
              </a:tr>
              <a:tr h="179084">
                <a:tc>
                  <a:txBody>
                    <a:bodyPr/>
                    <a:lstStyle/>
                    <a:p>
                      <a:r>
                        <a:rPr lang="en-US" dirty="0"/>
                        <a:t>Payout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299938"/>
                  </a:ext>
                </a:extLst>
              </a:tr>
              <a:tr h="179084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717610"/>
                  </a:ext>
                </a:extLst>
              </a:tr>
              <a:tr h="313397">
                <a:tc>
                  <a:txBody>
                    <a:bodyPr/>
                    <a:lstStyle/>
                    <a:p>
                      <a:r>
                        <a:rPr lang="en-US" sz="1600" dirty="0"/>
                        <a:t>Days since completed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46676"/>
                  </a:ext>
                </a:extLst>
              </a:tr>
              <a:tr h="313397">
                <a:tc>
                  <a:txBody>
                    <a:bodyPr/>
                    <a:lstStyle/>
                    <a:p>
                      <a:r>
                        <a:rPr lang="en-US" sz="1600" dirty="0"/>
                        <a:t>Picture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021839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72B72A2-6FEB-4214-A7A5-26796F59BCAC}"/>
              </a:ext>
            </a:extLst>
          </p:cNvPr>
          <p:cNvCxnSpPr>
            <a:cxnSpLocks/>
          </p:cNvCxnSpPr>
          <p:nvPr/>
        </p:nvCxnSpPr>
        <p:spPr>
          <a:xfrm flipH="1">
            <a:off x="4296230" y="914400"/>
            <a:ext cx="856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D935EF-B57F-47D0-A1B6-0AC414D1B529}"/>
              </a:ext>
            </a:extLst>
          </p:cNvPr>
          <p:cNvCxnSpPr/>
          <p:nvPr/>
        </p:nvCxnSpPr>
        <p:spPr>
          <a:xfrm>
            <a:off x="5152571" y="914400"/>
            <a:ext cx="0" cy="467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F28B10B-52FA-4B88-B9F0-7033F29E4682}"/>
              </a:ext>
            </a:extLst>
          </p:cNvPr>
          <p:cNvCxnSpPr>
            <a:cxnSpLocks/>
          </p:cNvCxnSpPr>
          <p:nvPr/>
        </p:nvCxnSpPr>
        <p:spPr>
          <a:xfrm flipH="1">
            <a:off x="4296229" y="5588000"/>
            <a:ext cx="856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B35F92-5DF5-40A7-808F-52DC27A1D61C}"/>
              </a:ext>
            </a:extLst>
          </p:cNvPr>
          <p:cNvCxnSpPr>
            <a:cxnSpLocks/>
          </p:cNvCxnSpPr>
          <p:nvPr/>
        </p:nvCxnSpPr>
        <p:spPr>
          <a:xfrm flipH="1" flipV="1">
            <a:off x="4296229" y="1099067"/>
            <a:ext cx="2467431" cy="345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67E836-F5C8-4A01-9629-B9DCD6CD01A2}"/>
              </a:ext>
            </a:extLst>
          </p:cNvPr>
          <p:cNvCxnSpPr/>
          <p:nvPr/>
        </p:nvCxnSpPr>
        <p:spPr>
          <a:xfrm flipH="1" flipV="1">
            <a:off x="4296228" y="1006732"/>
            <a:ext cx="2467431" cy="18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756354-BEA4-484B-9A31-12079206644B}"/>
              </a:ext>
            </a:extLst>
          </p:cNvPr>
          <p:cNvCxnSpPr/>
          <p:nvPr/>
        </p:nvCxnSpPr>
        <p:spPr>
          <a:xfrm flipV="1">
            <a:off x="4296227" y="1052899"/>
            <a:ext cx="2467431" cy="439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A3807B-E654-445E-A835-AE4C333116B4}"/>
              </a:ext>
            </a:extLst>
          </p:cNvPr>
          <p:cNvCxnSpPr>
            <a:cxnSpLocks/>
          </p:cNvCxnSpPr>
          <p:nvPr/>
        </p:nvCxnSpPr>
        <p:spPr>
          <a:xfrm flipV="1">
            <a:off x="4296228" y="4649821"/>
            <a:ext cx="2467430" cy="103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79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98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Medlin</dc:creator>
  <cp:lastModifiedBy>Isaac Medlin</cp:lastModifiedBy>
  <cp:revision>7</cp:revision>
  <dcterms:created xsi:type="dcterms:W3CDTF">2020-08-02T00:10:39Z</dcterms:created>
  <dcterms:modified xsi:type="dcterms:W3CDTF">2020-08-02T01:03:37Z</dcterms:modified>
</cp:coreProperties>
</file>