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2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5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0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59C3-ACD4-417C-8540-3A75FA930637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CB6DD7-B332-4EBA-8128-B84F430CAB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31C2-AA51-7786-BAC0-6A1CEB26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whether a customer will CHURN Syriatel</a:t>
            </a:r>
            <a:r>
              <a:rPr lang="en-US" sz="48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DD92-B361-5A83-8C88-85903083A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TELECOMMUNICATIONS COMPANY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5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5DF-9DBF-D374-E43B-92DB110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811E-BE55-F6A0-4F18-5258559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1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800" b="1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95.34%</a:t>
            </a:r>
          </a:p>
          <a:p>
            <a:pPr lvl="1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: 95.35%</a:t>
            </a:r>
            <a:endParaRPr lang="en-US" sz="28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lvl="1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95.42%</a:t>
            </a:r>
          </a:p>
          <a:p>
            <a:pPr lvl="1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: 95.05%</a:t>
            </a:r>
          </a:p>
        </p:txBody>
      </p:sp>
    </p:spTree>
    <p:extLst>
      <p:ext uri="{BB962C8B-B14F-4D97-AF65-F5344CB8AC3E}">
        <p14:creationId xmlns:p14="http://schemas.microsoft.com/office/powerpoint/2010/main" val="156601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6D99-F9A0-8FE2-1326-0A444124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27FE-F671-B90A-5905-229CC3AB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metrics, Gradient Boosting and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only performed well on training data but also generalized effectively to unseen test data.</a:t>
            </a:r>
          </a:p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Deploying Gradient Boosting and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for their churn prediction system would be the most effective strategy.</a:t>
            </a:r>
          </a:p>
        </p:txBody>
      </p:sp>
    </p:spTree>
    <p:extLst>
      <p:ext uri="{BB962C8B-B14F-4D97-AF65-F5344CB8AC3E}">
        <p14:creationId xmlns:p14="http://schemas.microsoft.com/office/powerpoint/2010/main" val="785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6F3C-8518-EFFE-4EE9-B50CA5FC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608E-40D5-D65E-7EA2-0A3C6808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high-performing models,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gain valuable insights into customer behavior and implement targeted retention strategies to reduce churn.</a:t>
            </a:r>
          </a:p>
          <a:p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Continuous monitoring, model updates and integration with CRM systems will enhance the effectiveness of these efforts, contributing to increased customer retention and growth.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D87-CE12-94C3-8DA1-8EC6A289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6C1E-EBAC-8E13-7272-A525062D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implement the following customer retention strategies: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Proactive Customer Support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Offers and Discounts to enhance their satisfaction and loyalty.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Service Plans.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51CE-6F58-352D-C620-A82C79E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C40F-9E7A-6042-DA31-8E6E7F4A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FE7A-ABD0-C2D0-52BB-DBCFE6E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b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A838-7A49-57EB-6513-5C9B7284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Serving millions of customers across the country, it has played a significant role in:</a:t>
            </a:r>
          </a:p>
          <a:p>
            <a:pPr lvl="1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and modernizing telecommunications infrastructure</a:t>
            </a:r>
          </a:p>
          <a:p>
            <a:pPr lvl="1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to the country's connectivity and economic development.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28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2CF-C5CB-F993-AF0C-DE45DA43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F27-BA52-9657-67C0-2C6E9AD1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field faces complex challenges due to a number of vibrant competitive service providers, becoming difficult to retain existing customers. </a:t>
            </a:r>
          </a:p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acquiring new customers is much higher than that of retaining the existing customers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62B5-05BE-E4C5-8103-7AF8531D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b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032B-2204-0146-3283-C931DBD6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483 disloyal customers have churned the services. </a:t>
            </a:r>
          </a:p>
          <a:p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51 unique states represented.</a:t>
            </a:r>
          </a:p>
          <a:p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churn rate was observed to be at 14.49%.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597-3B9F-C6B8-CFA6-072A3D5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344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E898E-D9F1-5D70-93AC-B7C4509FEF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85" y="2002971"/>
            <a:ext cx="8273143" cy="40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9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171D-199A-2A1E-6B64-1997895F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4952A1-6026-76B5-8792-A7525E29E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929954"/>
            <a:ext cx="797922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C72E-B023-51C6-4628-69F48556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B91361-9205-597F-0B02-02646DE39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3" y="2016125"/>
            <a:ext cx="7761516" cy="39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3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081-838C-29B0-44FB-A8CBC4DB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67687FE-74A1-02F9-3D10-4402F5B3E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6" y="2035629"/>
            <a:ext cx="7696200" cy="398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FA5F-759A-4530-88EE-859D159D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b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CB01-1A1A-DE4B-CC59-A607B46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model, Logistic regression, which was the baseline model gave an accuracy of 85%.</a:t>
            </a:r>
          </a:p>
          <a:p>
            <a:pPr algn="l"/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model, Logistic Regression but with additional hyperparameters, gave an accuracy of 86% 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40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317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Gallery</vt:lpstr>
      <vt:lpstr>Predicting whether a customer will CHURN Syriatel.</vt:lpstr>
      <vt:lpstr>Business Understanding </vt:lpstr>
      <vt:lpstr>cont.</vt:lpstr>
      <vt:lpstr>Data Understanding </vt:lpstr>
      <vt:lpstr>Cont.</vt:lpstr>
      <vt:lpstr>Cont.</vt:lpstr>
      <vt:lpstr>Cont.</vt:lpstr>
      <vt:lpstr>Cont.</vt:lpstr>
      <vt:lpstr>Modelling </vt:lpstr>
      <vt:lpstr>Cont.</vt:lpstr>
      <vt:lpstr>Model Evaluation </vt:lpstr>
      <vt:lpstr>Recommendations </vt:lpstr>
      <vt:lpstr>Next Steps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a customer will CHURN Syriatel.</dc:title>
  <dc:creator>Isaac  Munyaka</dc:creator>
  <cp:lastModifiedBy>Isaac M. Munyaka</cp:lastModifiedBy>
  <cp:revision>3</cp:revision>
  <dcterms:created xsi:type="dcterms:W3CDTF">2024-05-22T14:44:26Z</dcterms:created>
  <dcterms:modified xsi:type="dcterms:W3CDTF">2024-05-22T16:17:08Z</dcterms:modified>
</cp:coreProperties>
</file>