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46025-90B6-421D-8865-0C5012CAA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0B0A03-F183-4361-A7E6-F71388622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7F5307-0A64-4BE2-A876-CEA78E89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4075BB-19AE-4440-A91B-C7D6AE2A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EB44C-3C37-42E8-BB9A-4A97D319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4091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06F02-9A6C-47AA-AD45-DCEECC4B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286587-0655-403E-99F3-49B1758C0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A63919-91F1-49D9-82FB-34755606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734219-C33F-4522-ABD3-93B4C3C9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E36D1E-C4E1-412A-8004-9BC6FDA3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032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6ADC9A-A1E0-475F-A533-21E90E357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BA4CF9-F53C-4F12-B4AA-A93BB5773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4D996-1B78-49BA-BC27-9639B096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51A4D-C37A-4D51-AC84-F5E5A4B2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8B7FA2-4151-4F64-93A7-FAFD364B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81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C1573-3582-4275-A82D-83954D8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22D73-6D3B-4779-876B-4066C666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216F1-0800-4CE7-9DE8-13B8A3B2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28CBB9-73C4-4E1C-86CC-3A5D84AE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689B1A-53D4-45BB-A092-29F61D6E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0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97C8F-BF35-4573-8ECD-2BBD30242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85982D-2DD1-4D62-931D-B09645EB3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EAB01-8DCC-42C9-83CB-86BE02A3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F4877D-B336-4382-908A-632AF13CC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8CD647-5B3E-4D29-94BB-2FEAEE7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28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3BAFD-056E-4D04-9170-15925B69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959D9-96C1-4E9D-8EB5-EE41191CC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D963EC-AB33-4B57-934C-D2F62F64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F2326-059D-495D-94F4-C5A8B1C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39BDE5-6CB7-4E07-9340-19706C66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3E2C45-FA84-4366-B876-EC9800BF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89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30AC9-F9E4-491A-993C-A5898FBFA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C83187-EA94-47A9-985A-68223A0EE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BA02A8-E5D0-4135-971A-51B490BAA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445376C-35A5-4178-88C2-FB1B59905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F989FB-5E8B-4CDE-B6C6-7A25110B5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2CB194-A22E-4A01-BC1C-CCC43C984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418677-B615-4919-8C33-6DB4F1E0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66B2F3-3EAC-4498-B2AF-39A2EC00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00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505C5-6FF6-4A56-81A8-6CCFA097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64046F-6B59-4B00-88F5-66E30D78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9C4D5A-5260-4240-9F11-5EDB3A05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6BF034-98C6-4F80-ACC3-D456447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0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B41967-9F5B-4779-B611-7E5B48DB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53714C-FF99-489E-AD25-4C367793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4C9763-C648-4B38-BFDC-07E0F336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91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97BA1-F8AF-4C6B-8DE6-E99151AD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A2BED-762C-4983-897B-0CEED961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996FF4-EFDC-4642-A05A-07DBB127E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A37FE6-87AD-4628-B931-DB58F97E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192523-3D48-4714-BF13-B45135ED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201F7A-8658-4453-9F9A-E1C83AE4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530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CB09D-413B-4714-B4BA-4297A994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DF11BD8-CEF5-403D-97B1-992ADBC85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6232D2-56D3-4E83-B215-9433799B3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F48547-F072-4DC3-A5A7-204378884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D7A745-B155-45BB-AE65-21C0002F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3EFE8D-CD15-4CE1-8075-AFF7CF9C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28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1976FD-1A5B-4B66-AAB4-6FDD9FD5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EE2D4-CC5B-4A21-8364-F9C07058B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AFAD24-A10E-4C69-9956-8956988344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70BD-44F6-45D6-9E7D-1672232A35AB}" type="datetimeFigureOut">
              <a:rPr lang="pt-BR" smtClean="0"/>
              <a:t>07/04/2025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82EE85-5005-4DA5-BAC9-DE02B7951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ADEC1F-529F-43C2-87FA-94868CE2C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BF89-577E-44AA-92D5-13297CD44A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14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19A0A0F-87B0-4D1A-BCB3-1B787EE7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</cp:revision>
  <dcterms:created xsi:type="dcterms:W3CDTF">2025-04-07T20:29:53Z</dcterms:created>
  <dcterms:modified xsi:type="dcterms:W3CDTF">2025-04-07T20:30:27Z</dcterms:modified>
</cp:coreProperties>
</file>