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50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8E4-B6DD-4277-B425-7AF39E2C4562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5665-AB3D-48A4-93FA-42EA67E09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5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8E4-B6DD-4277-B425-7AF39E2C4562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5665-AB3D-48A4-93FA-42EA67E09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4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8E4-B6DD-4277-B425-7AF39E2C4562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5665-AB3D-48A4-93FA-42EA67E09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8E4-B6DD-4277-B425-7AF39E2C4562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5665-AB3D-48A4-93FA-42EA67E09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3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8E4-B6DD-4277-B425-7AF39E2C4562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5665-AB3D-48A4-93FA-42EA67E09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4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8E4-B6DD-4277-B425-7AF39E2C4562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5665-AB3D-48A4-93FA-42EA67E09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8E4-B6DD-4277-B425-7AF39E2C4562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5665-AB3D-48A4-93FA-42EA67E09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8E4-B6DD-4277-B425-7AF39E2C4562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5665-AB3D-48A4-93FA-42EA67E09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6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8E4-B6DD-4277-B425-7AF39E2C4562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5665-AB3D-48A4-93FA-42EA67E09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59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8E4-B6DD-4277-B425-7AF39E2C4562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5665-AB3D-48A4-93FA-42EA67E09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2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68E4-B6DD-4277-B425-7AF39E2C4562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5665-AB3D-48A4-93FA-42EA67E09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0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68E4-B6DD-4277-B425-7AF39E2C4562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5665-AB3D-48A4-93FA-42EA67E09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3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435640" y="960554"/>
            <a:ext cx="3562906" cy="2578712"/>
            <a:chOff x="3435640" y="960554"/>
            <a:chExt cx="3562906" cy="2578712"/>
          </a:xfrm>
        </p:grpSpPr>
        <p:sp>
          <p:nvSpPr>
            <p:cNvPr id="18" name="椭圆 17"/>
            <p:cNvSpPr/>
            <p:nvPr/>
          </p:nvSpPr>
          <p:spPr>
            <a:xfrm>
              <a:off x="3962580" y="2510307"/>
              <a:ext cx="650843" cy="6802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V="1">
              <a:off x="3435640" y="2850447"/>
              <a:ext cx="3481527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4260208" y="1145221"/>
              <a:ext cx="27794" cy="23940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3910399" y="960554"/>
                  <a:ext cx="4757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399" y="960554"/>
                  <a:ext cx="4757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4001594" y="2761790"/>
                  <a:ext cx="377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594" y="2761790"/>
                  <a:ext cx="37760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等腰三角形 14"/>
                <p:cNvSpPr/>
                <p:nvPr/>
              </p:nvSpPr>
              <p:spPr>
                <a:xfrm>
                  <a:off x="5286480" y="1561281"/>
                  <a:ext cx="1474212" cy="791156"/>
                </a:xfrm>
                <a:prstGeom prst="triangle">
                  <a:avLst>
                    <a:gd name="adj" fmla="val 31757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等腰三角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480" y="1561281"/>
                  <a:ext cx="1474212" cy="791156"/>
                </a:xfrm>
                <a:prstGeom prst="triangle">
                  <a:avLst>
                    <a:gd name="adj" fmla="val 31757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6522838" y="2994673"/>
                  <a:ext cx="4757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838" y="2994673"/>
                  <a:ext cx="47570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4256303" y="2613921"/>
                  <a:ext cx="4662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303" y="2613921"/>
                  <a:ext cx="46621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2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/>
          <p:cNvGrpSpPr/>
          <p:nvPr/>
        </p:nvGrpSpPr>
        <p:grpSpPr>
          <a:xfrm>
            <a:off x="3814725" y="960554"/>
            <a:ext cx="4540129" cy="3761586"/>
            <a:chOff x="3814725" y="960554"/>
            <a:chExt cx="4540129" cy="3761586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3986074" y="2850448"/>
              <a:ext cx="4057095" cy="177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52" idx="3"/>
            </p:cNvCxnSpPr>
            <p:nvPr/>
          </p:nvCxnSpPr>
          <p:spPr>
            <a:xfrm>
              <a:off x="4323198" y="4077217"/>
              <a:ext cx="3163485" cy="5090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554245" y="2858610"/>
              <a:ext cx="1404000" cy="8877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082683" y="2867488"/>
              <a:ext cx="1404000" cy="8877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4261282" y="1145220"/>
              <a:ext cx="17755" cy="34622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8010657" y="2691699"/>
                  <a:ext cx="3441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0657" y="2691699"/>
                  <a:ext cx="34419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3901434" y="960554"/>
                  <a:ext cx="377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434" y="960554"/>
                  <a:ext cx="37760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3949597" y="2858610"/>
                  <a:ext cx="377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597" y="2858610"/>
                  <a:ext cx="37760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3814725" y="3907940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725" y="3907940"/>
                  <a:ext cx="508473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/>
            <p:cNvCxnSpPr/>
            <p:nvPr/>
          </p:nvCxnSpPr>
          <p:spPr>
            <a:xfrm flipH="1">
              <a:off x="4261284" y="4074134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5122416" y="1616592"/>
                  <a:ext cx="12053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dirty="0"/>
                    <a:t>,   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zh-CN" sz="1400" dirty="0"/>
                    <a:t>&gt;0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416" y="1616592"/>
                  <a:ext cx="120533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515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连接符 20"/>
            <p:cNvCxnSpPr/>
            <p:nvPr/>
          </p:nvCxnSpPr>
          <p:spPr>
            <a:xfrm>
              <a:off x="5114615" y="204900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14615" y="2049004"/>
              <a:ext cx="2218340" cy="2070235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7279689" y="4084910"/>
              <a:ext cx="90000" cy="9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7016568" y="4157370"/>
                  <a:ext cx="1193724" cy="564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,−1)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568" y="4157370"/>
                  <a:ext cx="1193724" cy="56477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椭圆 60"/>
            <p:cNvSpPr/>
            <p:nvPr/>
          </p:nvSpPr>
          <p:spPr>
            <a:xfrm>
              <a:off x="5104525" y="2020586"/>
              <a:ext cx="90000" cy="9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150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133BE29-04BD-4DBB-A314-9E37FBE22F8C}"/>
              </a:ext>
            </a:extLst>
          </p:cNvPr>
          <p:cNvCxnSpPr>
            <a:cxnSpLocks/>
          </p:cNvCxnSpPr>
          <p:nvPr/>
        </p:nvCxnSpPr>
        <p:spPr>
          <a:xfrm>
            <a:off x="2638839" y="3056536"/>
            <a:ext cx="1242392" cy="13961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D8E0CC1-F600-4272-B432-10E547C7F98C}"/>
              </a:ext>
            </a:extLst>
          </p:cNvPr>
          <p:cNvCxnSpPr>
            <a:cxnSpLocks/>
          </p:cNvCxnSpPr>
          <p:nvPr/>
        </p:nvCxnSpPr>
        <p:spPr>
          <a:xfrm flipV="1">
            <a:off x="2738231" y="1680685"/>
            <a:ext cx="869674" cy="15892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8E2959-CE93-473B-9311-84A8B532A8B0}"/>
              </a:ext>
            </a:extLst>
          </p:cNvPr>
          <p:cNvCxnSpPr>
            <a:cxnSpLocks/>
          </p:cNvCxnSpPr>
          <p:nvPr/>
        </p:nvCxnSpPr>
        <p:spPr>
          <a:xfrm flipV="1">
            <a:off x="3364396" y="1491716"/>
            <a:ext cx="1724439" cy="4339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5915E9D-BD26-48E6-9D58-98CEFC1F4025}"/>
              </a:ext>
            </a:extLst>
          </p:cNvPr>
          <p:cNvCxnSpPr>
            <a:cxnSpLocks/>
          </p:cNvCxnSpPr>
          <p:nvPr/>
        </p:nvCxnSpPr>
        <p:spPr>
          <a:xfrm>
            <a:off x="4750906" y="1529382"/>
            <a:ext cx="1808921" cy="3342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38304-323E-4A05-9EE6-F551779722ED}"/>
              </a:ext>
            </a:extLst>
          </p:cNvPr>
          <p:cNvCxnSpPr>
            <a:cxnSpLocks/>
          </p:cNvCxnSpPr>
          <p:nvPr/>
        </p:nvCxnSpPr>
        <p:spPr>
          <a:xfrm>
            <a:off x="3707296" y="4345885"/>
            <a:ext cx="1967948" cy="5342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C72231-2F9B-4F13-A4C5-77194C94AD52}"/>
                  </a:ext>
                </a:extLst>
              </p:cNvPr>
              <p:cNvSpPr txBox="1"/>
              <p:nvPr/>
            </p:nvSpPr>
            <p:spPr>
              <a:xfrm>
                <a:off x="5386927" y="998990"/>
                <a:ext cx="5766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C72231-2F9B-4F13-A4C5-77194C94A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927" y="998990"/>
                <a:ext cx="5766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FDAEC3F-6E9D-49AF-BBE2-65AF71CFBF87}"/>
              </a:ext>
            </a:extLst>
          </p:cNvPr>
          <p:cNvCxnSpPr/>
          <p:nvPr/>
        </p:nvCxnSpPr>
        <p:spPr>
          <a:xfrm flipV="1">
            <a:off x="5322404" y="738232"/>
            <a:ext cx="198783" cy="901725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FCAC319-1AA9-4B5A-B6A0-D2D62040D413}"/>
                  </a:ext>
                </a:extLst>
              </p:cNvPr>
              <p:cNvSpPr txBox="1"/>
              <p:nvPr/>
            </p:nvSpPr>
            <p:spPr>
              <a:xfrm>
                <a:off x="4179405" y="998990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FCAC319-1AA9-4B5A-B6A0-D2D62040D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405" y="998990"/>
                <a:ext cx="5837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FA22071-ED18-424D-8226-19445D18A78A}"/>
                  </a:ext>
                </a:extLst>
              </p:cNvPr>
              <p:cNvSpPr txBox="1"/>
              <p:nvPr/>
            </p:nvSpPr>
            <p:spPr>
              <a:xfrm>
                <a:off x="2594113" y="1886814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FA22071-ED18-424D-8226-19445D18A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113" y="1886814"/>
                <a:ext cx="58375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5A65EA3-5544-404B-AB9F-13B4390F60C5}"/>
                  </a:ext>
                </a:extLst>
              </p:cNvPr>
              <p:cNvSpPr txBox="1"/>
              <p:nvPr/>
            </p:nvSpPr>
            <p:spPr>
              <a:xfrm>
                <a:off x="2934703" y="4025853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5A65EA3-5544-404B-AB9F-13B4390F6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703" y="4025853"/>
                <a:ext cx="583750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5CFA37-FA96-401B-ACE8-37905272E1EF}"/>
                  </a:ext>
                </a:extLst>
              </p:cNvPr>
              <p:cNvSpPr txBox="1"/>
              <p:nvPr/>
            </p:nvSpPr>
            <p:spPr>
              <a:xfrm>
                <a:off x="4548482" y="4897654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5CFA37-FA96-401B-ACE8-37905272E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482" y="4897654"/>
                <a:ext cx="58375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F9A6238-A6D7-4A66-A5F7-DFB6DFFE42AB}"/>
              </a:ext>
            </a:extLst>
          </p:cNvPr>
          <p:cNvCxnSpPr>
            <a:cxnSpLocks/>
          </p:cNvCxnSpPr>
          <p:nvPr/>
        </p:nvCxnSpPr>
        <p:spPr>
          <a:xfrm flipH="1" flipV="1">
            <a:off x="4010439" y="810039"/>
            <a:ext cx="220726" cy="870646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375F1B1-A595-41DC-80A7-7EBAA4843F2F}"/>
              </a:ext>
            </a:extLst>
          </p:cNvPr>
          <p:cNvCxnSpPr>
            <a:cxnSpLocks/>
          </p:cNvCxnSpPr>
          <p:nvPr/>
        </p:nvCxnSpPr>
        <p:spPr>
          <a:xfrm flipH="1" flipV="1">
            <a:off x="2397641" y="2087217"/>
            <a:ext cx="705853" cy="495443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FC2C772-E67E-4615-88A8-E043EC44BB2C}"/>
              </a:ext>
            </a:extLst>
          </p:cNvPr>
          <p:cNvCxnSpPr>
            <a:cxnSpLocks/>
          </p:cNvCxnSpPr>
          <p:nvPr/>
        </p:nvCxnSpPr>
        <p:spPr>
          <a:xfrm flipH="1">
            <a:off x="2677179" y="3861352"/>
            <a:ext cx="500684" cy="564511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7462507-79B6-4629-B96F-BEDD07A0B2AB}"/>
              </a:ext>
            </a:extLst>
          </p:cNvPr>
          <p:cNvCxnSpPr>
            <a:cxnSpLocks/>
          </p:cNvCxnSpPr>
          <p:nvPr/>
        </p:nvCxnSpPr>
        <p:spPr>
          <a:xfrm flipH="1">
            <a:off x="4548482" y="4666423"/>
            <a:ext cx="202424" cy="710435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4226630B-BECB-4E0F-B556-290AF4430F19}"/>
              </a:ext>
            </a:extLst>
          </p:cNvPr>
          <p:cNvSpPr/>
          <p:nvPr/>
        </p:nvSpPr>
        <p:spPr>
          <a:xfrm>
            <a:off x="2797866" y="1567644"/>
            <a:ext cx="3761961" cy="3294821"/>
          </a:xfrm>
          <a:custGeom>
            <a:avLst/>
            <a:gdLst>
              <a:gd name="connsiteX0" fmla="*/ 3761961 w 3761961"/>
              <a:gd name="connsiteY0" fmla="*/ 323021 h 3294821"/>
              <a:gd name="connsiteX1" fmla="*/ 2047461 w 3761961"/>
              <a:gd name="connsiteY1" fmla="*/ 0 h 3294821"/>
              <a:gd name="connsiteX2" fmla="*/ 715617 w 3761961"/>
              <a:gd name="connsiteY2" fmla="*/ 323021 h 3294821"/>
              <a:gd name="connsiteX3" fmla="*/ 0 w 3761961"/>
              <a:gd name="connsiteY3" fmla="*/ 1639956 h 3294821"/>
              <a:gd name="connsiteX4" fmla="*/ 1028700 w 3761961"/>
              <a:gd name="connsiteY4" fmla="*/ 2792895 h 3294821"/>
              <a:gd name="connsiteX5" fmla="*/ 2872409 w 3761961"/>
              <a:gd name="connsiteY5" fmla="*/ 3294821 h 3294821"/>
              <a:gd name="connsiteX6" fmla="*/ 3761961 w 3761961"/>
              <a:gd name="connsiteY6" fmla="*/ 323021 h 329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61961" h="3294821">
                <a:moveTo>
                  <a:pt x="3761961" y="323021"/>
                </a:moveTo>
                <a:lnTo>
                  <a:pt x="2047461" y="0"/>
                </a:lnTo>
                <a:lnTo>
                  <a:pt x="715617" y="323021"/>
                </a:lnTo>
                <a:lnTo>
                  <a:pt x="0" y="1639956"/>
                </a:lnTo>
                <a:lnTo>
                  <a:pt x="1028700" y="2792895"/>
                </a:lnTo>
                <a:lnTo>
                  <a:pt x="2872409" y="3294821"/>
                </a:lnTo>
                <a:lnTo>
                  <a:pt x="3761961" y="323021"/>
                </a:lnTo>
                <a:close/>
              </a:path>
            </a:pathLst>
          </a:custGeom>
          <a:solidFill>
            <a:srgbClr val="D4E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5CFA37-FA96-401B-ACE8-37905272E1EF}"/>
                  </a:ext>
                </a:extLst>
              </p:cNvPr>
              <p:cNvSpPr txBox="1"/>
              <p:nvPr/>
            </p:nvSpPr>
            <p:spPr>
              <a:xfrm>
                <a:off x="5117361" y="4584434"/>
                <a:ext cx="448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5CFA37-FA96-401B-ACE8-37905272E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61" y="4584434"/>
                <a:ext cx="44864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7462507-79B6-4629-B96F-BEDD07A0B2AB}"/>
              </a:ext>
            </a:extLst>
          </p:cNvPr>
          <p:cNvCxnSpPr>
            <a:cxnSpLocks/>
          </p:cNvCxnSpPr>
          <p:nvPr/>
        </p:nvCxnSpPr>
        <p:spPr>
          <a:xfrm flipH="1" flipV="1">
            <a:off x="5168128" y="4546740"/>
            <a:ext cx="653054" cy="191385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441A0B-D6CC-409B-9B56-E8A62ED252F9}"/>
              </a:ext>
            </a:extLst>
          </p:cNvPr>
          <p:cNvCxnSpPr/>
          <p:nvPr/>
        </p:nvCxnSpPr>
        <p:spPr>
          <a:xfrm flipH="1">
            <a:off x="5719970" y="1460655"/>
            <a:ext cx="1038639" cy="373254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56E1F534-8E93-442D-B8B9-6FD3649E9974}"/>
                  </a:ext>
                </a:extLst>
              </p:cNvPr>
              <p:cNvSpPr/>
              <p:nvPr/>
            </p:nvSpPr>
            <p:spPr>
              <a:xfrm>
                <a:off x="3979794" y="2394252"/>
                <a:ext cx="1928191" cy="1552127"/>
              </a:xfrm>
              <a:custGeom>
                <a:avLst/>
                <a:gdLst>
                  <a:gd name="connsiteX0" fmla="*/ 1833769 w 1928191"/>
                  <a:gd name="connsiteY0" fmla="*/ 20954 h 1552127"/>
                  <a:gd name="connsiteX1" fmla="*/ 1833769 w 1928191"/>
                  <a:gd name="connsiteY1" fmla="*/ 20954 h 1552127"/>
                  <a:gd name="connsiteX2" fmla="*/ 1769165 w 1928191"/>
                  <a:gd name="connsiteY2" fmla="*/ 11015 h 1552127"/>
                  <a:gd name="connsiteX3" fmla="*/ 1252330 w 1928191"/>
                  <a:gd name="connsiteY3" fmla="*/ 6045 h 1552127"/>
                  <a:gd name="connsiteX4" fmla="*/ 1143000 w 1928191"/>
                  <a:gd name="connsiteY4" fmla="*/ 15984 h 1552127"/>
                  <a:gd name="connsiteX5" fmla="*/ 1063487 w 1928191"/>
                  <a:gd name="connsiteY5" fmla="*/ 30893 h 1552127"/>
                  <a:gd name="connsiteX6" fmla="*/ 998882 w 1928191"/>
                  <a:gd name="connsiteY6" fmla="*/ 40832 h 1552127"/>
                  <a:gd name="connsiteX7" fmla="*/ 969065 w 1928191"/>
                  <a:gd name="connsiteY7" fmla="*/ 50771 h 1552127"/>
                  <a:gd name="connsiteX8" fmla="*/ 869674 w 1928191"/>
                  <a:gd name="connsiteY8" fmla="*/ 70649 h 1552127"/>
                  <a:gd name="connsiteX9" fmla="*/ 775252 w 1928191"/>
                  <a:gd name="connsiteY9" fmla="*/ 110406 h 1552127"/>
                  <a:gd name="connsiteX10" fmla="*/ 695739 w 1928191"/>
                  <a:gd name="connsiteY10" fmla="*/ 130284 h 1552127"/>
                  <a:gd name="connsiteX11" fmla="*/ 641074 w 1928191"/>
                  <a:gd name="connsiteY11" fmla="*/ 150162 h 1552127"/>
                  <a:gd name="connsiteX12" fmla="*/ 576469 w 1928191"/>
                  <a:gd name="connsiteY12" fmla="*/ 184949 h 1552127"/>
                  <a:gd name="connsiteX13" fmla="*/ 556591 w 1928191"/>
                  <a:gd name="connsiteY13" fmla="*/ 194888 h 1552127"/>
                  <a:gd name="connsiteX14" fmla="*/ 501926 w 1928191"/>
                  <a:gd name="connsiteY14" fmla="*/ 214767 h 1552127"/>
                  <a:gd name="connsiteX15" fmla="*/ 447261 w 1928191"/>
                  <a:gd name="connsiteY15" fmla="*/ 249554 h 1552127"/>
                  <a:gd name="connsiteX16" fmla="*/ 422413 w 1928191"/>
                  <a:gd name="connsiteY16" fmla="*/ 274402 h 1552127"/>
                  <a:gd name="connsiteX17" fmla="*/ 392595 w 1928191"/>
                  <a:gd name="connsiteY17" fmla="*/ 294280 h 1552127"/>
                  <a:gd name="connsiteX18" fmla="*/ 352839 w 1928191"/>
                  <a:gd name="connsiteY18" fmla="*/ 324097 h 1552127"/>
                  <a:gd name="connsiteX19" fmla="*/ 332961 w 1928191"/>
                  <a:gd name="connsiteY19" fmla="*/ 348945 h 1552127"/>
                  <a:gd name="connsiteX20" fmla="*/ 313082 w 1928191"/>
                  <a:gd name="connsiteY20" fmla="*/ 358884 h 1552127"/>
                  <a:gd name="connsiteX21" fmla="*/ 278295 w 1928191"/>
                  <a:gd name="connsiteY21" fmla="*/ 378762 h 1552127"/>
                  <a:gd name="connsiteX22" fmla="*/ 233569 w 1928191"/>
                  <a:gd name="connsiteY22" fmla="*/ 423488 h 1552127"/>
                  <a:gd name="connsiteX23" fmla="*/ 198782 w 1928191"/>
                  <a:gd name="connsiteY23" fmla="*/ 458275 h 1552127"/>
                  <a:gd name="connsiteX24" fmla="*/ 178904 w 1928191"/>
                  <a:gd name="connsiteY24" fmla="*/ 478154 h 1552127"/>
                  <a:gd name="connsiteX25" fmla="*/ 139148 w 1928191"/>
                  <a:gd name="connsiteY25" fmla="*/ 522880 h 1552127"/>
                  <a:gd name="connsiteX26" fmla="*/ 94422 w 1928191"/>
                  <a:gd name="connsiteY26" fmla="*/ 577545 h 1552127"/>
                  <a:gd name="connsiteX27" fmla="*/ 69574 w 1928191"/>
                  <a:gd name="connsiteY27" fmla="*/ 607362 h 1552127"/>
                  <a:gd name="connsiteX28" fmla="*/ 39756 w 1928191"/>
                  <a:gd name="connsiteY28" fmla="*/ 671967 h 1552127"/>
                  <a:gd name="connsiteX29" fmla="*/ 19878 w 1928191"/>
                  <a:gd name="connsiteY29" fmla="*/ 691845 h 1552127"/>
                  <a:gd name="connsiteX30" fmla="*/ 9939 w 1928191"/>
                  <a:gd name="connsiteY30" fmla="*/ 756449 h 1552127"/>
                  <a:gd name="connsiteX31" fmla="*/ 0 w 1928191"/>
                  <a:gd name="connsiteY31" fmla="*/ 791236 h 1552127"/>
                  <a:gd name="connsiteX32" fmla="*/ 9939 w 1928191"/>
                  <a:gd name="connsiteY32" fmla="*/ 1069532 h 1552127"/>
                  <a:gd name="connsiteX33" fmla="*/ 39756 w 1928191"/>
                  <a:gd name="connsiteY33" fmla="*/ 1168923 h 1552127"/>
                  <a:gd name="connsiteX34" fmla="*/ 49695 w 1928191"/>
                  <a:gd name="connsiteY34" fmla="*/ 1208680 h 1552127"/>
                  <a:gd name="connsiteX35" fmla="*/ 69574 w 1928191"/>
                  <a:gd name="connsiteY35" fmla="*/ 1253406 h 1552127"/>
                  <a:gd name="connsiteX36" fmla="*/ 74543 w 1928191"/>
                  <a:gd name="connsiteY36" fmla="*/ 1273284 h 1552127"/>
                  <a:gd name="connsiteX37" fmla="*/ 109330 w 1928191"/>
                  <a:gd name="connsiteY37" fmla="*/ 1313041 h 1552127"/>
                  <a:gd name="connsiteX38" fmla="*/ 119269 w 1928191"/>
                  <a:gd name="connsiteY38" fmla="*/ 1332919 h 1552127"/>
                  <a:gd name="connsiteX39" fmla="*/ 173935 w 1928191"/>
                  <a:gd name="connsiteY39" fmla="*/ 1387584 h 1552127"/>
                  <a:gd name="connsiteX40" fmla="*/ 188843 w 1928191"/>
                  <a:gd name="connsiteY40" fmla="*/ 1402493 h 1552127"/>
                  <a:gd name="connsiteX41" fmla="*/ 198782 w 1928191"/>
                  <a:gd name="connsiteY41" fmla="*/ 1422371 h 1552127"/>
                  <a:gd name="connsiteX42" fmla="*/ 233569 w 1928191"/>
                  <a:gd name="connsiteY42" fmla="*/ 1447219 h 1552127"/>
                  <a:gd name="connsiteX43" fmla="*/ 248478 w 1928191"/>
                  <a:gd name="connsiteY43" fmla="*/ 1462128 h 1552127"/>
                  <a:gd name="connsiteX44" fmla="*/ 268356 w 1928191"/>
                  <a:gd name="connsiteY44" fmla="*/ 1472067 h 1552127"/>
                  <a:gd name="connsiteX45" fmla="*/ 283265 w 1928191"/>
                  <a:gd name="connsiteY45" fmla="*/ 1482006 h 1552127"/>
                  <a:gd name="connsiteX46" fmla="*/ 303143 w 1928191"/>
                  <a:gd name="connsiteY46" fmla="*/ 1486975 h 1552127"/>
                  <a:gd name="connsiteX47" fmla="*/ 337930 w 1928191"/>
                  <a:gd name="connsiteY47" fmla="*/ 1496915 h 1552127"/>
                  <a:gd name="connsiteX48" fmla="*/ 402535 w 1928191"/>
                  <a:gd name="connsiteY48" fmla="*/ 1516793 h 1552127"/>
                  <a:gd name="connsiteX49" fmla="*/ 725556 w 1928191"/>
                  <a:gd name="connsiteY49" fmla="*/ 1526732 h 1552127"/>
                  <a:gd name="connsiteX50" fmla="*/ 780222 w 1928191"/>
                  <a:gd name="connsiteY50" fmla="*/ 1516793 h 1552127"/>
                  <a:gd name="connsiteX51" fmla="*/ 884582 w 1928191"/>
                  <a:gd name="connsiteY51" fmla="*/ 1511823 h 1552127"/>
                  <a:gd name="connsiteX52" fmla="*/ 904461 w 1928191"/>
                  <a:gd name="connsiteY52" fmla="*/ 1501884 h 1552127"/>
                  <a:gd name="connsiteX53" fmla="*/ 939248 w 1928191"/>
                  <a:gd name="connsiteY53" fmla="*/ 1482006 h 1552127"/>
                  <a:gd name="connsiteX54" fmla="*/ 964095 w 1928191"/>
                  <a:gd name="connsiteY54" fmla="*/ 1477036 h 1552127"/>
                  <a:gd name="connsiteX55" fmla="*/ 983974 w 1928191"/>
                  <a:gd name="connsiteY55" fmla="*/ 1467097 h 1552127"/>
                  <a:gd name="connsiteX56" fmla="*/ 998882 w 1928191"/>
                  <a:gd name="connsiteY56" fmla="*/ 1457158 h 1552127"/>
                  <a:gd name="connsiteX57" fmla="*/ 1023730 w 1928191"/>
                  <a:gd name="connsiteY57" fmla="*/ 1452188 h 1552127"/>
                  <a:gd name="connsiteX58" fmla="*/ 1043608 w 1928191"/>
                  <a:gd name="connsiteY58" fmla="*/ 1442249 h 1552127"/>
                  <a:gd name="connsiteX59" fmla="*/ 1073426 w 1928191"/>
                  <a:gd name="connsiteY59" fmla="*/ 1422371 h 1552127"/>
                  <a:gd name="connsiteX60" fmla="*/ 1093304 w 1928191"/>
                  <a:gd name="connsiteY60" fmla="*/ 1417402 h 1552127"/>
                  <a:gd name="connsiteX61" fmla="*/ 1103243 w 1928191"/>
                  <a:gd name="connsiteY61" fmla="*/ 1407462 h 1552127"/>
                  <a:gd name="connsiteX62" fmla="*/ 1143000 w 1928191"/>
                  <a:gd name="connsiteY62" fmla="*/ 1387584 h 1552127"/>
                  <a:gd name="connsiteX63" fmla="*/ 1162878 w 1928191"/>
                  <a:gd name="connsiteY63" fmla="*/ 1377645 h 1552127"/>
                  <a:gd name="connsiteX64" fmla="*/ 1182756 w 1928191"/>
                  <a:gd name="connsiteY64" fmla="*/ 1367706 h 1552127"/>
                  <a:gd name="connsiteX65" fmla="*/ 1227482 w 1928191"/>
                  <a:gd name="connsiteY65" fmla="*/ 1337888 h 1552127"/>
                  <a:gd name="connsiteX66" fmla="*/ 1237422 w 1928191"/>
                  <a:gd name="connsiteY66" fmla="*/ 1327949 h 1552127"/>
                  <a:gd name="connsiteX67" fmla="*/ 1272208 w 1928191"/>
                  <a:gd name="connsiteY67" fmla="*/ 1322980 h 1552127"/>
                  <a:gd name="connsiteX68" fmla="*/ 1282148 w 1928191"/>
                  <a:gd name="connsiteY68" fmla="*/ 1313041 h 1552127"/>
                  <a:gd name="connsiteX69" fmla="*/ 1316935 w 1928191"/>
                  <a:gd name="connsiteY69" fmla="*/ 1293162 h 1552127"/>
                  <a:gd name="connsiteX70" fmla="*/ 1331843 w 1928191"/>
                  <a:gd name="connsiteY70" fmla="*/ 1288193 h 1552127"/>
                  <a:gd name="connsiteX71" fmla="*/ 1351722 w 1928191"/>
                  <a:gd name="connsiteY71" fmla="*/ 1278254 h 1552127"/>
                  <a:gd name="connsiteX72" fmla="*/ 1366630 w 1928191"/>
                  <a:gd name="connsiteY72" fmla="*/ 1268315 h 1552127"/>
                  <a:gd name="connsiteX73" fmla="*/ 1386508 w 1928191"/>
                  <a:gd name="connsiteY73" fmla="*/ 1263345 h 1552127"/>
                  <a:gd name="connsiteX74" fmla="*/ 1401417 w 1928191"/>
                  <a:gd name="connsiteY74" fmla="*/ 1253406 h 1552127"/>
                  <a:gd name="connsiteX75" fmla="*/ 1446143 w 1928191"/>
                  <a:gd name="connsiteY75" fmla="*/ 1238497 h 1552127"/>
                  <a:gd name="connsiteX76" fmla="*/ 1470991 w 1928191"/>
                  <a:gd name="connsiteY76" fmla="*/ 1208680 h 1552127"/>
                  <a:gd name="connsiteX77" fmla="*/ 1485900 w 1928191"/>
                  <a:gd name="connsiteY77" fmla="*/ 1203710 h 1552127"/>
                  <a:gd name="connsiteX78" fmla="*/ 1510748 w 1928191"/>
                  <a:gd name="connsiteY78" fmla="*/ 1178862 h 1552127"/>
                  <a:gd name="connsiteX79" fmla="*/ 1565413 w 1928191"/>
                  <a:gd name="connsiteY79" fmla="*/ 1134136 h 1552127"/>
                  <a:gd name="connsiteX80" fmla="*/ 1580322 w 1928191"/>
                  <a:gd name="connsiteY80" fmla="*/ 1109288 h 1552127"/>
                  <a:gd name="connsiteX81" fmla="*/ 1590261 w 1928191"/>
                  <a:gd name="connsiteY81" fmla="*/ 1094380 h 1552127"/>
                  <a:gd name="connsiteX82" fmla="*/ 1605169 w 1928191"/>
                  <a:gd name="connsiteY82" fmla="*/ 1074502 h 1552127"/>
                  <a:gd name="connsiteX83" fmla="*/ 1615108 w 1928191"/>
                  <a:gd name="connsiteY83" fmla="*/ 1059593 h 1552127"/>
                  <a:gd name="connsiteX84" fmla="*/ 1625048 w 1928191"/>
                  <a:gd name="connsiteY84" fmla="*/ 1049654 h 1552127"/>
                  <a:gd name="connsiteX85" fmla="*/ 1630017 w 1928191"/>
                  <a:gd name="connsiteY85" fmla="*/ 1034745 h 1552127"/>
                  <a:gd name="connsiteX86" fmla="*/ 1649895 w 1928191"/>
                  <a:gd name="connsiteY86" fmla="*/ 999958 h 1552127"/>
                  <a:gd name="connsiteX87" fmla="*/ 1654865 w 1928191"/>
                  <a:gd name="connsiteY87" fmla="*/ 980080 h 1552127"/>
                  <a:gd name="connsiteX88" fmla="*/ 1674743 w 1928191"/>
                  <a:gd name="connsiteY88" fmla="*/ 950262 h 1552127"/>
                  <a:gd name="connsiteX89" fmla="*/ 1689652 w 1928191"/>
                  <a:gd name="connsiteY89" fmla="*/ 915475 h 1552127"/>
                  <a:gd name="connsiteX90" fmla="*/ 1699591 w 1928191"/>
                  <a:gd name="connsiteY90" fmla="*/ 890628 h 1552127"/>
                  <a:gd name="connsiteX91" fmla="*/ 1714500 w 1928191"/>
                  <a:gd name="connsiteY91" fmla="*/ 845902 h 1552127"/>
                  <a:gd name="connsiteX92" fmla="*/ 1734378 w 1928191"/>
                  <a:gd name="connsiteY92" fmla="*/ 821054 h 1552127"/>
                  <a:gd name="connsiteX93" fmla="*/ 1759226 w 1928191"/>
                  <a:gd name="connsiteY93" fmla="*/ 771358 h 1552127"/>
                  <a:gd name="connsiteX94" fmla="*/ 1774135 w 1928191"/>
                  <a:gd name="connsiteY94" fmla="*/ 736571 h 1552127"/>
                  <a:gd name="connsiteX95" fmla="*/ 1794013 w 1928191"/>
                  <a:gd name="connsiteY95" fmla="*/ 701784 h 1552127"/>
                  <a:gd name="connsiteX96" fmla="*/ 1798982 w 1928191"/>
                  <a:gd name="connsiteY96" fmla="*/ 676936 h 1552127"/>
                  <a:gd name="connsiteX97" fmla="*/ 1818861 w 1928191"/>
                  <a:gd name="connsiteY97" fmla="*/ 642149 h 1552127"/>
                  <a:gd name="connsiteX98" fmla="*/ 1823830 w 1928191"/>
                  <a:gd name="connsiteY98" fmla="*/ 617302 h 1552127"/>
                  <a:gd name="connsiteX99" fmla="*/ 1833769 w 1928191"/>
                  <a:gd name="connsiteY99" fmla="*/ 592454 h 1552127"/>
                  <a:gd name="connsiteX100" fmla="*/ 1853648 w 1928191"/>
                  <a:gd name="connsiteY100" fmla="*/ 537788 h 1552127"/>
                  <a:gd name="connsiteX101" fmla="*/ 1868556 w 1928191"/>
                  <a:gd name="connsiteY101" fmla="*/ 478154 h 1552127"/>
                  <a:gd name="connsiteX102" fmla="*/ 1878495 w 1928191"/>
                  <a:gd name="connsiteY102" fmla="*/ 453306 h 1552127"/>
                  <a:gd name="connsiteX103" fmla="*/ 1883465 w 1928191"/>
                  <a:gd name="connsiteY103" fmla="*/ 418519 h 1552127"/>
                  <a:gd name="connsiteX104" fmla="*/ 1903343 w 1928191"/>
                  <a:gd name="connsiteY104" fmla="*/ 363854 h 1552127"/>
                  <a:gd name="connsiteX105" fmla="*/ 1918252 w 1928191"/>
                  <a:gd name="connsiteY105" fmla="*/ 274402 h 1552127"/>
                  <a:gd name="connsiteX106" fmla="*/ 1928191 w 1928191"/>
                  <a:gd name="connsiteY106" fmla="*/ 199858 h 1552127"/>
                  <a:gd name="connsiteX107" fmla="*/ 1923222 w 1928191"/>
                  <a:gd name="connsiteY107" fmla="*/ 125315 h 1552127"/>
                  <a:gd name="connsiteX108" fmla="*/ 1918252 w 1928191"/>
                  <a:gd name="connsiteY108" fmla="*/ 105436 h 1552127"/>
                  <a:gd name="connsiteX109" fmla="*/ 1898374 w 1928191"/>
                  <a:gd name="connsiteY109" fmla="*/ 75619 h 1552127"/>
                  <a:gd name="connsiteX110" fmla="*/ 1888435 w 1928191"/>
                  <a:gd name="connsiteY110" fmla="*/ 45802 h 1552127"/>
                  <a:gd name="connsiteX111" fmla="*/ 1833769 w 1928191"/>
                  <a:gd name="connsiteY111" fmla="*/ 20954 h 155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1928191" h="1552127">
                    <a:moveTo>
                      <a:pt x="1833769" y="20954"/>
                    </a:moveTo>
                    <a:lnTo>
                      <a:pt x="1833769" y="20954"/>
                    </a:lnTo>
                    <a:cubicBezTo>
                      <a:pt x="1812234" y="17641"/>
                      <a:pt x="1790859" y="13033"/>
                      <a:pt x="1769165" y="11015"/>
                    </a:cubicBezTo>
                    <a:cubicBezTo>
                      <a:pt x="1564892" y="-7988"/>
                      <a:pt x="1504628" y="2635"/>
                      <a:pt x="1252330" y="6045"/>
                    </a:cubicBezTo>
                    <a:cubicBezTo>
                      <a:pt x="1215887" y="9358"/>
                      <a:pt x="1179281" y="11210"/>
                      <a:pt x="1143000" y="15984"/>
                    </a:cubicBezTo>
                    <a:cubicBezTo>
                      <a:pt x="1116264" y="19502"/>
                      <a:pt x="1090061" y="26311"/>
                      <a:pt x="1063487" y="30893"/>
                    </a:cubicBezTo>
                    <a:cubicBezTo>
                      <a:pt x="1042015" y="34595"/>
                      <a:pt x="1020417" y="37519"/>
                      <a:pt x="998882" y="40832"/>
                    </a:cubicBezTo>
                    <a:cubicBezTo>
                      <a:pt x="988943" y="44145"/>
                      <a:pt x="979317" y="48613"/>
                      <a:pt x="969065" y="50771"/>
                    </a:cubicBezTo>
                    <a:cubicBezTo>
                      <a:pt x="876465" y="70266"/>
                      <a:pt x="934309" y="50450"/>
                      <a:pt x="869674" y="70649"/>
                    </a:cubicBezTo>
                    <a:cubicBezTo>
                      <a:pt x="772369" y="101057"/>
                      <a:pt x="880263" y="67166"/>
                      <a:pt x="775252" y="110406"/>
                    </a:cubicBezTo>
                    <a:cubicBezTo>
                      <a:pt x="758681" y="117229"/>
                      <a:pt x="710572" y="126988"/>
                      <a:pt x="695739" y="130284"/>
                    </a:cubicBezTo>
                    <a:cubicBezTo>
                      <a:pt x="643007" y="156650"/>
                      <a:pt x="718908" y="120226"/>
                      <a:pt x="641074" y="150162"/>
                    </a:cubicBezTo>
                    <a:cubicBezTo>
                      <a:pt x="623302" y="156997"/>
                      <a:pt x="592071" y="176439"/>
                      <a:pt x="576469" y="184949"/>
                    </a:cubicBezTo>
                    <a:cubicBezTo>
                      <a:pt x="569965" y="188496"/>
                      <a:pt x="563553" y="192356"/>
                      <a:pt x="556591" y="194888"/>
                    </a:cubicBezTo>
                    <a:cubicBezTo>
                      <a:pt x="490733" y="218837"/>
                      <a:pt x="547302" y="192079"/>
                      <a:pt x="501926" y="214767"/>
                    </a:cubicBezTo>
                    <a:cubicBezTo>
                      <a:pt x="456851" y="271111"/>
                      <a:pt x="512329" y="211598"/>
                      <a:pt x="447261" y="249554"/>
                    </a:cubicBezTo>
                    <a:cubicBezTo>
                      <a:pt x="437143" y="255456"/>
                      <a:pt x="431479" y="266985"/>
                      <a:pt x="422413" y="274402"/>
                    </a:cubicBezTo>
                    <a:cubicBezTo>
                      <a:pt x="413168" y="281966"/>
                      <a:pt x="401923" y="286818"/>
                      <a:pt x="392595" y="294280"/>
                    </a:cubicBezTo>
                    <a:cubicBezTo>
                      <a:pt x="350732" y="327770"/>
                      <a:pt x="394338" y="303348"/>
                      <a:pt x="352839" y="324097"/>
                    </a:cubicBezTo>
                    <a:cubicBezTo>
                      <a:pt x="346213" y="332380"/>
                      <a:pt x="340944" y="341960"/>
                      <a:pt x="332961" y="348945"/>
                    </a:cubicBezTo>
                    <a:cubicBezTo>
                      <a:pt x="327386" y="353823"/>
                      <a:pt x="319586" y="355337"/>
                      <a:pt x="313082" y="358884"/>
                    </a:cubicBezTo>
                    <a:cubicBezTo>
                      <a:pt x="301357" y="365279"/>
                      <a:pt x="288660" y="370340"/>
                      <a:pt x="278295" y="378762"/>
                    </a:cubicBezTo>
                    <a:cubicBezTo>
                      <a:pt x="261931" y="392057"/>
                      <a:pt x="248478" y="408579"/>
                      <a:pt x="233569" y="423488"/>
                    </a:cubicBezTo>
                    <a:lnTo>
                      <a:pt x="198782" y="458275"/>
                    </a:lnTo>
                    <a:cubicBezTo>
                      <a:pt x="192156" y="464901"/>
                      <a:pt x="183553" y="470018"/>
                      <a:pt x="178904" y="478154"/>
                    </a:cubicBezTo>
                    <a:cubicBezTo>
                      <a:pt x="155351" y="519373"/>
                      <a:pt x="170971" y="506968"/>
                      <a:pt x="139148" y="522880"/>
                    </a:cubicBezTo>
                    <a:lnTo>
                      <a:pt x="94422" y="577545"/>
                    </a:lnTo>
                    <a:cubicBezTo>
                      <a:pt x="86197" y="587532"/>
                      <a:pt x="69574" y="607362"/>
                      <a:pt x="69574" y="607362"/>
                    </a:cubicBezTo>
                    <a:cubicBezTo>
                      <a:pt x="63712" y="622018"/>
                      <a:pt x="47714" y="664009"/>
                      <a:pt x="39756" y="671967"/>
                    </a:cubicBezTo>
                    <a:lnTo>
                      <a:pt x="19878" y="691845"/>
                    </a:lnTo>
                    <a:cubicBezTo>
                      <a:pt x="16565" y="713380"/>
                      <a:pt x="14212" y="735084"/>
                      <a:pt x="9939" y="756449"/>
                    </a:cubicBezTo>
                    <a:cubicBezTo>
                      <a:pt x="7574" y="768274"/>
                      <a:pt x="0" y="779176"/>
                      <a:pt x="0" y="791236"/>
                    </a:cubicBezTo>
                    <a:cubicBezTo>
                      <a:pt x="0" y="884060"/>
                      <a:pt x="4718" y="976854"/>
                      <a:pt x="9939" y="1069532"/>
                    </a:cubicBezTo>
                    <a:cubicBezTo>
                      <a:pt x="14235" y="1145782"/>
                      <a:pt x="7200" y="1128227"/>
                      <a:pt x="39756" y="1168923"/>
                    </a:cubicBezTo>
                    <a:cubicBezTo>
                      <a:pt x="43069" y="1182175"/>
                      <a:pt x="45678" y="1195624"/>
                      <a:pt x="49695" y="1208680"/>
                    </a:cubicBezTo>
                    <a:cubicBezTo>
                      <a:pt x="54770" y="1225173"/>
                      <a:pt x="61971" y="1238199"/>
                      <a:pt x="69574" y="1253406"/>
                    </a:cubicBezTo>
                    <a:cubicBezTo>
                      <a:pt x="71230" y="1260032"/>
                      <a:pt x="71226" y="1267314"/>
                      <a:pt x="74543" y="1273284"/>
                    </a:cubicBezTo>
                    <a:cubicBezTo>
                      <a:pt x="99259" y="1317773"/>
                      <a:pt x="86626" y="1281254"/>
                      <a:pt x="109330" y="1313041"/>
                    </a:cubicBezTo>
                    <a:cubicBezTo>
                      <a:pt x="113636" y="1319069"/>
                      <a:pt x="115052" y="1326828"/>
                      <a:pt x="119269" y="1332919"/>
                    </a:cubicBezTo>
                    <a:cubicBezTo>
                      <a:pt x="151994" y="1380188"/>
                      <a:pt x="139756" y="1370495"/>
                      <a:pt x="173935" y="1387584"/>
                    </a:cubicBezTo>
                    <a:cubicBezTo>
                      <a:pt x="178904" y="1392554"/>
                      <a:pt x="184758" y="1396774"/>
                      <a:pt x="188843" y="1402493"/>
                    </a:cubicBezTo>
                    <a:cubicBezTo>
                      <a:pt x="193149" y="1408521"/>
                      <a:pt x="193961" y="1416746"/>
                      <a:pt x="198782" y="1422371"/>
                    </a:cubicBezTo>
                    <a:cubicBezTo>
                      <a:pt x="207733" y="1432813"/>
                      <a:pt x="223095" y="1438490"/>
                      <a:pt x="233569" y="1447219"/>
                    </a:cubicBezTo>
                    <a:cubicBezTo>
                      <a:pt x="238968" y="1451718"/>
                      <a:pt x="242759" y="1458043"/>
                      <a:pt x="248478" y="1462128"/>
                    </a:cubicBezTo>
                    <a:cubicBezTo>
                      <a:pt x="254506" y="1466434"/>
                      <a:pt x="261924" y="1468392"/>
                      <a:pt x="268356" y="1472067"/>
                    </a:cubicBezTo>
                    <a:cubicBezTo>
                      <a:pt x="273542" y="1475030"/>
                      <a:pt x="277775" y="1479653"/>
                      <a:pt x="283265" y="1482006"/>
                    </a:cubicBezTo>
                    <a:cubicBezTo>
                      <a:pt x="289543" y="1484696"/>
                      <a:pt x="296554" y="1485178"/>
                      <a:pt x="303143" y="1486975"/>
                    </a:cubicBezTo>
                    <a:cubicBezTo>
                      <a:pt x="314778" y="1490148"/>
                      <a:pt x="326489" y="1493101"/>
                      <a:pt x="337930" y="1496915"/>
                    </a:cubicBezTo>
                    <a:cubicBezTo>
                      <a:pt x="405471" y="1519429"/>
                      <a:pt x="308170" y="1493202"/>
                      <a:pt x="402535" y="1516793"/>
                    </a:cubicBezTo>
                    <a:cubicBezTo>
                      <a:pt x="511428" y="1582133"/>
                      <a:pt x="429987" y="1539221"/>
                      <a:pt x="725556" y="1526732"/>
                    </a:cubicBezTo>
                    <a:cubicBezTo>
                      <a:pt x="744060" y="1525950"/>
                      <a:pt x="761782" y="1518522"/>
                      <a:pt x="780222" y="1516793"/>
                    </a:cubicBezTo>
                    <a:cubicBezTo>
                      <a:pt x="814896" y="1513542"/>
                      <a:pt x="849795" y="1513480"/>
                      <a:pt x="884582" y="1511823"/>
                    </a:cubicBezTo>
                    <a:cubicBezTo>
                      <a:pt x="891208" y="1508510"/>
                      <a:pt x="898029" y="1505560"/>
                      <a:pt x="904461" y="1501884"/>
                    </a:cubicBezTo>
                    <a:cubicBezTo>
                      <a:pt x="919734" y="1493157"/>
                      <a:pt x="921220" y="1488015"/>
                      <a:pt x="939248" y="1482006"/>
                    </a:cubicBezTo>
                    <a:cubicBezTo>
                      <a:pt x="947261" y="1479335"/>
                      <a:pt x="955813" y="1478693"/>
                      <a:pt x="964095" y="1477036"/>
                    </a:cubicBezTo>
                    <a:cubicBezTo>
                      <a:pt x="970721" y="1473723"/>
                      <a:pt x="977542" y="1470773"/>
                      <a:pt x="983974" y="1467097"/>
                    </a:cubicBezTo>
                    <a:cubicBezTo>
                      <a:pt x="989160" y="1464134"/>
                      <a:pt x="993290" y="1459255"/>
                      <a:pt x="998882" y="1457158"/>
                    </a:cubicBezTo>
                    <a:cubicBezTo>
                      <a:pt x="1006791" y="1454192"/>
                      <a:pt x="1015447" y="1453845"/>
                      <a:pt x="1023730" y="1452188"/>
                    </a:cubicBezTo>
                    <a:cubicBezTo>
                      <a:pt x="1030356" y="1448875"/>
                      <a:pt x="1037256" y="1446060"/>
                      <a:pt x="1043608" y="1442249"/>
                    </a:cubicBezTo>
                    <a:cubicBezTo>
                      <a:pt x="1053851" y="1436103"/>
                      <a:pt x="1061837" y="1425268"/>
                      <a:pt x="1073426" y="1422371"/>
                    </a:cubicBezTo>
                    <a:lnTo>
                      <a:pt x="1093304" y="1417402"/>
                    </a:lnTo>
                    <a:cubicBezTo>
                      <a:pt x="1096617" y="1414089"/>
                      <a:pt x="1099225" y="1409873"/>
                      <a:pt x="1103243" y="1407462"/>
                    </a:cubicBezTo>
                    <a:cubicBezTo>
                      <a:pt x="1115948" y="1399839"/>
                      <a:pt x="1129748" y="1394210"/>
                      <a:pt x="1143000" y="1387584"/>
                    </a:cubicBezTo>
                    <a:lnTo>
                      <a:pt x="1162878" y="1377645"/>
                    </a:lnTo>
                    <a:cubicBezTo>
                      <a:pt x="1169504" y="1374332"/>
                      <a:pt x="1176971" y="1372334"/>
                      <a:pt x="1182756" y="1367706"/>
                    </a:cubicBezTo>
                    <a:cubicBezTo>
                      <a:pt x="1265942" y="1301158"/>
                      <a:pt x="1161412" y="1381935"/>
                      <a:pt x="1227482" y="1337888"/>
                    </a:cubicBezTo>
                    <a:cubicBezTo>
                      <a:pt x="1231381" y="1335289"/>
                      <a:pt x="1232977" y="1329431"/>
                      <a:pt x="1237422" y="1327949"/>
                    </a:cubicBezTo>
                    <a:cubicBezTo>
                      <a:pt x="1248534" y="1324245"/>
                      <a:pt x="1260613" y="1324636"/>
                      <a:pt x="1272208" y="1322980"/>
                    </a:cubicBezTo>
                    <a:cubicBezTo>
                      <a:pt x="1275521" y="1319667"/>
                      <a:pt x="1278489" y="1315968"/>
                      <a:pt x="1282148" y="1313041"/>
                    </a:cubicBezTo>
                    <a:cubicBezTo>
                      <a:pt x="1291746" y="1305362"/>
                      <a:pt x="1305947" y="1297871"/>
                      <a:pt x="1316935" y="1293162"/>
                    </a:cubicBezTo>
                    <a:cubicBezTo>
                      <a:pt x="1321750" y="1291099"/>
                      <a:pt x="1327028" y="1290256"/>
                      <a:pt x="1331843" y="1288193"/>
                    </a:cubicBezTo>
                    <a:cubicBezTo>
                      <a:pt x="1338652" y="1285275"/>
                      <a:pt x="1345290" y="1281930"/>
                      <a:pt x="1351722" y="1278254"/>
                    </a:cubicBezTo>
                    <a:cubicBezTo>
                      <a:pt x="1356908" y="1275291"/>
                      <a:pt x="1361140" y="1270668"/>
                      <a:pt x="1366630" y="1268315"/>
                    </a:cubicBezTo>
                    <a:cubicBezTo>
                      <a:pt x="1372908" y="1265624"/>
                      <a:pt x="1379882" y="1265002"/>
                      <a:pt x="1386508" y="1263345"/>
                    </a:cubicBezTo>
                    <a:cubicBezTo>
                      <a:pt x="1391478" y="1260032"/>
                      <a:pt x="1396075" y="1256077"/>
                      <a:pt x="1401417" y="1253406"/>
                    </a:cubicBezTo>
                    <a:cubicBezTo>
                      <a:pt x="1420129" y="1244050"/>
                      <a:pt x="1427164" y="1243242"/>
                      <a:pt x="1446143" y="1238497"/>
                    </a:cubicBezTo>
                    <a:cubicBezTo>
                      <a:pt x="1497714" y="1204117"/>
                      <a:pt x="1420553" y="1259118"/>
                      <a:pt x="1470991" y="1208680"/>
                    </a:cubicBezTo>
                    <a:cubicBezTo>
                      <a:pt x="1474695" y="1204976"/>
                      <a:pt x="1480930" y="1205367"/>
                      <a:pt x="1485900" y="1203710"/>
                    </a:cubicBezTo>
                    <a:cubicBezTo>
                      <a:pt x="1510245" y="1155019"/>
                      <a:pt x="1480280" y="1203236"/>
                      <a:pt x="1510748" y="1178862"/>
                    </a:cubicBezTo>
                    <a:cubicBezTo>
                      <a:pt x="1577456" y="1125495"/>
                      <a:pt x="1518814" y="1157436"/>
                      <a:pt x="1565413" y="1134136"/>
                    </a:cubicBezTo>
                    <a:cubicBezTo>
                      <a:pt x="1574042" y="1108247"/>
                      <a:pt x="1564730" y="1128778"/>
                      <a:pt x="1580322" y="1109288"/>
                    </a:cubicBezTo>
                    <a:cubicBezTo>
                      <a:pt x="1584053" y="1104624"/>
                      <a:pt x="1586790" y="1099240"/>
                      <a:pt x="1590261" y="1094380"/>
                    </a:cubicBezTo>
                    <a:cubicBezTo>
                      <a:pt x="1595075" y="1087640"/>
                      <a:pt x="1600355" y="1081242"/>
                      <a:pt x="1605169" y="1074502"/>
                    </a:cubicBezTo>
                    <a:cubicBezTo>
                      <a:pt x="1608641" y="1069642"/>
                      <a:pt x="1611377" y="1064257"/>
                      <a:pt x="1615108" y="1059593"/>
                    </a:cubicBezTo>
                    <a:cubicBezTo>
                      <a:pt x="1618035" y="1055934"/>
                      <a:pt x="1621735" y="1052967"/>
                      <a:pt x="1625048" y="1049654"/>
                    </a:cubicBezTo>
                    <a:cubicBezTo>
                      <a:pt x="1626704" y="1044684"/>
                      <a:pt x="1627954" y="1039560"/>
                      <a:pt x="1630017" y="1034745"/>
                    </a:cubicBezTo>
                    <a:cubicBezTo>
                      <a:pt x="1637582" y="1017093"/>
                      <a:pt x="1639915" y="1014929"/>
                      <a:pt x="1649895" y="999958"/>
                    </a:cubicBezTo>
                    <a:cubicBezTo>
                      <a:pt x="1651552" y="993332"/>
                      <a:pt x="1651811" y="986189"/>
                      <a:pt x="1654865" y="980080"/>
                    </a:cubicBezTo>
                    <a:cubicBezTo>
                      <a:pt x="1660207" y="969396"/>
                      <a:pt x="1674743" y="950262"/>
                      <a:pt x="1674743" y="950262"/>
                    </a:cubicBezTo>
                    <a:cubicBezTo>
                      <a:pt x="1685087" y="908892"/>
                      <a:pt x="1672492" y="949794"/>
                      <a:pt x="1689652" y="915475"/>
                    </a:cubicBezTo>
                    <a:cubicBezTo>
                      <a:pt x="1693641" y="907496"/>
                      <a:pt x="1696591" y="899029"/>
                      <a:pt x="1699591" y="890628"/>
                    </a:cubicBezTo>
                    <a:cubicBezTo>
                      <a:pt x="1704877" y="875828"/>
                      <a:pt x="1703388" y="857015"/>
                      <a:pt x="1714500" y="845902"/>
                    </a:cubicBezTo>
                    <a:cubicBezTo>
                      <a:pt x="1728662" y="831739"/>
                      <a:pt x="1721840" y="839861"/>
                      <a:pt x="1734378" y="821054"/>
                    </a:cubicBezTo>
                    <a:cubicBezTo>
                      <a:pt x="1745629" y="776053"/>
                      <a:pt x="1729642" y="830526"/>
                      <a:pt x="1759226" y="771358"/>
                    </a:cubicBezTo>
                    <a:cubicBezTo>
                      <a:pt x="1792189" y="705433"/>
                      <a:pt x="1752198" y="787756"/>
                      <a:pt x="1774135" y="736571"/>
                    </a:cubicBezTo>
                    <a:cubicBezTo>
                      <a:pt x="1781701" y="718917"/>
                      <a:pt x="1784031" y="716757"/>
                      <a:pt x="1794013" y="701784"/>
                    </a:cubicBezTo>
                    <a:cubicBezTo>
                      <a:pt x="1795669" y="693501"/>
                      <a:pt x="1796311" y="684949"/>
                      <a:pt x="1798982" y="676936"/>
                    </a:cubicBezTo>
                    <a:cubicBezTo>
                      <a:pt x="1803184" y="664330"/>
                      <a:pt x="1811593" y="653052"/>
                      <a:pt x="1818861" y="642149"/>
                    </a:cubicBezTo>
                    <a:cubicBezTo>
                      <a:pt x="1820517" y="633867"/>
                      <a:pt x="1821403" y="625392"/>
                      <a:pt x="1823830" y="617302"/>
                    </a:cubicBezTo>
                    <a:cubicBezTo>
                      <a:pt x="1826393" y="608758"/>
                      <a:pt x="1830720" y="600838"/>
                      <a:pt x="1833769" y="592454"/>
                    </a:cubicBezTo>
                    <a:cubicBezTo>
                      <a:pt x="1859276" y="522308"/>
                      <a:pt x="1828963" y="599496"/>
                      <a:pt x="1853648" y="537788"/>
                    </a:cubicBezTo>
                    <a:cubicBezTo>
                      <a:pt x="1858836" y="511847"/>
                      <a:pt x="1859361" y="505740"/>
                      <a:pt x="1868556" y="478154"/>
                    </a:cubicBezTo>
                    <a:cubicBezTo>
                      <a:pt x="1871377" y="469691"/>
                      <a:pt x="1875182" y="461589"/>
                      <a:pt x="1878495" y="453306"/>
                    </a:cubicBezTo>
                    <a:cubicBezTo>
                      <a:pt x="1880152" y="441710"/>
                      <a:pt x="1880831" y="429932"/>
                      <a:pt x="1883465" y="418519"/>
                    </a:cubicBezTo>
                    <a:cubicBezTo>
                      <a:pt x="1895301" y="367231"/>
                      <a:pt x="1890300" y="409506"/>
                      <a:pt x="1903343" y="363854"/>
                    </a:cubicBezTo>
                    <a:cubicBezTo>
                      <a:pt x="1915109" y="322672"/>
                      <a:pt x="1912997" y="316444"/>
                      <a:pt x="1918252" y="274402"/>
                    </a:cubicBezTo>
                    <a:cubicBezTo>
                      <a:pt x="1921361" y="249528"/>
                      <a:pt x="1924878" y="224706"/>
                      <a:pt x="1928191" y="199858"/>
                    </a:cubicBezTo>
                    <a:cubicBezTo>
                      <a:pt x="1926535" y="175010"/>
                      <a:pt x="1925829" y="150081"/>
                      <a:pt x="1923222" y="125315"/>
                    </a:cubicBezTo>
                    <a:cubicBezTo>
                      <a:pt x="1922507" y="118522"/>
                      <a:pt x="1921307" y="111545"/>
                      <a:pt x="1918252" y="105436"/>
                    </a:cubicBezTo>
                    <a:cubicBezTo>
                      <a:pt x="1912910" y="94752"/>
                      <a:pt x="1902151" y="86951"/>
                      <a:pt x="1898374" y="75619"/>
                    </a:cubicBezTo>
                    <a:cubicBezTo>
                      <a:pt x="1895061" y="65680"/>
                      <a:pt x="1893523" y="54960"/>
                      <a:pt x="1888435" y="45802"/>
                    </a:cubicBezTo>
                    <a:lnTo>
                      <a:pt x="1833769" y="2095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56E1F534-8E93-442D-B8B9-6FD3649E9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794" y="2394252"/>
                <a:ext cx="1928191" cy="1552127"/>
              </a:xfrm>
              <a:custGeom>
                <a:avLst/>
                <a:gdLst>
                  <a:gd name="connsiteX0" fmla="*/ 1833769 w 1928191"/>
                  <a:gd name="connsiteY0" fmla="*/ 20954 h 1552127"/>
                  <a:gd name="connsiteX1" fmla="*/ 1833769 w 1928191"/>
                  <a:gd name="connsiteY1" fmla="*/ 20954 h 1552127"/>
                  <a:gd name="connsiteX2" fmla="*/ 1769165 w 1928191"/>
                  <a:gd name="connsiteY2" fmla="*/ 11015 h 1552127"/>
                  <a:gd name="connsiteX3" fmla="*/ 1252330 w 1928191"/>
                  <a:gd name="connsiteY3" fmla="*/ 6045 h 1552127"/>
                  <a:gd name="connsiteX4" fmla="*/ 1143000 w 1928191"/>
                  <a:gd name="connsiteY4" fmla="*/ 15984 h 1552127"/>
                  <a:gd name="connsiteX5" fmla="*/ 1063487 w 1928191"/>
                  <a:gd name="connsiteY5" fmla="*/ 30893 h 1552127"/>
                  <a:gd name="connsiteX6" fmla="*/ 998882 w 1928191"/>
                  <a:gd name="connsiteY6" fmla="*/ 40832 h 1552127"/>
                  <a:gd name="connsiteX7" fmla="*/ 969065 w 1928191"/>
                  <a:gd name="connsiteY7" fmla="*/ 50771 h 1552127"/>
                  <a:gd name="connsiteX8" fmla="*/ 869674 w 1928191"/>
                  <a:gd name="connsiteY8" fmla="*/ 70649 h 1552127"/>
                  <a:gd name="connsiteX9" fmla="*/ 775252 w 1928191"/>
                  <a:gd name="connsiteY9" fmla="*/ 110406 h 1552127"/>
                  <a:gd name="connsiteX10" fmla="*/ 695739 w 1928191"/>
                  <a:gd name="connsiteY10" fmla="*/ 130284 h 1552127"/>
                  <a:gd name="connsiteX11" fmla="*/ 641074 w 1928191"/>
                  <a:gd name="connsiteY11" fmla="*/ 150162 h 1552127"/>
                  <a:gd name="connsiteX12" fmla="*/ 576469 w 1928191"/>
                  <a:gd name="connsiteY12" fmla="*/ 184949 h 1552127"/>
                  <a:gd name="connsiteX13" fmla="*/ 556591 w 1928191"/>
                  <a:gd name="connsiteY13" fmla="*/ 194888 h 1552127"/>
                  <a:gd name="connsiteX14" fmla="*/ 501926 w 1928191"/>
                  <a:gd name="connsiteY14" fmla="*/ 214767 h 1552127"/>
                  <a:gd name="connsiteX15" fmla="*/ 447261 w 1928191"/>
                  <a:gd name="connsiteY15" fmla="*/ 249554 h 1552127"/>
                  <a:gd name="connsiteX16" fmla="*/ 422413 w 1928191"/>
                  <a:gd name="connsiteY16" fmla="*/ 274402 h 1552127"/>
                  <a:gd name="connsiteX17" fmla="*/ 392595 w 1928191"/>
                  <a:gd name="connsiteY17" fmla="*/ 294280 h 1552127"/>
                  <a:gd name="connsiteX18" fmla="*/ 352839 w 1928191"/>
                  <a:gd name="connsiteY18" fmla="*/ 324097 h 1552127"/>
                  <a:gd name="connsiteX19" fmla="*/ 332961 w 1928191"/>
                  <a:gd name="connsiteY19" fmla="*/ 348945 h 1552127"/>
                  <a:gd name="connsiteX20" fmla="*/ 313082 w 1928191"/>
                  <a:gd name="connsiteY20" fmla="*/ 358884 h 1552127"/>
                  <a:gd name="connsiteX21" fmla="*/ 278295 w 1928191"/>
                  <a:gd name="connsiteY21" fmla="*/ 378762 h 1552127"/>
                  <a:gd name="connsiteX22" fmla="*/ 233569 w 1928191"/>
                  <a:gd name="connsiteY22" fmla="*/ 423488 h 1552127"/>
                  <a:gd name="connsiteX23" fmla="*/ 198782 w 1928191"/>
                  <a:gd name="connsiteY23" fmla="*/ 458275 h 1552127"/>
                  <a:gd name="connsiteX24" fmla="*/ 178904 w 1928191"/>
                  <a:gd name="connsiteY24" fmla="*/ 478154 h 1552127"/>
                  <a:gd name="connsiteX25" fmla="*/ 139148 w 1928191"/>
                  <a:gd name="connsiteY25" fmla="*/ 522880 h 1552127"/>
                  <a:gd name="connsiteX26" fmla="*/ 94422 w 1928191"/>
                  <a:gd name="connsiteY26" fmla="*/ 577545 h 1552127"/>
                  <a:gd name="connsiteX27" fmla="*/ 69574 w 1928191"/>
                  <a:gd name="connsiteY27" fmla="*/ 607362 h 1552127"/>
                  <a:gd name="connsiteX28" fmla="*/ 39756 w 1928191"/>
                  <a:gd name="connsiteY28" fmla="*/ 671967 h 1552127"/>
                  <a:gd name="connsiteX29" fmla="*/ 19878 w 1928191"/>
                  <a:gd name="connsiteY29" fmla="*/ 691845 h 1552127"/>
                  <a:gd name="connsiteX30" fmla="*/ 9939 w 1928191"/>
                  <a:gd name="connsiteY30" fmla="*/ 756449 h 1552127"/>
                  <a:gd name="connsiteX31" fmla="*/ 0 w 1928191"/>
                  <a:gd name="connsiteY31" fmla="*/ 791236 h 1552127"/>
                  <a:gd name="connsiteX32" fmla="*/ 9939 w 1928191"/>
                  <a:gd name="connsiteY32" fmla="*/ 1069532 h 1552127"/>
                  <a:gd name="connsiteX33" fmla="*/ 39756 w 1928191"/>
                  <a:gd name="connsiteY33" fmla="*/ 1168923 h 1552127"/>
                  <a:gd name="connsiteX34" fmla="*/ 49695 w 1928191"/>
                  <a:gd name="connsiteY34" fmla="*/ 1208680 h 1552127"/>
                  <a:gd name="connsiteX35" fmla="*/ 69574 w 1928191"/>
                  <a:gd name="connsiteY35" fmla="*/ 1253406 h 1552127"/>
                  <a:gd name="connsiteX36" fmla="*/ 74543 w 1928191"/>
                  <a:gd name="connsiteY36" fmla="*/ 1273284 h 1552127"/>
                  <a:gd name="connsiteX37" fmla="*/ 109330 w 1928191"/>
                  <a:gd name="connsiteY37" fmla="*/ 1313041 h 1552127"/>
                  <a:gd name="connsiteX38" fmla="*/ 119269 w 1928191"/>
                  <a:gd name="connsiteY38" fmla="*/ 1332919 h 1552127"/>
                  <a:gd name="connsiteX39" fmla="*/ 173935 w 1928191"/>
                  <a:gd name="connsiteY39" fmla="*/ 1387584 h 1552127"/>
                  <a:gd name="connsiteX40" fmla="*/ 188843 w 1928191"/>
                  <a:gd name="connsiteY40" fmla="*/ 1402493 h 1552127"/>
                  <a:gd name="connsiteX41" fmla="*/ 198782 w 1928191"/>
                  <a:gd name="connsiteY41" fmla="*/ 1422371 h 1552127"/>
                  <a:gd name="connsiteX42" fmla="*/ 233569 w 1928191"/>
                  <a:gd name="connsiteY42" fmla="*/ 1447219 h 1552127"/>
                  <a:gd name="connsiteX43" fmla="*/ 248478 w 1928191"/>
                  <a:gd name="connsiteY43" fmla="*/ 1462128 h 1552127"/>
                  <a:gd name="connsiteX44" fmla="*/ 268356 w 1928191"/>
                  <a:gd name="connsiteY44" fmla="*/ 1472067 h 1552127"/>
                  <a:gd name="connsiteX45" fmla="*/ 283265 w 1928191"/>
                  <a:gd name="connsiteY45" fmla="*/ 1482006 h 1552127"/>
                  <a:gd name="connsiteX46" fmla="*/ 303143 w 1928191"/>
                  <a:gd name="connsiteY46" fmla="*/ 1486975 h 1552127"/>
                  <a:gd name="connsiteX47" fmla="*/ 337930 w 1928191"/>
                  <a:gd name="connsiteY47" fmla="*/ 1496915 h 1552127"/>
                  <a:gd name="connsiteX48" fmla="*/ 402535 w 1928191"/>
                  <a:gd name="connsiteY48" fmla="*/ 1516793 h 1552127"/>
                  <a:gd name="connsiteX49" fmla="*/ 725556 w 1928191"/>
                  <a:gd name="connsiteY49" fmla="*/ 1526732 h 1552127"/>
                  <a:gd name="connsiteX50" fmla="*/ 780222 w 1928191"/>
                  <a:gd name="connsiteY50" fmla="*/ 1516793 h 1552127"/>
                  <a:gd name="connsiteX51" fmla="*/ 884582 w 1928191"/>
                  <a:gd name="connsiteY51" fmla="*/ 1511823 h 1552127"/>
                  <a:gd name="connsiteX52" fmla="*/ 904461 w 1928191"/>
                  <a:gd name="connsiteY52" fmla="*/ 1501884 h 1552127"/>
                  <a:gd name="connsiteX53" fmla="*/ 939248 w 1928191"/>
                  <a:gd name="connsiteY53" fmla="*/ 1482006 h 1552127"/>
                  <a:gd name="connsiteX54" fmla="*/ 964095 w 1928191"/>
                  <a:gd name="connsiteY54" fmla="*/ 1477036 h 1552127"/>
                  <a:gd name="connsiteX55" fmla="*/ 983974 w 1928191"/>
                  <a:gd name="connsiteY55" fmla="*/ 1467097 h 1552127"/>
                  <a:gd name="connsiteX56" fmla="*/ 998882 w 1928191"/>
                  <a:gd name="connsiteY56" fmla="*/ 1457158 h 1552127"/>
                  <a:gd name="connsiteX57" fmla="*/ 1023730 w 1928191"/>
                  <a:gd name="connsiteY57" fmla="*/ 1452188 h 1552127"/>
                  <a:gd name="connsiteX58" fmla="*/ 1043608 w 1928191"/>
                  <a:gd name="connsiteY58" fmla="*/ 1442249 h 1552127"/>
                  <a:gd name="connsiteX59" fmla="*/ 1073426 w 1928191"/>
                  <a:gd name="connsiteY59" fmla="*/ 1422371 h 1552127"/>
                  <a:gd name="connsiteX60" fmla="*/ 1093304 w 1928191"/>
                  <a:gd name="connsiteY60" fmla="*/ 1417402 h 1552127"/>
                  <a:gd name="connsiteX61" fmla="*/ 1103243 w 1928191"/>
                  <a:gd name="connsiteY61" fmla="*/ 1407462 h 1552127"/>
                  <a:gd name="connsiteX62" fmla="*/ 1143000 w 1928191"/>
                  <a:gd name="connsiteY62" fmla="*/ 1387584 h 1552127"/>
                  <a:gd name="connsiteX63" fmla="*/ 1162878 w 1928191"/>
                  <a:gd name="connsiteY63" fmla="*/ 1377645 h 1552127"/>
                  <a:gd name="connsiteX64" fmla="*/ 1182756 w 1928191"/>
                  <a:gd name="connsiteY64" fmla="*/ 1367706 h 1552127"/>
                  <a:gd name="connsiteX65" fmla="*/ 1227482 w 1928191"/>
                  <a:gd name="connsiteY65" fmla="*/ 1337888 h 1552127"/>
                  <a:gd name="connsiteX66" fmla="*/ 1237422 w 1928191"/>
                  <a:gd name="connsiteY66" fmla="*/ 1327949 h 1552127"/>
                  <a:gd name="connsiteX67" fmla="*/ 1272208 w 1928191"/>
                  <a:gd name="connsiteY67" fmla="*/ 1322980 h 1552127"/>
                  <a:gd name="connsiteX68" fmla="*/ 1282148 w 1928191"/>
                  <a:gd name="connsiteY68" fmla="*/ 1313041 h 1552127"/>
                  <a:gd name="connsiteX69" fmla="*/ 1316935 w 1928191"/>
                  <a:gd name="connsiteY69" fmla="*/ 1293162 h 1552127"/>
                  <a:gd name="connsiteX70" fmla="*/ 1331843 w 1928191"/>
                  <a:gd name="connsiteY70" fmla="*/ 1288193 h 1552127"/>
                  <a:gd name="connsiteX71" fmla="*/ 1351722 w 1928191"/>
                  <a:gd name="connsiteY71" fmla="*/ 1278254 h 1552127"/>
                  <a:gd name="connsiteX72" fmla="*/ 1366630 w 1928191"/>
                  <a:gd name="connsiteY72" fmla="*/ 1268315 h 1552127"/>
                  <a:gd name="connsiteX73" fmla="*/ 1386508 w 1928191"/>
                  <a:gd name="connsiteY73" fmla="*/ 1263345 h 1552127"/>
                  <a:gd name="connsiteX74" fmla="*/ 1401417 w 1928191"/>
                  <a:gd name="connsiteY74" fmla="*/ 1253406 h 1552127"/>
                  <a:gd name="connsiteX75" fmla="*/ 1446143 w 1928191"/>
                  <a:gd name="connsiteY75" fmla="*/ 1238497 h 1552127"/>
                  <a:gd name="connsiteX76" fmla="*/ 1470991 w 1928191"/>
                  <a:gd name="connsiteY76" fmla="*/ 1208680 h 1552127"/>
                  <a:gd name="connsiteX77" fmla="*/ 1485900 w 1928191"/>
                  <a:gd name="connsiteY77" fmla="*/ 1203710 h 1552127"/>
                  <a:gd name="connsiteX78" fmla="*/ 1510748 w 1928191"/>
                  <a:gd name="connsiteY78" fmla="*/ 1178862 h 1552127"/>
                  <a:gd name="connsiteX79" fmla="*/ 1565413 w 1928191"/>
                  <a:gd name="connsiteY79" fmla="*/ 1134136 h 1552127"/>
                  <a:gd name="connsiteX80" fmla="*/ 1580322 w 1928191"/>
                  <a:gd name="connsiteY80" fmla="*/ 1109288 h 1552127"/>
                  <a:gd name="connsiteX81" fmla="*/ 1590261 w 1928191"/>
                  <a:gd name="connsiteY81" fmla="*/ 1094380 h 1552127"/>
                  <a:gd name="connsiteX82" fmla="*/ 1605169 w 1928191"/>
                  <a:gd name="connsiteY82" fmla="*/ 1074502 h 1552127"/>
                  <a:gd name="connsiteX83" fmla="*/ 1615108 w 1928191"/>
                  <a:gd name="connsiteY83" fmla="*/ 1059593 h 1552127"/>
                  <a:gd name="connsiteX84" fmla="*/ 1625048 w 1928191"/>
                  <a:gd name="connsiteY84" fmla="*/ 1049654 h 1552127"/>
                  <a:gd name="connsiteX85" fmla="*/ 1630017 w 1928191"/>
                  <a:gd name="connsiteY85" fmla="*/ 1034745 h 1552127"/>
                  <a:gd name="connsiteX86" fmla="*/ 1649895 w 1928191"/>
                  <a:gd name="connsiteY86" fmla="*/ 999958 h 1552127"/>
                  <a:gd name="connsiteX87" fmla="*/ 1654865 w 1928191"/>
                  <a:gd name="connsiteY87" fmla="*/ 980080 h 1552127"/>
                  <a:gd name="connsiteX88" fmla="*/ 1674743 w 1928191"/>
                  <a:gd name="connsiteY88" fmla="*/ 950262 h 1552127"/>
                  <a:gd name="connsiteX89" fmla="*/ 1689652 w 1928191"/>
                  <a:gd name="connsiteY89" fmla="*/ 915475 h 1552127"/>
                  <a:gd name="connsiteX90" fmla="*/ 1699591 w 1928191"/>
                  <a:gd name="connsiteY90" fmla="*/ 890628 h 1552127"/>
                  <a:gd name="connsiteX91" fmla="*/ 1714500 w 1928191"/>
                  <a:gd name="connsiteY91" fmla="*/ 845902 h 1552127"/>
                  <a:gd name="connsiteX92" fmla="*/ 1734378 w 1928191"/>
                  <a:gd name="connsiteY92" fmla="*/ 821054 h 1552127"/>
                  <a:gd name="connsiteX93" fmla="*/ 1759226 w 1928191"/>
                  <a:gd name="connsiteY93" fmla="*/ 771358 h 1552127"/>
                  <a:gd name="connsiteX94" fmla="*/ 1774135 w 1928191"/>
                  <a:gd name="connsiteY94" fmla="*/ 736571 h 1552127"/>
                  <a:gd name="connsiteX95" fmla="*/ 1794013 w 1928191"/>
                  <a:gd name="connsiteY95" fmla="*/ 701784 h 1552127"/>
                  <a:gd name="connsiteX96" fmla="*/ 1798982 w 1928191"/>
                  <a:gd name="connsiteY96" fmla="*/ 676936 h 1552127"/>
                  <a:gd name="connsiteX97" fmla="*/ 1818861 w 1928191"/>
                  <a:gd name="connsiteY97" fmla="*/ 642149 h 1552127"/>
                  <a:gd name="connsiteX98" fmla="*/ 1823830 w 1928191"/>
                  <a:gd name="connsiteY98" fmla="*/ 617302 h 1552127"/>
                  <a:gd name="connsiteX99" fmla="*/ 1833769 w 1928191"/>
                  <a:gd name="connsiteY99" fmla="*/ 592454 h 1552127"/>
                  <a:gd name="connsiteX100" fmla="*/ 1853648 w 1928191"/>
                  <a:gd name="connsiteY100" fmla="*/ 537788 h 1552127"/>
                  <a:gd name="connsiteX101" fmla="*/ 1868556 w 1928191"/>
                  <a:gd name="connsiteY101" fmla="*/ 478154 h 1552127"/>
                  <a:gd name="connsiteX102" fmla="*/ 1878495 w 1928191"/>
                  <a:gd name="connsiteY102" fmla="*/ 453306 h 1552127"/>
                  <a:gd name="connsiteX103" fmla="*/ 1883465 w 1928191"/>
                  <a:gd name="connsiteY103" fmla="*/ 418519 h 1552127"/>
                  <a:gd name="connsiteX104" fmla="*/ 1903343 w 1928191"/>
                  <a:gd name="connsiteY104" fmla="*/ 363854 h 1552127"/>
                  <a:gd name="connsiteX105" fmla="*/ 1918252 w 1928191"/>
                  <a:gd name="connsiteY105" fmla="*/ 274402 h 1552127"/>
                  <a:gd name="connsiteX106" fmla="*/ 1928191 w 1928191"/>
                  <a:gd name="connsiteY106" fmla="*/ 199858 h 1552127"/>
                  <a:gd name="connsiteX107" fmla="*/ 1923222 w 1928191"/>
                  <a:gd name="connsiteY107" fmla="*/ 125315 h 1552127"/>
                  <a:gd name="connsiteX108" fmla="*/ 1918252 w 1928191"/>
                  <a:gd name="connsiteY108" fmla="*/ 105436 h 1552127"/>
                  <a:gd name="connsiteX109" fmla="*/ 1898374 w 1928191"/>
                  <a:gd name="connsiteY109" fmla="*/ 75619 h 1552127"/>
                  <a:gd name="connsiteX110" fmla="*/ 1888435 w 1928191"/>
                  <a:gd name="connsiteY110" fmla="*/ 45802 h 1552127"/>
                  <a:gd name="connsiteX111" fmla="*/ 1833769 w 1928191"/>
                  <a:gd name="connsiteY111" fmla="*/ 20954 h 1552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1928191" h="1552127">
                    <a:moveTo>
                      <a:pt x="1833769" y="20954"/>
                    </a:moveTo>
                    <a:lnTo>
                      <a:pt x="1833769" y="20954"/>
                    </a:lnTo>
                    <a:cubicBezTo>
                      <a:pt x="1812234" y="17641"/>
                      <a:pt x="1790859" y="13033"/>
                      <a:pt x="1769165" y="11015"/>
                    </a:cubicBezTo>
                    <a:cubicBezTo>
                      <a:pt x="1564892" y="-7988"/>
                      <a:pt x="1504628" y="2635"/>
                      <a:pt x="1252330" y="6045"/>
                    </a:cubicBezTo>
                    <a:cubicBezTo>
                      <a:pt x="1215887" y="9358"/>
                      <a:pt x="1179281" y="11210"/>
                      <a:pt x="1143000" y="15984"/>
                    </a:cubicBezTo>
                    <a:cubicBezTo>
                      <a:pt x="1116264" y="19502"/>
                      <a:pt x="1090061" y="26311"/>
                      <a:pt x="1063487" y="30893"/>
                    </a:cubicBezTo>
                    <a:cubicBezTo>
                      <a:pt x="1042015" y="34595"/>
                      <a:pt x="1020417" y="37519"/>
                      <a:pt x="998882" y="40832"/>
                    </a:cubicBezTo>
                    <a:cubicBezTo>
                      <a:pt x="988943" y="44145"/>
                      <a:pt x="979317" y="48613"/>
                      <a:pt x="969065" y="50771"/>
                    </a:cubicBezTo>
                    <a:cubicBezTo>
                      <a:pt x="876465" y="70266"/>
                      <a:pt x="934309" y="50450"/>
                      <a:pt x="869674" y="70649"/>
                    </a:cubicBezTo>
                    <a:cubicBezTo>
                      <a:pt x="772369" y="101057"/>
                      <a:pt x="880263" y="67166"/>
                      <a:pt x="775252" y="110406"/>
                    </a:cubicBezTo>
                    <a:cubicBezTo>
                      <a:pt x="758681" y="117229"/>
                      <a:pt x="710572" y="126988"/>
                      <a:pt x="695739" y="130284"/>
                    </a:cubicBezTo>
                    <a:cubicBezTo>
                      <a:pt x="643007" y="156650"/>
                      <a:pt x="718908" y="120226"/>
                      <a:pt x="641074" y="150162"/>
                    </a:cubicBezTo>
                    <a:cubicBezTo>
                      <a:pt x="623302" y="156997"/>
                      <a:pt x="592071" y="176439"/>
                      <a:pt x="576469" y="184949"/>
                    </a:cubicBezTo>
                    <a:cubicBezTo>
                      <a:pt x="569965" y="188496"/>
                      <a:pt x="563553" y="192356"/>
                      <a:pt x="556591" y="194888"/>
                    </a:cubicBezTo>
                    <a:cubicBezTo>
                      <a:pt x="490733" y="218837"/>
                      <a:pt x="547302" y="192079"/>
                      <a:pt x="501926" y="214767"/>
                    </a:cubicBezTo>
                    <a:cubicBezTo>
                      <a:pt x="456851" y="271111"/>
                      <a:pt x="512329" y="211598"/>
                      <a:pt x="447261" y="249554"/>
                    </a:cubicBezTo>
                    <a:cubicBezTo>
                      <a:pt x="437143" y="255456"/>
                      <a:pt x="431479" y="266985"/>
                      <a:pt x="422413" y="274402"/>
                    </a:cubicBezTo>
                    <a:cubicBezTo>
                      <a:pt x="413168" y="281966"/>
                      <a:pt x="401923" y="286818"/>
                      <a:pt x="392595" y="294280"/>
                    </a:cubicBezTo>
                    <a:cubicBezTo>
                      <a:pt x="350732" y="327770"/>
                      <a:pt x="394338" y="303348"/>
                      <a:pt x="352839" y="324097"/>
                    </a:cubicBezTo>
                    <a:cubicBezTo>
                      <a:pt x="346213" y="332380"/>
                      <a:pt x="340944" y="341960"/>
                      <a:pt x="332961" y="348945"/>
                    </a:cubicBezTo>
                    <a:cubicBezTo>
                      <a:pt x="327386" y="353823"/>
                      <a:pt x="319586" y="355337"/>
                      <a:pt x="313082" y="358884"/>
                    </a:cubicBezTo>
                    <a:cubicBezTo>
                      <a:pt x="301357" y="365279"/>
                      <a:pt x="288660" y="370340"/>
                      <a:pt x="278295" y="378762"/>
                    </a:cubicBezTo>
                    <a:cubicBezTo>
                      <a:pt x="261931" y="392057"/>
                      <a:pt x="248478" y="408579"/>
                      <a:pt x="233569" y="423488"/>
                    </a:cubicBezTo>
                    <a:lnTo>
                      <a:pt x="198782" y="458275"/>
                    </a:lnTo>
                    <a:cubicBezTo>
                      <a:pt x="192156" y="464901"/>
                      <a:pt x="183553" y="470018"/>
                      <a:pt x="178904" y="478154"/>
                    </a:cubicBezTo>
                    <a:cubicBezTo>
                      <a:pt x="155351" y="519373"/>
                      <a:pt x="170971" y="506968"/>
                      <a:pt x="139148" y="522880"/>
                    </a:cubicBezTo>
                    <a:lnTo>
                      <a:pt x="94422" y="577545"/>
                    </a:lnTo>
                    <a:cubicBezTo>
                      <a:pt x="86197" y="587532"/>
                      <a:pt x="69574" y="607362"/>
                      <a:pt x="69574" y="607362"/>
                    </a:cubicBezTo>
                    <a:cubicBezTo>
                      <a:pt x="63712" y="622018"/>
                      <a:pt x="47714" y="664009"/>
                      <a:pt x="39756" y="671967"/>
                    </a:cubicBezTo>
                    <a:lnTo>
                      <a:pt x="19878" y="691845"/>
                    </a:lnTo>
                    <a:cubicBezTo>
                      <a:pt x="16565" y="713380"/>
                      <a:pt x="14212" y="735084"/>
                      <a:pt x="9939" y="756449"/>
                    </a:cubicBezTo>
                    <a:cubicBezTo>
                      <a:pt x="7574" y="768274"/>
                      <a:pt x="0" y="779176"/>
                      <a:pt x="0" y="791236"/>
                    </a:cubicBezTo>
                    <a:cubicBezTo>
                      <a:pt x="0" y="884060"/>
                      <a:pt x="4718" y="976854"/>
                      <a:pt x="9939" y="1069532"/>
                    </a:cubicBezTo>
                    <a:cubicBezTo>
                      <a:pt x="14235" y="1145782"/>
                      <a:pt x="7200" y="1128227"/>
                      <a:pt x="39756" y="1168923"/>
                    </a:cubicBezTo>
                    <a:cubicBezTo>
                      <a:pt x="43069" y="1182175"/>
                      <a:pt x="45678" y="1195624"/>
                      <a:pt x="49695" y="1208680"/>
                    </a:cubicBezTo>
                    <a:cubicBezTo>
                      <a:pt x="54770" y="1225173"/>
                      <a:pt x="61971" y="1238199"/>
                      <a:pt x="69574" y="1253406"/>
                    </a:cubicBezTo>
                    <a:cubicBezTo>
                      <a:pt x="71230" y="1260032"/>
                      <a:pt x="71226" y="1267314"/>
                      <a:pt x="74543" y="1273284"/>
                    </a:cubicBezTo>
                    <a:cubicBezTo>
                      <a:pt x="99259" y="1317773"/>
                      <a:pt x="86626" y="1281254"/>
                      <a:pt x="109330" y="1313041"/>
                    </a:cubicBezTo>
                    <a:cubicBezTo>
                      <a:pt x="113636" y="1319069"/>
                      <a:pt x="115052" y="1326828"/>
                      <a:pt x="119269" y="1332919"/>
                    </a:cubicBezTo>
                    <a:cubicBezTo>
                      <a:pt x="151994" y="1380188"/>
                      <a:pt x="139756" y="1370495"/>
                      <a:pt x="173935" y="1387584"/>
                    </a:cubicBezTo>
                    <a:cubicBezTo>
                      <a:pt x="178904" y="1392554"/>
                      <a:pt x="184758" y="1396774"/>
                      <a:pt x="188843" y="1402493"/>
                    </a:cubicBezTo>
                    <a:cubicBezTo>
                      <a:pt x="193149" y="1408521"/>
                      <a:pt x="193961" y="1416746"/>
                      <a:pt x="198782" y="1422371"/>
                    </a:cubicBezTo>
                    <a:cubicBezTo>
                      <a:pt x="207733" y="1432813"/>
                      <a:pt x="223095" y="1438490"/>
                      <a:pt x="233569" y="1447219"/>
                    </a:cubicBezTo>
                    <a:cubicBezTo>
                      <a:pt x="238968" y="1451718"/>
                      <a:pt x="242759" y="1458043"/>
                      <a:pt x="248478" y="1462128"/>
                    </a:cubicBezTo>
                    <a:cubicBezTo>
                      <a:pt x="254506" y="1466434"/>
                      <a:pt x="261924" y="1468392"/>
                      <a:pt x="268356" y="1472067"/>
                    </a:cubicBezTo>
                    <a:cubicBezTo>
                      <a:pt x="273542" y="1475030"/>
                      <a:pt x="277775" y="1479653"/>
                      <a:pt x="283265" y="1482006"/>
                    </a:cubicBezTo>
                    <a:cubicBezTo>
                      <a:pt x="289543" y="1484696"/>
                      <a:pt x="296554" y="1485178"/>
                      <a:pt x="303143" y="1486975"/>
                    </a:cubicBezTo>
                    <a:cubicBezTo>
                      <a:pt x="314778" y="1490148"/>
                      <a:pt x="326489" y="1493101"/>
                      <a:pt x="337930" y="1496915"/>
                    </a:cubicBezTo>
                    <a:cubicBezTo>
                      <a:pt x="405471" y="1519429"/>
                      <a:pt x="308170" y="1493202"/>
                      <a:pt x="402535" y="1516793"/>
                    </a:cubicBezTo>
                    <a:cubicBezTo>
                      <a:pt x="511428" y="1582133"/>
                      <a:pt x="429987" y="1539221"/>
                      <a:pt x="725556" y="1526732"/>
                    </a:cubicBezTo>
                    <a:cubicBezTo>
                      <a:pt x="744060" y="1525950"/>
                      <a:pt x="761782" y="1518522"/>
                      <a:pt x="780222" y="1516793"/>
                    </a:cubicBezTo>
                    <a:cubicBezTo>
                      <a:pt x="814896" y="1513542"/>
                      <a:pt x="849795" y="1513480"/>
                      <a:pt x="884582" y="1511823"/>
                    </a:cubicBezTo>
                    <a:cubicBezTo>
                      <a:pt x="891208" y="1508510"/>
                      <a:pt x="898029" y="1505560"/>
                      <a:pt x="904461" y="1501884"/>
                    </a:cubicBezTo>
                    <a:cubicBezTo>
                      <a:pt x="919734" y="1493157"/>
                      <a:pt x="921220" y="1488015"/>
                      <a:pt x="939248" y="1482006"/>
                    </a:cubicBezTo>
                    <a:cubicBezTo>
                      <a:pt x="947261" y="1479335"/>
                      <a:pt x="955813" y="1478693"/>
                      <a:pt x="964095" y="1477036"/>
                    </a:cubicBezTo>
                    <a:cubicBezTo>
                      <a:pt x="970721" y="1473723"/>
                      <a:pt x="977542" y="1470773"/>
                      <a:pt x="983974" y="1467097"/>
                    </a:cubicBezTo>
                    <a:cubicBezTo>
                      <a:pt x="989160" y="1464134"/>
                      <a:pt x="993290" y="1459255"/>
                      <a:pt x="998882" y="1457158"/>
                    </a:cubicBezTo>
                    <a:cubicBezTo>
                      <a:pt x="1006791" y="1454192"/>
                      <a:pt x="1015447" y="1453845"/>
                      <a:pt x="1023730" y="1452188"/>
                    </a:cubicBezTo>
                    <a:cubicBezTo>
                      <a:pt x="1030356" y="1448875"/>
                      <a:pt x="1037256" y="1446060"/>
                      <a:pt x="1043608" y="1442249"/>
                    </a:cubicBezTo>
                    <a:cubicBezTo>
                      <a:pt x="1053851" y="1436103"/>
                      <a:pt x="1061837" y="1425268"/>
                      <a:pt x="1073426" y="1422371"/>
                    </a:cubicBezTo>
                    <a:lnTo>
                      <a:pt x="1093304" y="1417402"/>
                    </a:lnTo>
                    <a:cubicBezTo>
                      <a:pt x="1096617" y="1414089"/>
                      <a:pt x="1099225" y="1409873"/>
                      <a:pt x="1103243" y="1407462"/>
                    </a:cubicBezTo>
                    <a:cubicBezTo>
                      <a:pt x="1115948" y="1399839"/>
                      <a:pt x="1129748" y="1394210"/>
                      <a:pt x="1143000" y="1387584"/>
                    </a:cubicBezTo>
                    <a:lnTo>
                      <a:pt x="1162878" y="1377645"/>
                    </a:lnTo>
                    <a:cubicBezTo>
                      <a:pt x="1169504" y="1374332"/>
                      <a:pt x="1176971" y="1372334"/>
                      <a:pt x="1182756" y="1367706"/>
                    </a:cubicBezTo>
                    <a:cubicBezTo>
                      <a:pt x="1265942" y="1301158"/>
                      <a:pt x="1161412" y="1381935"/>
                      <a:pt x="1227482" y="1337888"/>
                    </a:cubicBezTo>
                    <a:cubicBezTo>
                      <a:pt x="1231381" y="1335289"/>
                      <a:pt x="1232977" y="1329431"/>
                      <a:pt x="1237422" y="1327949"/>
                    </a:cubicBezTo>
                    <a:cubicBezTo>
                      <a:pt x="1248534" y="1324245"/>
                      <a:pt x="1260613" y="1324636"/>
                      <a:pt x="1272208" y="1322980"/>
                    </a:cubicBezTo>
                    <a:cubicBezTo>
                      <a:pt x="1275521" y="1319667"/>
                      <a:pt x="1278489" y="1315968"/>
                      <a:pt x="1282148" y="1313041"/>
                    </a:cubicBezTo>
                    <a:cubicBezTo>
                      <a:pt x="1291746" y="1305362"/>
                      <a:pt x="1305947" y="1297871"/>
                      <a:pt x="1316935" y="1293162"/>
                    </a:cubicBezTo>
                    <a:cubicBezTo>
                      <a:pt x="1321750" y="1291099"/>
                      <a:pt x="1327028" y="1290256"/>
                      <a:pt x="1331843" y="1288193"/>
                    </a:cubicBezTo>
                    <a:cubicBezTo>
                      <a:pt x="1338652" y="1285275"/>
                      <a:pt x="1345290" y="1281930"/>
                      <a:pt x="1351722" y="1278254"/>
                    </a:cubicBezTo>
                    <a:cubicBezTo>
                      <a:pt x="1356908" y="1275291"/>
                      <a:pt x="1361140" y="1270668"/>
                      <a:pt x="1366630" y="1268315"/>
                    </a:cubicBezTo>
                    <a:cubicBezTo>
                      <a:pt x="1372908" y="1265624"/>
                      <a:pt x="1379882" y="1265002"/>
                      <a:pt x="1386508" y="1263345"/>
                    </a:cubicBezTo>
                    <a:cubicBezTo>
                      <a:pt x="1391478" y="1260032"/>
                      <a:pt x="1396075" y="1256077"/>
                      <a:pt x="1401417" y="1253406"/>
                    </a:cubicBezTo>
                    <a:cubicBezTo>
                      <a:pt x="1420129" y="1244050"/>
                      <a:pt x="1427164" y="1243242"/>
                      <a:pt x="1446143" y="1238497"/>
                    </a:cubicBezTo>
                    <a:cubicBezTo>
                      <a:pt x="1497714" y="1204117"/>
                      <a:pt x="1420553" y="1259118"/>
                      <a:pt x="1470991" y="1208680"/>
                    </a:cubicBezTo>
                    <a:cubicBezTo>
                      <a:pt x="1474695" y="1204976"/>
                      <a:pt x="1480930" y="1205367"/>
                      <a:pt x="1485900" y="1203710"/>
                    </a:cubicBezTo>
                    <a:cubicBezTo>
                      <a:pt x="1510245" y="1155019"/>
                      <a:pt x="1480280" y="1203236"/>
                      <a:pt x="1510748" y="1178862"/>
                    </a:cubicBezTo>
                    <a:cubicBezTo>
                      <a:pt x="1577456" y="1125495"/>
                      <a:pt x="1518814" y="1157436"/>
                      <a:pt x="1565413" y="1134136"/>
                    </a:cubicBezTo>
                    <a:cubicBezTo>
                      <a:pt x="1574042" y="1108247"/>
                      <a:pt x="1564730" y="1128778"/>
                      <a:pt x="1580322" y="1109288"/>
                    </a:cubicBezTo>
                    <a:cubicBezTo>
                      <a:pt x="1584053" y="1104624"/>
                      <a:pt x="1586790" y="1099240"/>
                      <a:pt x="1590261" y="1094380"/>
                    </a:cubicBezTo>
                    <a:cubicBezTo>
                      <a:pt x="1595075" y="1087640"/>
                      <a:pt x="1600355" y="1081242"/>
                      <a:pt x="1605169" y="1074502"/>
                    </a:cubicBezTo>
                    <a:cubicBezTo>
                      <a:pt x="1608641" y="1069642"/>
                      <a:pt x="1611377" y="1064257"/>
                      <a:pt x="1615108" y="1059593"/>
                    </a:cubicBezTo>
                    <a:cubicBezTo>
                      <a:pt x="1618035" y="1055934"/>
                      <a:pt x="1621735" y="1052967"/>
                      <a:pt x="1625048" y="1049654"/>
                    </a:cubicBezTo>
                    <a:cubicBezTo>
                      <a:pt x="1626704" y="1044684"/>
                      <a:pt x="1627954" y="1039560"/>
                      <a:pt x="1630017" y="1034745"/>
                    </a:cubicBezTo>
                    <a:cubicBezTo>
                      <a:pt x="1637582" y="1017093"/>
                      <a:pt x="1639915" y="1014929"/>
                      <a:pt x="1649895" y="999958"/>
                    </a:cubicBezTo>
                    <a:cubicBezTo>
                      <a:pt x="1651552" y="993332"/>
                      <a:pt x="1651811" y="986189"/>
                      <a:pt x="1654865" y="980080"/>
                    </a:cubicBezTo>
                    <a:cubicBezTo>
                      <a:pt x="1660207" y="969396"/>
                      <a:pt x="1674743" y="950262"/>
                      <a:pt x="1674743" y="950262"/>
                    </a:cubicBezTo>
                    <a:cubicBezTo>
                      <a:pt x="1685087" y="908892"/>
                      <a:pt x="1672492" y="949794"/>
                      <a:pt x="1689652" y="915475"/>
                    </a:cubicBezTo>
                    <a:cubicBezTo>
                      <a:pt x="1693641" y="907496"/>
                      <a:pt x="1696591" y="899029"/>
                      <a:pt x="1699591" y="890628"/>
                    </a:cubicBezTo>
                    <a:cubicBezTo>
                      <a:pt x="1704877" y="875828"/>
                      <a:pt x="1703388" y="857015"/>
                      <a:pt x="1714500" y="845902"/>
                    </a:cubicBezTo>
                    <a:cubicBezTo>
                      <a:pt x="1728662" y="831739"/>
                      <a:pt x="1721840" y="839861"/>
                      <a:pt x="1734378" y="821054"/>
                    </a:cubicBezTo>
                    <a:cubicBezTo>
                      <a:pt x="1745629" y="776053"/>
                      <a:pt x="1729642" y="830526"/>
                      <a:pt x="1759226" y="771358"/>
                    </a:cubicBezTo>
                    <a:cubicBezTo>
                      <a:pt x="1792189" y="705433"/>
                      <a:pt x="1752198" y="787756"/>
                      <a:pt x="1774135" y="736571"/>
                    </a:cubicBezTo>
                    <a:cubicBezTo>
                      <a:pt x="1781701" y="718917"/>
                      <a:pt x="1784031" y="716757"/>
                      <a:pt x="1794013" y="701784"/>
                    </a:cubicBezTo>
                    <a:cubicBezTo>
                      <a:pt x="1795669" y="693501"/>
                      <a:pt x="1796311" y="684949"/>
                      <a:pt x="1798982" y="676936"/>
                    </a:cubicBezTo>
                    <a:cubicBezTo>
                      <a:pt x="1803184" y="664330"/>
                      <a:pt x="1811593" y="653052"/>
                      <a:pt x="1818861" y="642149"/>
                    </a:cubicBezTo>
                    <a:cubicBezTo>
                      <a:pt x="1820517" y="633867"/>
                      <a:pt x="1821403" y="625392"/>
                      <a:pt x="1823830" y="617302"/>
                    </a:cubicBezTo>
                    <a:cubicBezTo>
                      <a:pt x="1826393" y="608758"/>
                      <a:pt x="1830720" y="600838"/>
                      <a:pt x="1833769" y="592454"/>
                    </a:cubicBezTo>
                    <a:cubicBezTo>
                      <a:pt x="1859276" y="522308"/>
                      <a:pt x="1828963" y="599496"/>
                      <a:pt x="1853648" y="537788"/>
                    </a:cubicBezTo>
                    <a:cubicBezTo>
                      <a:pt x="1858836" y="511847"/>
                      <a:pt x="1859361" y="505740"/>
                      <a:pt x="1868556" y="478154"/>
                    </a:cubicBezTo>
                    <a:cubicBezTo>
                      <a:pt x="1871377" y="469691"/>
                      <a:pt x="1875182" y="461589"/>
                      <a:pt x="1878495" y="453306"/>
                    </a:cubicBezTo>
                    <a:cubicBezTo>
                      <a:pt x="1880152" y="441710"/>
                      <a:pt x="1880831" y="429932"/>
                      <a:pt x="1883465" y="418519"/>
                    </a:cubicBezTo>
                    <a:cubicBezTo>
                      <a:pt x="1895301" y="367231"/>
                      <a:pt x="1890300" y="409506"/>
                      <a:pt x="1903343" y="363854"/>
                    </a:cubicBezTo>
                    <a:cubicBezTo>
                      <a:pt x="1915109" y="322672"/>
                      <a:pt x="1912997" y="316444"/>
                      <a:pt x="1918252" y="274402"/>
                    </a:cubicBezTo>
                    <a:cubicBezTo>
                      <a:pt x="1921361" y="249528"/>
                      <a:pt x="1924878" y="224706"/>
                      <a:pt x="1928191" y="199858"/>
                    </a:cubicBezTo>
                    <a:cubicBezTo>
                      <a:pt x="1926535" y="175010"/>
                      <a:pt x="1925829" y="150081"/>
                      <a:pt x="1923222" y="125315"/>
                    </a:cubicBezTo>
                    <a:cubicBezTo>
                      <a:pt x="1922507" y="118522"/>
                      <a:pt x="1921307" y="111545"/>
                      <a:pt x="1918252" y="105436"/>
                    </a:cubicBezTo>
                    <a:cubicBezTo>
                      <a:pt x="1912910" y="94752"/>
                      <a:pt x="1902151" y="86951"/>
                      <a:pt x="1898374" y="75619"/>
                    </a:cubicBezTo>
                    <a:cubicBezTo>
                      <a:pt x="1895061" y="65680"/>
                      <a:pt x="1893523" y="54960"/>
                      <a:pt x="1888435" y="45802"/>
                    </a:cubicBezTo>
                    <a:lnTo>
                      <a:pt x="1833769" y="20954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D5F7F61-7DCC-462D-A923-36B48E6398AF}"/>
              </a:ext>
            </a:extLst>
          </p:cNvPr>
          <p:cNvSpPr/>
          <p:nvPr/>
        </p:nvSpPr>
        <p:spPr>
          <a:xfrm>
            <a:off x="6096000" y="2044711"/>
            <a:ext cx="3384524" cy="2251213"/>
          </a:xfrm>
          <a:custGeom>
            <a:avLst/>
            <a:gdLst>
              <a:gd name="connsiteX0" fmla="*/ 452481 w 3384524"/>
              <a:gd name="connsiteY0" fmla="*/ 238539 h 2251213"/>
              <a:gd name="connsiteX1" fmla="*/ 452481 w 3384524"/>
              <a:gd name="connsiteY1" fmla="*/ 238539 h 2251213"/>
              <a:gd name="connsiteX2" fmla="*/ 507146 w 3384524"/>
              <a:gd name="connsiteY2" fmla="*/ 218661 h 2251213"/>
              <a:gd name="connsiteX3" fmla="*/ 527024 w 3384524"/>
              <a:gd name="connsiteY3" fmla="*/ 208722 h 2251213"/>
              <a:gd name="connsiteX4" fmla="*/ 546902 w 3384524"/>
              <a:gd name="connsiteY4" fmla="*/ 183874 h 2251213"/>
              <a:gd name="connsiteX5" fmla="*/ 621446 w 3384524"/>
              <a:gd name="connsiteY5" fmla="*/ 154056 h 2251213"/>
              <a:gd name="connsiteX6" fmla="*/ 705928 w 3384524"/>
              <a:gd name="connsiteY6" fmla="*/ 134178 h 2251213"/>
              <a:gd name="connsiteX7" fmla="*/ 845076 w 3384524"/>
              <a:gd name="connsiteY7" fmla="*/ 109330 h 2251213"/>
              <a:gd name="connsiteX8" fmla="*/ 889802 w 3384524"/>
              <a:gd name="connsiteY8" fmla="*/ 99391 h 2251213"/>
              <a:gd name="connsiteX9" fmla="*/ 994163 w 3384524"/>
              <a:gd name="connsiteY9" fmla="*/ 84483 h 2251213"/>
              <a:gd name="connsiteX10" fmla="*/ 1187976 w 3384524"/>
              <a:gd name="connsiteY10" fmla="*/ 59635 h 2251213"/>
              <a:gd name="connsiteX11" fmla="*/ 1635237 w 3384524"/>
              <a:gd name="connsiteY11" fmla="*/ 19878 h 2251213"/>
              <a:gd name="connsiteX12" fmla="*/ 2822963 w 3384524"/>
              <a:gd name="connsiteY12" fmla="*/ 4970 h 2251213"/>
              <a:gd name="connsiteX13" fmla="*/ 2932294 w 3384524"/>
              <a:gd name="connsiteY13" fmla="*/ 0 h 2251213"/>
              <a:gd name="connsiteX14" fmla="*/ 3384524 w 3384524"/>
              <a:gd name="connsiteY14" fmla="*/ 1396448 h 2251213"/>
              <a:gd name="connsiteX15" fmla="*/ 3344768 w 3384524"/>
              <a:gd name="connsiteY15" fmla="*/ 1461052 h 2251213"/>
              <a:gd name="connsiteX16" fmla="*/ 3305011 w 3384524"/>
              <a:gd name="connsiteY16" fmla="*/ 1505778 h 2251213"/>
              <a:gd name="connsiteX17" fmla="*/ 3295072 w 3384524"/>
              <a:gd name="connsiteY17" fmla="*/ 1525656 h 2251213"/>
              <a:gd name="connsiteX18" fmla="*/ 3275194 w 3384524"/>
              <a:gd name="connsiteY18" fmla="*/ 1535596 h 2251213"/>
              <a:gd name="connsiteX19" fmla="*/ 3250346 w 3384524"/>
              <a:gd name="connsiteY19" fmla="*/ 1555474 h 2251213"/>
              <a:gd name="connsiteX20" fmla="*/ 3230468 w 3384524"/>
              <a:gd name="connsiteY20" fmla="*/ 1565413 h 2251213"/>
              <a:gd name="connsiteX21" fmla="*/ 3210589 w 3384524"/>
              <a:gd name="connsiteY21" fmla="*/ 1585291 h 2251213"/>
              <a:gd name="connsiteX22" fmla="*/ 3175802 w 3384524"/>
              <a:gd name="connsiteY22" fmla="*/ 1610139 h 2251213"/>
              <a:gd name="connsiteX23" fmla="*/ 3136046 w 3384524"/>
              <a:gd name="connsiteY23" fmla="*/ 1649896 h 2251213"/>
              <a:gd name="connsiteX24" fmla="*/ 3116168 w 3384524"/>
              <a:gd name="connsiteY24" fmla="*/ 1659835 h 2251213"/>
              <a:gd name="connsiteX25" fmla="*/ 3076411 w 3384524"/>
              <a:gd name="connsiteY25" fmla="*/ 1689652 h 2251213"/>
              <a:gd name="connsiteX26" fmla="*/ 3031685 w 3384524"/>
              <a:gd name="connsiteY26" fmla="*/ 1709530 h 2251213"/>
              <a:gd name="connsiteX27" fmla="*/ 2991928 w 3384524"/>
              <a:gd name="connsiteY27" fmla="*/ 1744317 h 2251213"/>
              <a:gd name="connsiteX28" fmla="*/ 2977020 w 3384524"/>
              <a:gd name="connsiteY28" fmla="*/ 1754256 h 2251213"/>
              <a:gd name="connsiteX29" fmla="*/ 2952172 w 3384524"/>
              <a:gd name="connsiteY29" fmla="*/ 1779104 h 2251213"/>
              <a:gd name="connsiteX30" fmla="*/ 2932294 w 3384524"/>
              <a:gd name="connsiteY30" fmla="*/ 1794013 h 2251213"/>
              <a:gd name="connsiteX31" fmla="*/ 2917385 w 3384524"/>
              <a:gd name="connsiteY31" fmla="*/ 1813891 h 2251213"/>
              <a:gd name="connsiteX32" fmla="*/ 2902476 w 3384524"/>
              <a:gd name="connsiteY32" fmla="*/ 1823830 h 2251213"/>
              <a:gd name="connsiteX33" fmla="*/ 2882598 w 3384524"/>
              <a:gd name="connsiteY33" fmla="*/ 1838739 h 2251213"/>
              <a:gd name="connsiteX34" fmla="*/ 2872659 w 3384524"/>
              <a:gd name="connsiteY34" fmla="*/ 1858617 h 2251213"/>
              <a:gd name="connsiteX35" fmla="*/ 2827933 w 3384524"/>
              <a:gd name="connsiteY35" fmla="*/ 1893404 h 2251213"/>
              <a:gd name="connsiteX36" fmla="*/ 2822963 w 3384524"/>
              <a:gd name="connsiteY36" fmla="*/ 1908313 h 2251213"/>
              <a:gd name="connsiteX37" fmla="*/ 2803085 w 3384524"/>
              <a:gd name="connsiteY37" fmla="*/ 1918252 h 2251213"/>
              <a:gd name="connsiteX38" fmla="*/ 2768298 w 3384524"/>
              <a:gd name="connsiteY38" fmla="*/ 1933161 h 2251213"/>
              <a:gd name="connsiteX39" fmla="*/ 2723572 w 3384524"/>
              <a:gd name="connsiteY39" fmla="*/ 1972917 h 2251213"/>
              <a:gd name="connsiteX40" fmla="*/ 2698724 w 3384524"/>
              <a:gd name="connsiteY40" fmla="*/ 1992796 h 2251213"/>
              <a:gd name="connsiteX41" fmla="*/ 2673876 w 3384524"/>
              <a:gd name="connsiteY41" fmla="*/ 2002735 h 2251213"/>
              <a:gd name="connsiteX42" fmla="*/ 2649028 w 3384524"/>
              <a:gd name="connsiteY42" fmla="*/ 2017643 h 2251213"/>
              <a:gd name="connsiteX43" fmla="*/ 2609272 w 3384524"/>
              <a:gd name="connsiteY43" fmla="*/ 2027583 h 2251213"/>
              <a:gd name="connsiteX44" fmla="*/ 2569515 w 3384524"/>
              <a:gd name="connsiteY44" fmla="*/ 2042491 h 2251213"/>
              <a:gd name="connsiteX45" fmla="*/ 2529759 w 3384524"/>
              <a:gd name="connsiteY45" fmla="*/ 2062370 h 2251213"/>
              <a:gd name="connsiteX46" fmla="*/ 2480063 w 3384524"/>
              <a:gd name="connsiteY46" fmla="*/ 2067339 h 2251213"/>
              <a:gd name="connsiteX47" fmla="*/ 2405520 w 3384524"/>
              <a:gd name="connsiteY47" fmla="*/ 2087217 h 2251213"/>
              <a:gd name="connsiteX48" fmla="*/ 2350855 w 3384524"/>
              <a:gd name="connsiteY48" fmla="*/ 2107096 h 2251213"/>
              <a:gd name="connsiteX49" fmla="*/ 2330976 w 3384524"/>
              <a:gd name="connsiteY49" fmla="*/ 2117035 h 2251213"/>
              <a:gd name="connsiteX50" fmla="*/ 2221646 w 3384524"/>
              <a:gd name="connsiteY50" fmla="*/ 2131943 h 2251213"/>
              <a:gd name="connsiteX51" fmla="*/ 2181889 w 3384524"/>
              <a:gd name="connsiteY51" fmla="*/ 2146852 h 2251213"/>
              <a:gd name="connsiteX52" fmla="*/ 2047711 w 3384524"/>
              <a:gd name="connsiteY52" fmla="*/ 2171700 h 2251213"/>
              <a:gd name="connsiteX53" fmla="*/ 1998015 w 3384524"/>
              <a:gd name="connsiteY53" fmla="*/ 2191578 h 2251213"/>
              <a:gd name="connsiteX54" fmla="*/ 1943350 w 3384524"/>
              <a:gd name="connsiteY54" fmla="*/ 2201517 h 2251213"/>
              <a:gd name="connsiteX55" fmla="*/ 1908563 w 3384524"/>
              <a:gd name="connsiteY55" fmla="*/ 2206487 h 2251213"/>
              <a:gd name="connsiteX56" fmla="*/ 1873776 w 3384524"/>
              <a:gd name="connsiteY56" fmla="*/ 2216426 h 2251213"/>
              <a:gd name="connsiteX57" fmla="*/ 1809172 w 3384524"/>
              <a:gd name="connsiteY57" fmla="*/ 2226365 h 2251213"/>
              <a:gd name="connsiteX58" fmla="*/ 1684933 w 3384524"/>
              <a:gd name="connsiteY58" fmla="*/ 2241274 h 2251213"/>
              <a:gd name="connsiteX59" fmla="*/ 1535846 w 3384524"/>
              <a:gd name="connsiteY59" fmla="*/ 2251213 h 2251213"/>
              <a:gd name="connsiteX60" fmla="*/ 1178037 w 3384524"/>
              <a:gd name="connsiteY60" fmla="*/ 2246243 h 2251213"/>
              <a:gd name="connsiteX61" fmla="*/ 1038889 w 3384524"/>
              <a:gd name="connsiteY61" fmla="*/ 2241274 h 2251213"/>
              <a:gd name="connsiteX62" fmla="*/ 1004102 w 3384524"/>
              <a:gd name="connsiteY62" fmla="*/ 2231335 h 2251213"/>
              <a:gd name="connsiteX63" fmla="*/ 939498 w 3384524"/>
              <a:gd name="connsiteY63" fmla="*/ 2221396 h 2251213"/>
              <a:gd name="connsiteX64" fmla="*/ 845076 w 3384524"/>
              <a:gd name="connsiteY64" fmla="*/ 2206487 h 2251213"/>
              <a:gd name="connsiteX65" fmla="*/ 810289 w 3384524"/>
              <a:gd name="connsiteY65" fmla="*/ 2196548 h 2251213"/>
              <a:gd name="connsiteX66" fmla="*/ 785442 w 3384524"/>
              <a:gd name="connsiteY66" fmla="*/ 2186609 h 2251213"/>
              <a:gd name="connsiteX67" fmla="*/ 740715 w 3384524"/>
              <a:gd name="connsiteY67" fmla="*/ 2181639 h 2251213"/>
              <a:gd name="connsiteX68" fmla="*/ 700959 w 3384524"/>
              <a:gd name="connsiteY68" fmla="*/ 2171700 h 2251213"/>
              <a:gd name="connsiteX69" fmla="*/ 676111 w 3384524"/>
              <a:gd name="connsiteY69" fmla="*/ 2161761 h 2251213"/>
              <a:gd name="connsiteX70" fmla="*/ 616476 w 3384524"/>
              <a:gd name="connsiteY70" fmla="*/ 2146852 h 2251213"/>
              <a:gd name="connsiteX71" fmla="*/ 571750 w 3384524"/>
              <a:gd name="connsiteY71" fmla="*/ 2126974 h 2251213"/>
              <a:gd name="connsiteX72" fmla="*/ 536963 w 3384524"/>
              <a:gd name="connsiteY72" fmla="*/ 2122004 h 2251213"/>
              <a:gd name="connsiteX73" fmla="*/ 522055 w 3384524"/>
              <a:gd name="connsiteY73" fmla="*/ 2112065 h 2251213"/>
              <a:gd name="connsiteX74" fmla="*/ 467389 w 3384524"/>
              <a:gd name="connsiteY74" fmla="*/ 2097156 h 2251213"/>
              <a:gd name="connsiteX75" fmla="*/ 427633 w 3384524"/>
              <a:gd name="connsiteY75" fmla="*/ 2077278 h 2251213"/>
              <a:gd name="connsiteX76" fmla="*/ 392846 w 3384524"/>
              <a:gd name="connsiteY76" fmla="*/ 2062370 h 2251213"/>
              <a:gd name="connsiteX77" fmla="*/ 358059 w 3384524"/>
              <a:gd name="connsiteY77" fmla="*/ 2042491 h 2251213"/>
              <a:gd name="connsiteX78" fmla="*/ 343150 w 3384524"/>
              <a:gd name="connsiteY78" fmla="*/ 2037522 h 2251213"/>
              <a:gd name="connsiteX79" fmla="*/ 308363 w 3384524"/>
              <a:gd name="connsiteY79" fmla="*/ 2017643 h 2251213"/>
              <a:gd name="connsiteX80" fmla="*/ 293455 w 3384524"/>
              <a:gd name="connsiteY80" fmla="*/ 2012674 h 2251213"/>
              <a:gd name="connsiteX81" fmla="*/ 258668 w 3384524"/>
              <a:gd name="connsiteY81" fmla="*/ 1992796 h 2251213"/>
              <a:gd name="connsiteX82" fmla="*/ 248728 w 3384524"/>
              <a:gd name="connsiteY82" fmla="*/ 1982856 h 2251213"/>
              <a:gd name="connsiteX83" fmla="*/ 223881 w 3384524"/>
              <a:gd name="connsiteY83" fmla="*/ 1977887 h 2251213"/>
              <a:gd name="connsiteX84" fmla="*/ 204002 w 3384524"/>
              <a:gd name="connsiteY84" fmla="*/ 1967948 h 2251213"/>
              <a:gd name="connsiteX85" fmla="*/ 189094 w 3384524"/>
              <a:gd name="connsiteY85" fmla="*/ 1958009 h 2251213"/>
              <a:gd name="connsiteX86" fmla="*/ 174185 w 3384524"/>
              <a:gd name="connsiteY86" fmla="*/ 1953039 h 2251213"/>
              <a:gd name="connsiteX87" fmla="*/ 139398 w 3384524"/>
              <a:gd name="connsiteY87" fmla="*/ 1923222 h 2251213"/>
              <a:gd name="connsiteX88" fmla="*/ 104611 w 3384524"/>
              <a:gd name="connsiteY88" fmla="*/ 1898374 h 2251213"/>
              <a:gd name="connsiteX89" fmla="*/ 89702 w 3384524"/>
              <a:gd name="connsiteY89" fmla="*/ 1893404 h 2251213"/>
              <a:gd name="connsiteX90" fmla="*/ 54915 w 3384524"/>
              <a:gd name="connsiteY90" fmla="*/ 1873526 h 2251213"/>
              <a:gd name="connsiteX91" fmla="*/ 20128 w 3384524"/>
              <a:gd name="connsiteY91" fmla="*/ 1848678 h 2251213"/>
              <a:gd name="connsiteX92" fmla="*/ 250 w 3384524"/>
              <a:gd name="connsiteY92" fmla="*/ 1838739 h 2251213"/>
              <a:gd name="connsiteX93" fmla="*/ 5220 w 3384524"/>
              <a:gd name="connsiteY93" fmla="*/ 1838739 h 2251213"/>
              <a:gd name="connsiteX94" fmla="*/ 452481 w 3384524"/>
              <a:gd name="connsiteY94" fmla="*/ 238539 h 225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384524" h="2251213">
                <a:moveTo>
                  <a:pt x="452481" y="238539"/>
                </a:moveTo>
                <a:lnTo>
                  <a:pt x="452481" y="238539"/>
                </a:lnTo>
                <a:cubicBezTo>
                  <a:pt x="470703" y="231913"/>
                  <a:pt x="489144" y="225862"/>
                  <a:pt x="507146" y="218661"/>
                </a:cubicBezTo>
                <a:cubicBezTo>
                  <a:pt x="514024" y="215910"/>
                  <a:pt x="521449" y="213600"/>
                  <a:pt x="527024" y="208722"/>
                </a:cubicBezTo>
                <a:cubicBezTo>
                  <a:pt x="535006" y="201737"/>
                  <a:pt x="538416" y="190238"/>
                  <a:pt x="546902" y="183874"/>
                </a:cubicBezTo>
                <a:cubicBezTo>
                  <a:pt x="571867" y="165150"/>
                  <a:pt x="593232" y="162738"/>
                  <a:pt x="621446" y="154056"/>
                </a:cubicBezTo>
                <a:cubicBezTo>
                  <a:pt x="678480" y="136506"/>
                  <a:pt x="623902" y="149092"/>
                  <a:pt x="705928" y="134178"/>
                </a:cubicBezTo>
                <a:cubicBezTo>
                  <a:pt x="772234" y="101027"/>
                  <a:pt x="712306" y="126462"/>
                  <a:pt x="845076" y="109330"/>
                </a:cubicBezTo>
                <a:cubicBezTo>
                  <a:pt x="860223" y="107376"/>
                  <a:pt x="874737" y="101902"/>
                  <a:pt x="889802" y="99391"/>
                </a:cubicBezTo>
                <a:cubicBezTo>
                  <a:pt x="924464" y="93614"/>
                  <a:pt x="959323" y="89067"/>
                  <a:pt x="994163" y="84483"/>
                </a:cubicBezTo>
                <a:cubicBezTo>
                  <a:pt x="1092496" y="71544"/>
                  <a:pt x="1079968" y="76689"/>
                  <a:pt x="1187976" y="59635"/>
                </a:cubicBezTo>
                <a:cubicBezTo>
                  <a:pt x="1402303" y="25794"/>
                  <a:pt x="1176541" y="29637"/>
                  <a:pt x="1635237" y="19878"/>
                </a:cubicBezTo>
                <a:cubicBezTo>
                  <a:pt x="2498248" y="1517"/>
                  <a:pt x="2102323" y="4970"/>
                  <a:pt x="2822963" y="4970"/>
                </a:cubicBezTo>
                <a:lnTo>
                  <a:pt x="2932294" y="0"/>
                </a:lnTo>
                <a:lnTo>
                  <a:pt x="3384524" y="1396448"/>
                </a:lnTo>
                <a:lnTo>
                  <a:pt x="3344768" y="1461052"/>
                </a:lnTo>
                <a:cubicBezTo>
                  <a:pt x="3331516" y="1475961"/>
                  <a:pt x="3317173" y="1489967"/>
                  <a:pt x="3305011" y="1505778"/>
                </a:cubicBezTo>
                <a:cubicBezTo>
                  <a:pt x="3300494" y="1511650"/>
                  <a:pt x="3300310" y="1520418"/>
                  <a:pt x="3295072" y="1525656"/>
                </a:cubicBezTo>
                <a:cubicBezTo>
                  <a:pt x="3289834" y="1530895"/>
                  <a:pt x="3281358" y="1531487"/>
                  <a:pt x="3275194" y="1535596"/>
                </a:cubicBezTo>
                <a:cubicBezTo>
                  <a:pt x="3266369" y="1541480"/>
                  <a:pt x="3259172" y="1549590"/>
                  <a:pt x="3250346" y="1555474"/>
                </a:cubicBezTo>
                <a:cubicBezTo>
                  <a:pt x="3244182" y="1559583"/>
                  <a:pt x="3236395" y="1560968"/>
                  <a:pt x="3230468" y="1565413"/>
                </a:cubicBezTo>
                <a:cubicBezTo>
                  <a:pt x="3222971" y="1571035"/>
                  <a:pt x="3217842" y="1579357"/>
                  <a:pt x="3210589" y="1585291"/>
                </a:cubicBezTo>
                <a:cubicBezTo>
                  <a:pt x="3199560" y="1594315"/>
                  <a:pt x="3186570" y="1600806"/>
                  <a:pt x="3175802" y="1610139"/>
                </a:cubicBezTo>
                <a:cubicBezTo>
                  <a:pt x="3161639" y="1622413"/>
                  <a:pt x="3152809" y="1641515"/>
                  <a:pt x="3136046" y="1649896"/>
                </a:cubicBezTo>
                <a:cubicBezTo>
                  <a:pt x="3129420" y="1653209"/>
                  <a:pt x="3122332" y="1655726"/>
                  <a:pt x="3116168" y="1659835"/>
                </a:cubicBezTo>
                <a:cubicBezTo>
                  <a:pt x="3102385" y="1669024"/>
                  <a:pt x="3092126" y="1684414"/>
                  <a:pt x="3076411" y="1689652"/>
                </a:cubicBezTo>
                <a:cubicBezTo>
                  <a:pt x="3046111" y="1699752"/>
                  <a:pt x="3052356" y="1694765"/>
                  <a:pt x="3031685" y="1709530"/>
                </a:cubicBezTo>
                <a:cubicBezTo>
                  <a:pt x="2988415" y="1740437"/>
                  <a:pt x="3035648" y="1706844"/>
                  <a:pt x="2991928" y="1744317"/>
                </a:cubicBezTo>
                <a:cubicBezTo>
                  <a:pt x="2987393" y="1748204"/>
                  <a:pt x="2981515" y="1750323"/>
                  <a:pt x="2977020" y="1754256"/>
                </a:cubicBezTo>
                <a:cubicBezTo>
                  <a:pt x="2968205" y="1761969"/>
                  <a:pt x="2961543" y="1772076"/>
                  <a:pt x="2952172" y="1779104"/>
                </a:cubicBezTo>
                <a:cubicBezTo>
                  <a:pt x="2945546" y="1784074"/>
                  <a:pt x="2938151" y="1788156"/>
                  <a:pt x="2932294" y="1794013"/>
                </a:cubicBezTo>
                <a:cubicBezTo>
                  <a:pt x="2926437" y="1799870"/>
                  <a:pt x="2923242" y="1808034"/>
                  <a:pt x="2917385" y="1813891"/>
                </a:cubicBezTo>
                <a:cubicBezTo>
                  <a:pt x="2913162" y="1818114"/>
                  <a:pt x="2907336" y="1820358"/>
                  <a:pt x="2902476" y="1823830"/>
                </a:cubicBezTo>
                <a:cubicBezTo>
                  <a:pt x="2895736" y="1828644"/>
                  <a:pt x="2889224" y="1833769"/>
                  <a:pt x="2882598" y="1838739"/>
                </a:cubicBezTo>
                <a:cubicBezTo>
                  <a:pt x="2879285" y="1845365"/>
                  <a:pt x="2876965" y="1852589"/>
                  <a:pt x="2872659" y="1858617"/>
                </a:cubicBezTo>
                <a:cubicBezTo>
                  <a:pt x="2862043" y="1873480"/>
                  <a:pt x="2841946" y="1884062"/>
                  <a:pt x="2827933" y="1893404"/>
                </a:cubicBezTo>
                <a:cubicBezTo>
                  <a:pt x="2826276" y="1898374"/>
                  <a:pt x="2826667" y="1904609"/>
                  <a:pt x="2822963" y="1908313"/>
                </a:cubicBezTo>
                <a:cubicBezTo>
                  <a:pt x="2817725" y="1913551"/>
                  <a:pt x="2809517" y="1914577"/>
                  <a:pt x="2803085" y="1918252"/>
                </a:cubicBezTo>
                <a:cubicBezTo>
                  <a:pt x="2776392" y="1933505"/>
                  <a:pt x="2800947" y="1924998"/>
                  <a:pt x="2768298" y="1933161"/>
                </a:cubicBezTo>
                <a:cubicBezTo>
                  <a:pt x="2743676" y="1965990"/>
                  <a:pt x="2763952" y="1943549"/>
                  <a:pt x="2723572" y="1972917"/>
                </a:cubicBezTo>
                <a:cubicBezTo>
                  <a:pt x="2714994" y="1979156"/>
                  <a:pt x="2707819" y="1987339"/>
                  <a:pt x="2698724" y="1992796"/>
                </a:cubicBezTo>
                <a:cubicBezTo>
                  <a:pt x="2691075" y="1997386"/>
                  <a:pt x="2681855" y="1998746"/>
                  <a:pt x="2673876" y="2002735"/>
                </a:cubicBezTo>
                <a:cubicBezTo>
                  <a:pt x="2665237" y="2007055"/>
                  <a:pt x="2658043" y="2014176"/>
                  <a:pt x="2649028" y="2017643"/>
                </a:cubicBezTo>
                <a:cubicBezTo>
                  <a:pt x="2636279" y="2022547"/>
                  <a:pt x="2622310" y="2023509"/>
                  <a:pt x="2609272" y="2027583"/>
                </a:cubicBezTo>
                <a:cubicBezTo>
                  <a:pt x="2595763" y="2031805"/>
                  <a:pt x="2582482" y="2036818"/>
                  <a:pt x="2569515" y="2042491"/>
                </a:cubicBezTo>
                <a:cubicBezTo>
                  <a:pt x="2555941" y="2048430"/>
                  <a:pt x="2544502" y="2060896"/>
                  <a:pt x="2529759" y="2062370"/>
                </a:cubicBezTo>
                <a:lnTo>
                  <a:pt x="2480063" y="2067339"/>
                </a:lnTo>
                <a:cubicBezTo>
                  <a:pt x="2445960" y="2090075"/>
                  <a:pt x="2479236" y="2070836"/>
                  <a:pt x="2405520" y="2087217"/>
                </a:cubicBezTo>
                <a:cubicBezTo>
                  <a:pt x="2394492" y="2089668"/>
                  <a:pt x="2362226" y="2102042"/>
                  <a:pt x="2350855" y="2107096"/>
                </a:cubicBezTo>
                <a:cubicBezTo>
                  <a:pt x="2344085" y="2110105"/>
                  <a:pt x="2338187" y="2115338"/>
                  <a:pt x="2330976" y="2117035"/>
                </a:cubicBezTo>
                <a:cubicBezTo>
                  <a:pt x="2303636" y="2123468"/>
                  <a:pt x="2252164" y="2128552"/>
                  <a:pt x="2221646" y="2131943"/>
                </a:cubicBezTo>
                <a:cubicBezTo>
                  <a:pt x="2208394" y="2136913"/>
                  <a:pt x="2195620" y="2143419"/>
                  <a:pt x="2181889" y="2146852"/>
                </a:cubicBezTo>
                <a:cubicBezTo>
                  <a:pt x="2150237" y="2154765"/>
                  <a:pt x="2075400" y="2160625"/>
                  <a:pt x="2047711" y="2171700"/>
                </a:cubicBezTo>
                <a:cubicBezTo>
                  <a:pt x="2031146" y="2178326"/>
                  <a:pt x="2015569" y="2188386"/>
                  <a:pt x="1998015" y="2191578"/>
                </a:cubicBezTo>
                <a:lnTo>
                  <a:pt x="1943350" y="2201517"/>
                </a:lnTo>
                <a:cubicBezTo>
                  <a:pt x="1931796" y="2203443"/>
                  <a:pt x="1920016" y="2204033"/>
                  <a:pt x="1908563" y="2206487"/>
                </a:cubicBezTo>
                <a:cubicBezTo>
                  <a:pt x="1896771" y="2209014"/>
                  <a:pt x="1885601" y="2214061"/>
                  <a:pt x="1873776" y="2216426"/>
                </a:cubicBezTo>
                <a:cubicBezTo>
                  <a:pt x="1852411" y="2220699"/>
                  <a:pt x="1830707" y="2223052"/>
                  <a:pt x="1809172" y="2226365"/>
                </a:cubicBezTo>
                <a:cubicBezTo>
                  <a:pt x="1748354" y="2246638"/>
                  <a:pt x="1793128" y="2234650"/>
                  <a:pt x="1684933" y="2241274"/>
                </a:cubicBezTo>
                <a:lnTo>
                  <a:pt x="1535846" y="2251213"/>
                </a:lnTo>
                <a:lnTo>
                  <a:pt x="1178037" y="2246243"/>
                </a:lnTo>
                <a:cubicBezTo>
                  <a:pt x="1131634" y="2245315"/>
                  <a:pt x="1085132" y="2245237"/>
                  <a:pt x="1038889" y="2241274"/>
                </a:cubicBezTo>
                <a:cubicBezTo>
                  <a:pt x="1026873" y="2240244"/>
                  <a:pt x="1015927" y="2233700"/>
                  <a:pt x="1004102" y="2231335"/>
                </a:cubicBezTo>
                <a:cubicBezTo>
                  <a:pt x="982737" y="2227062"/>
                  <a:pt x="960935" y="2225294"/>
                  <a:pt x="939498" y="2221396"/>
                </a:cubicBezTo>
                <a:cubicBezTo>
                  <a:pt x="848406" y="2204833"/>
                  <a:pt x="942795" y="2216258"/>
                  <a:pt x="845076" y="2206487"/>
                </a:cubicBezTo>
                <a:cubicBezTo>
                  <a:pt x="833480" y="2203174"/>
                  <a:pt x="821730" y="2200362"/>
                  <a:pt x="810289" y="2196548"/>
                </a:cubicBezTo>
                <a:cubicBezTo>
                  <a:pt x="801826" y="2193727"/>
                  <a:pt x="794164" y="2188478"/>
                  <a:pt x="785442" y="2186609"/>
                </a:cubicBezTo>
                <a:cubicBezTo>
                  <a:pt x="770774" y="2183466"/>
                  <a:pt x="755624" y="2183296"/>
                  <a:pt x="740715" y="2181639"/>
                </a:cubicBezTo>
                <a:cubicBezTo>
                  <a:pt x="727463" y="2178326"/>
                  <a:pt x="714015" y="2175717"/>
                  <a:pt x="700959" y="2171700"/>
                </a:cubicBezTo>
                <a:cubicBezTo>
                  <a:pt x="692433" y="2169077"/>
                  <a:pt x="684717" y="2164108"/>
                  <a:pt x="676111" y="2161761"/>
                </a:cubicBezTo>
                <a:cubicBezTo>
                  <a:pt x="622340" y="2147096"/>
                  <a:pt x="670015" y="2168267"/>
                  <a:pt x="616476" y="2146852"/>
                </a:cubicBezTo>
                <a:cubicBezTo>
                  <a:pt x="596392" y="2138818"/>
                  <a:pt x="594117" y="2132566"/>
                  <a:pt x="571750" y="2126974"/>
                </a:cubicBezTo>
                <a:cubicBezTo>
                  <a:pt x="560386" y="2124133"/>
                  <a:pt x="548559" y="2123661"/>
                  <a:pt x="536963" y="2122004"/>
                </a:cubicBezTo>
                <a:cubicBezTo>
                  <a:pt x="531994" y="2118691"/>
                  <a:pt x="527600" y="2114283"/>
                  <a:pt x="522055" y="2112065"/>
                </a:cubicBezTo>
                <a:cubicBezTo>
                  <a:pt x="481906" y="2096006"/>
                  <a:pt x="498285" y="2107455"/>
                  <a:pt x="467389" y="2097156"/>
                </a:cubicBezTo>
                <a:cubicBezTo>
                  <a:pt x="432167" y="2085415"/>
                  <a:pt x="453198" y="2091886"/>
                  <a:pt x="427633" y="2077278"/>
                </a:cubicBezTo>
                <a:cubicBezTo>
                  <a:pt x="410437" y="2067452"/>
                  <a:pt x="409574" y="2067945"/>
                  <a:pt x="392846" y="2062370"/>
                </a:cubicBezTo>
                <a:cubicBezTo>
                  <a:pt x="377874" y="2052388"/>
                  <a:pt x="375713" y="2050057"/>
                  <a:pt x="358059" y="2042491"/>
                </a:cubicBezTo>
                <a:cubicBezTo>
                  <a:pt x="353244" y="2040428"/>
                  <a:pt x="347965" y="2039585"/>
                  <a:pt x="343150" y="2037522"/>
                </a:cubicBezTo>
                <a:cubicBezTo>
                  <a:pt x="282181" y="2011394"/>
                  <a:pt x="358259" y="2042592"/>
                  <a:pt x="308363" y="2017643"/>
                </a:cubicBezTo>
                <a:cubicBezTo>
                  <a:pt x="303678" y="2015300"/>
                  <a:pt x="298270" y="2014737"/>
                  <a:pt x="293455" y="2012674"/>
                </a:cubicBezTo>
                <a:cubicBezTo>
                  <a:pt x="282465" y="2007964"/>
                  <a:pt x="268267" y="2000476"/>
                  <a:pt x="258668" y="1992796"/>
                </a:cubicBezTo>
                <a:cubicBezTo>
                  <a:pt x="255009" y="1989869"/>
                  <a:pt x="253035" y="1984702"/>
                  <a:pt x="248728" y="1982856"/>
                </a:cubicBezTo>
                <a:cubicBezTo>
                  <a:pt x="240965" y="1979529"/>
                  <a:pt x="232163" y="1979543"/>
                  <a:pt x="223881" y="1977887"/>
                </a:cubicBezTo>
                <a:cubicBezTo>
                  <a:pt x="217255" y="1974574"/>
                  <a:pt x="210434" y="1971624"/>
                  <a:pt x="204002" y="1967948"/>
                </a:cubicBezTo>
                <a:cubicBezTo>
                  <a:pt x="198816" y="1964985"/>
                  <a:pt x="194436" y="1960680"/>
                  <a:pt x="189094" y="1958009"/>
                </a:cubicBezTo>
                <a:cubicBezTo>
                  <a:pt x="184409" y="1955666"/>
                  <a:pt x="179155" y="1954696"/>
                  <a:pt x="174185" y="1953039"/>
                </a:cubicBezTo>
                <a:cubicBezTo>
                  <a:pt x="144143" y="1922997"/>
                  <a:pt x="165890" y="1942145"/>
                  <a:pt x="139398" y="1923222"/>
                </a:cubicBezTo>
                <a:cubicBezTo>
                  <a:pt x="134140" y="1919466"/>
                  <a:pt x="112423" y="1902280"/>
                  <a:pt x="104611" y="1898374"/>
                </a:cubicBezTo>
                <a:cubicBezTo>
                  <a:pt x="99926" y="1896031"/>
                  <a:pt x="94517" y="1895468"/>
                  <a:pt x="89702" y="1893404"/>
                </a:cubicBezTo>
                <a:cubicBezTo>
                  <a:pt x="75145" y="1887165"/>
                  <a:pt x="67391" y="1882437"/>
                  <a:pt x="54915" y="1873526"/>
                </a:cubicBezTo>
                <a:cubicBezTo>
                  <a:pt x="44241" y="1865902"/>
                  <a:pt x="31846" y="1855374"/>
                  <a:pt x="20128" y="1848678"/>
                </a:cubicBezTo>
                <a:cubicBezTo>
                  <a:pt x="13696" y="1845003"/>
                  <a:pt x="6414" y="1842848"/>
                  <a:pt x="250" y="1838739"/>
                </a:cubicBezTo>
                <a:cubicBezTo>
                  <a:pt x="-1128" y="1837820"/>
                  <a:pt x="3563" y="1838739"/>
                  <a:pt x="5220" y="1838739"/>
                </a:cubicBezTo>
                <a:lnTo>
                  <a:pt x="452481" y="23853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E4C5782-4E27-4DE8-BC4B-42CDEF8CFB4B}"/>
                  </a:ext>
                </a:extLst>
              </p:cNvPr>
              <p:cNvSpPr txBox="1"/>
              <p:nvPr/>
            </p:nvSpPr>
            <p:spPr>
              <a:xfrm>
                <a:off x="7158590" y="3016004"/>
                <a:ext cx="489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E4C5782-4E27-4DE8-BC4B-42CDEF8CF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590" y="3016004"/>
                <a:ext cx="48957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2C9EEF6-1703-428A-AC02-4FC9D5C1E3EE}"/>
                  </a:ext>
                </a:extLst>
              </p:cNvPr>
              <p:cNvSpPr txBox="1"/>
              <p:nvPr/>
            </p:nvSpPr>
            <p:spPr>
              <a:xfrm>
                <a:off x="4688194" y="1960150"/>
                <a:ext cx="1246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2C9EEF6-1703-428A-AC02-4FC9D5C1E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94" y="1960150"/>
                <a:ext cx="12467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B161172-B2B2-4818-8982-D41DE75957D0}"/>
                  </a:ext>
                </a:extLst>
              </p:cNvPr>
              <p:cNvSpPr txBox="1"/>
              <p:nvPr/>
            </p:nvSpPr>
            <p:spPr>
              <a:xfrm>
                <a:off x="6920111" y="1567792"/>
                <a:ext cx="1246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B161172-B2B2-4818-8982-D41DE759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111" y="1567792"/>
                <a:ext cx="12467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33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39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UPC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Xijun Liang</dc:creator>
  <cp:lastModifiedBy>朵朵</cp:lastModifiedBy>
  <cp:revision>19</cp:revision>
  <dcterms:created xsi:type="dcterms:W3CDTF">2019-09-29T12:10:04Z</dcterms:created>
  <dcterms:modified xsi:type="dcterms:W3CDTF">2023-08-10T08:05:42Z</dcterms:modified>
</cp:coreProperties>
</file>